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82" r:id="rId2"/>
    <p:sldId id="362" r:id="rId3"/>
    <p:sldId id="349" r:id="rId4"/>
    <p:sldId id="348" r:id="rId5"/>
    <p:sldId id="361" r:id="rId6"/>
    <p:sldId id="365" r:id="rId7"/>
    <p:sldId id="366" r:id="rId8"/>
    <p:sldId id="367" r:id="rId9"/>
    <p:sldId id="368" r:id="rId10"/>
    <p:sldId id="369" r:id="rId11"/>
    <p:sldId id="370" r:id="rId12"/>
    <p:sldId id="308" r:id="rId13"/>
    <p:sldId id="307" r:id="rId14"/>
    <p:sldId id="306" r:id="rId15"/>
    <p:sldId id="305" r:id="rId16"/>
    <p:sldId id="310" r:id="rId17"/>
    <p:sldId id="342" r:id="rId18"/>
    <p:sldId id="343" r:id="rId19"/>
    <p:sldId id="285" r:id="rId20"/>
    <p:sldId id="291" r:id="rId21"/>
    <p:sldId id="292" r:id="rId22"/>
    <p:sldId id="297" r:id="rId23"/>
    <p:sldId id="260" r:id="rId24"/>
    <p:sldId id="261" r:id="rId25"/>
    <p:sldId id="276" r:id="rId26"/>
    <p:sldId id="277" r:id="rId27"/>
    <p:sldId id="363" r:id="rId28"/>
    <p:sldId id="300" r:id="rId29"/>
    <p:sldId id="298" r:id="rId30"/>
    <p:sldId id="341" r:id="rId31"/>
    <p:sldId id="364" r:id="rId32"/>
    <p:sldId id="347" r:id="rId33"/>
    <p:sldId id="338" r:id="rId34"/>
    <p:sldId id="31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B139"/>
    <a:srgbClr val="FFCA21"/>
    <a:srgbClr val="32687E"/>
    <a:srgbClr val="02295E"/>
    <a:srgbClr val="6666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0212" autoAdjust="0"/>
    <p:restoredTop sz="86370" autoAdjust="0"/>
  </p:normalViewPr>
  <p:slideViewPr>
    <p:cSldViewPr snapToGrid="0">
      <p:cViewPr>
        <p:scale>
          <a:sx n="84" d="100"/>
          <a:sy n="84" d="100"/>
        </p:scale>
        <p:origin x="1144" y="608"/>
      </p:cViewPr>
      <p:guideLst>
        <p:guide orient="horz" pos="2160"/>
        <p:guide pos="3840"/>
      </p:guideLst>
    </p:cSldViewPr>
  </p:slideViewPr>
  <p:outlineViewPr>
    <p:cViewPr>
      <p:scale>
        <a:sx n="33" d="100"/>
        <a:sy n="33" d="100"/>
      </p:scale>
      <p:origin x="0" y="-4080"/>
    </p:cViewPr>
  </p:outlineViewPr>
  <p:notesTextViewPr>
    <p:cViewPr>
      <p:scale>
        <a:sx n="70" d="100"/>
        <a:sy n="70" d="100"/>
      </p:scale>
      <p:origin x="0" y="0"/>
    </p:cViewPr>
  </p:notesTextViewPr>
  <p:sorterViewPr>
    <p:cViewPr>
      <p:scale>
        <a:sx n="129" d="100"/>
        <a:sy n="129"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480345936562"/>
          <c:y val="0.0288399342495119"/>
          <c:w val="0.448156368853618"/>
          <c:h val="0.841853725279667"/>
        </c:manualLayout>
      </c:layout>
      <c:lineChart>
        <c:grouping val="standard"/>
        <c:varyColors val="0"/>
        <c:ser>
          <c:idx val="0"/>
          <c:order val="0"/>
          <c:tx>
            <c:strRef>
              <c:f>Sheet1!$B$1</c:f>
              <c:strCache>
                <c:ptCount val="1"/>
                <c:pt idx="0">
                  <c:v>Attempted Suicide</c:v>
                </c:pt>
              </c:strCache>
            </c:strRef>
          </c:tx>
          <c:spPr>
            <a:ln w="50800" cap="rnd">
              <a:solidFill>
                <a:schemeClr val="accent5"/>
              </a:solidFill>
              <a:round/>
            </a:ln>
            <a:effectLst/>
          </c:spPr>
          <c:marker>
            <c:symbol val="circle"/>
            <c:size val="5"/>
            <c:spPr>
              <a:solidFill>
                <a:schemeClr val="accent1"/>
              </a:solidFill>
              <a:ln w="50800">
                <a:solidFill>
                  <a:schemeClr val="accent5"/>
                </a:solidFill>
              </a:ln>
              <a:effectLst/>
            </c:spPr>
          </c:marker>
          <c:dLbls>
            <c:dLbl>
              <c:idx val="0"/>
              <c:layout>
                <c:manualLayout>
                  <c:x val="-0.266144443952642"/>
                  <c:y val="0.0142613877904598"/>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2-C2C1-48BD-A37F-D40879D390A3}"/>
                </c:ext>
                <c:ext xmlns:c15="http://schemas.microsoft.com/office/drawing/2012/chart" uri="{CE6537A1-D6FC-4f65-9D91-7224C49458BB}">
                  <c15:layout>
                    <c:manualLayout>
                      <c:w val="0.25943992658031"/>
                      <c:h val="0.0810857202441587"/>
                    </c:manualLayout>
                  </c15:layout>
                </c:ext>
              </c:extLst>
            </c:dLbl>
            <c:dLbl>
              <c:idx val="1"/>
              <c:layout>
                <c:manualLayout>
                  <c:x val="-0.00144643531142674"/>
                  <c:y val="-0.010186648271879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2C1-48BD-A37F-D40879D390A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pt idx="0">
                  <c:v>0.0</c:v>
                </c:pt>
                <c:pt idx="1">
                  <c:v>5.0</c:v>
                </c:pt>
              </c:numCache>
            </c:numRef>
          </c:cat>
          <c:val>
            <c:numRef>
              <c:f>Sheet1!$B$2:$B$3</c:f>
              <c:numCache>
                <c:formatCode>General</c:formatCode>
                <c:ptCount val="2"/>
                <c:pt idx="0">
                  <c:v>1.27</c:v>
                </c:pt>
                <c:pt idx="1">
                  <c:v>1.07</c:v>
                </c:pt>
              </c:numCache>
            </c:numRef>
          </c:val>
          <c:smooth val="0"/>
          <c:extLst xmlns:c16r2="http://schemas.microsoft.com/office/drawing/2015/06/chart">
            <c:ext xmlns:c16="http://schemas.microsoft.com/office/drawing/2014/chart" uri="{C3380CC4-5D6E-409C-BE32-E72D297353CC}">
              <c16:uniqueId val="{00000000-A5E5-49FD-801F-20647C3EAC95}"/>
            </c:ext>
          </c:extLst>
        </c:ser>
        <c:ser>
          <c:idx val="1"/>
          <c:order val="1"/>
          <c:tx>
            <c:strRef>
              <c:f>Sheet1!$C$1</c:f>
              <c:strCache>
                <c:ptCount val="1"/>
                <c:pt idx="0">
                  <c:v>30-Day Alcohol Use</c:v>
                </c:pt>
              </c:strCache>
            </c:strRef>
          </c:tx>
          <c:spPr>
            <a:ln w="50800" cap="rnd">
              <a:solidFill>
                <a:schemeClr val="accent2"/>
              </a:solidFill>
              <a:round/>
            </a:ln>
            <a:effectLst/>
          </c:spPr>
          <c:marker>
            <c:symbol val="circle"/>
            <c:size val="5"/>
            <c:spPr>
              <a:solidFill>
                <a:schemeClr val="accent2"/>
              </a:solidFill>
              <a:ln w="50800">
                <a:solidFill>
                  <a:schemeClr val="accent2"/>
                </a:solidFill>
              </a:ln>
              <a:effectLst/>
            </c:spPr>
          </c:marker>
          <c:dLbls>
            <c:dLbl>
              <c:idx val="0"/>
              <c:layout>
                <c:manualLayout>
                  <c:x val="-0.276205040068142"/>
                  <c:y val="-0.0427838425320639"/>
                </c:manualLayout>
              </c:layout>
              <c:dLblPos val="r"/>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5-C2C1-48BD-A37F-D40879D390A3}"/>
                </c:ext>
                <c:ext xmlns:c15="http://schemas.microsoft.com/office/drawing/2012/chart" uri="{CE6537A1-D6FC-4f65-9D91-7224C49458BB}">
                  <c15:layout>
                    <c:manualLayout>
                      <c:w val="0.267978736841423"/>
                      <c:h val="0.0717140038340298"/>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Sheet1!$A$2:$A$3</c:f>
              <c:numCache>
                <c:formatCode>General</c:formatCode>
                <c:ptCount val="2"/>
                <c:pt idx="0">
                  <c:v>0.0</c:v>
                </c:pt>
                <c:pt idx="1">
                  <c:v>5.0</c:v>
                </c:pt>
              </c:numCache>
            </c:numRef>
          </c:cat>
          <c:val>
            <c:numRef>
              <c:f>Sheet1!$C$2:$C$3</c:f>
              <c:numCache>
                <c:formatCode>General</c:formatCode>
                <c:ptCount val="2"/>
                <c:pt idx="0">
                  <c:v>1.26</c:v>
                </c:pt>
                <c:pt idx="1">
                  <c:v>1.15</c:v>
                </c:pt>
              </c:numCache>
            </c:numRef>
          </c:val>
          <c:smooth val="0"/>
          <c:extLst xmlns:c16r2="http://schemas.microsoft.com/office/drawing/2015/06/chart">
            <c:ext xmlns:c16="http://schemas.microsoft.com/office/drawing/2014/chart" uri="{C3380CC4-5D6E-409C-BE32-E72D297353CC}">
              <c16:uniqueId val="{00000001-A5E5-49FD-801F-20647C3EAC95}"/>
            </c:ext>
          </c:extLst>
        </c:ser>
        <c:ser>
          <c:idx val="2"/>
          <c:order val="2"/>
          <c:tx>
            <c:strRef>
              <c:f>Sheet1!$D$1</c:f>
              <c:strCache>
                <c:ptCount val="1"/>
                <c:pt idx="0">
                  <c:v>30-Day Tobacco Use</c:v>
                </c:pt>
              </c:strCache>
            </c:strRef>
          </c:tx>
          <c:spPr>
            <a:ln w="50800" cap="rnd">
              <a:solidFill>
                <a:schemeClr val="accent3"/>
              </a:solidFill>
              <a:round/>
            </a:ln>
            <a:effectLst/>
          </c:spPr>
          <c:marker>
            <c:symbol val="circle"/>
            <c:size val="5"/>
            <c:spPr>
              <a:solidFill>
                <a:schemeClr val="accent3"/>
              </a:solidFill>
              <a:ln w="50800">
                <a:solidFill>
                  <a:schemeClr val="accent3"/>
                </a:solidFill>
              </a:ln>
              <a:effectLst/>
            </c:spPr>
          </c:marker>
          <c:dLbls>
            <c:dLbl>
              <c:idx val="0"/>
              <c:layout>
                <c:manualLayout>
                  <c:x val="-0.286126371995159"/>
                  <c:y val="8.02098288377337E-8"/>
                </c:manualLayout>
              </c:layout>
              <c:dLblPos val="r"/>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4-C2C1-48BD-A37F-D40879D390A3}"/>
                </c:ext>
                <c:ext xmlns:c15="http://schemas.microsoft.com/office/drawing/2012/chart" uri="{CE6537A1-D6FC-4f65-9D91-7224C49458BB}">
                  <c15:layout>
                    <c:manualLayout>
                      <c:w val="0.279271119306227"/>
                      <c:h val="0.0810857202441587"/>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Sheet1!$A$2:$A$3</c:f>
              <c:numCache>
                <c:formatCode>General</c:formatCode>
                <c:ptCount val="2"/>
                <c:pt idx="0">
                  <c:v>0.0</c:v>
                </c:pt>
                <c:pt idx="1">
                  <c:v>5.0</c:v>
                </c:pt>
              </c:numCache>
            </c:numRef>
          </c:cat>
          <c:val>
            <c:numRef>
              <c:f>Sheet1!$D$2:$D$3</c:f>
              <c:numCache>
                <c:formatCode>General</c:formatCode>
                <c:ptCount val="2"/>
                <c:pt idx="0">
                  <c:v>1.14</c:v>
                </c:pt>
                <c:pt idx="1">
                  <c:v>1.05</c:v>
                </c:pt>
              </c:numCache>
            </c:numRef>
          </c:val>
          <c:smooth val="1"/>
          <c:extLst xmlns:c16r2="http://schemas.microsoft.com/office/drawing/2015/06/chart">
            <c:ext xmlns:c16="http://schemas.microsoft.com/office/drawing/2014/chart" uri="{C3380CC4-5D6E-409C-BE32-E72D297353CC}">
              <c16:uniqueId val="{00000002-A5E5-49FD-801F-20647C3EAC95}"/>
            </c:ext>
          </c:extLst>
        </c:ser>
        <c:dLbls>
          <c:showLegendKey val="0"/>
          <c:showVal val="0"/>
          <c:showCatName val="0"/>
          <c:showSerName val="0"/>
          <c:showPercent val="0"/>
          <c:showBubbleSize val="0"/>
        </c:dLbls>
        <c:marker val="1"/>
        <c:smooth val="0"/>
        <c:axId val="444554160"/>
        <c:axId val="444246704"/>
      </c:lineChart>
      <c:catAx>
        <c:axId val="444554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4246704"/>
        <c:crosses val="autoZero"/>
        <c:auto val="1"/>
        <c:lblAlgn val="ctr"/>
        <c:lblOffset val="100"/>
        <c:noMultiLvlLbl val="0"/>
      </c:catAx>
      <c:valAx>
        <c:axId val="444246704"/>
        <c:scaling>
          <c:orientation val="minMax"/>
          <c:max val="2.5"/>
          <c:min val="1.0"/>
        </c:scaling>
        <c:delete val="1"/>
        <c:axPos val="l"/>
        <c:majorGridlines>
          <c:spPr>
            <a:ln w="9525" cap="flat" cmpd="sng" algn="ctr">
              <a:noFill/>
              <a:round/>
            </a:ln>
            <a:effectLst/>
          </c:spPr>
        </c:majorGridlines>
        <c:numFmt formatCode="General" sourceLinked="1"/>
        <c:majorTickMark val="out"/>
        <c:minorTickMark val="none"/>
        <c:tickLblPos val="nextTo"/>
        <c:crossAx val="444554160"/>
        <c:crosses val="autoZero"/>
        <c:crossBetween val="midCat"/>
        <c:majorUnit val="0.5"/>
      </c:valAx>
      <c:spPr>
        <a:noFill/>
        <a:ln cap="rnd">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480345936562"/>
          <c:y val="0.0288399342495119"/>
          <c:w val="0.448156368853618"/>
          <c:h val="0.841853725279667"/>
        </c:manualLayout>
      </c:layout>
      <c:lineChart>
        <c:grouping val="standard"/>
        <c:varyColors val="0"/>
        <c:ser>
          <c:idx val="0"/>
          <c:order val="0"/>
          <c:tx>
            <c:strRef>
              <c:f>Sheet1!$B$1</c:f>
              <c:strCache>
                <c:ptCount val="1"/>
                <c:pt idx="0">
                  <c:v>Responsibility</c:v>
                </c:pt>
              </c:strCache>
            </c:strRef>
          </c:tx>
          <c:spPr>
            <a:ln w="50800" cap="rnd">
              <a:solidFill>
                <a:schemeClr val="accent5"/>
              </a:solidFill>
              <a:round/>
            </a:ln>
            <a:effectLst/>
          </c:spPr>
          <c:marker>
            <c:symbol val="circle"/>
            <c:size val="5"/>
            <c:spPr>
              <a:solidFill>
                <a:schemeClr val="accent1"/>
              </a:solidFill>
              <a:ln w="50800">
                <a:solidFill>
                  <a:schemeClr val="accent5"/>
                </a:solidFill>
              </a:ln>
              <a:effectLst/>
            </c:spPr>
          </c:marker>
          <c:dLbls>
            <c:dLbl>
              <c:idx val="0"/>
              <c:layout>
                <c:manualLayout>
                  <c:x val="-0.256547090188136"/>
                  <c:y val="0.0183360470992115"/>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2-C2C1-48BD-A37F-D40879D390A3}"/>
                </c:ext>
                <c:ext xmlns:c15="http://schemas.microsoft.com/office/drawing/2012/chart" uri="{CE6537A1-D6FC-4f65-9D91-7224C49458BB}">
                  <c15:layout>
                    <c:manualLayout>
                      <c:w val="0.25943992658031"/>
                      <c:h val="0.0810857202441587"/>
                    </c:manualLayout>
                  </c15:layout>
                </c:ext>
              </c:extLst>
            </c:dLbl>
            <c:dLbl>
              <c:idx val="1"/>
              <c:layout>
                <c:manualLayout>
                  <c:x val="-0.00144643531142674"/>
                  <c:y val="-0.010186648271879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2C1-48BD-A37F-D40879D390A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pt idx="0">
                  <c:v>0.0</c:v>
                </c:pt>
                <c:pt idx="1">
                  <c:v>5.0</c:v>
                </c:pt>
              </c:numCache>
            </c:numRef>
          </c:cat>
          <c:val>
            <c:numRef>
              <c:f>Sheet1!$B$2:$B$3</c:f>
              <c:numCache>
                <c:formatCode>General</c:formatCode>
                <c:ptCount val="2"/>
                <c:pt idx="0">
                  <c:v>3.72</c:v>
                </c:pt>
                <c:pt idx="1">
                  <c:v>4.44</c:v>
                </c:pt>
              </c:numCache>
            </c:numRef>
          </c:val>
          <c:smooth val="0"/>
          <c:extLst xmlns:c16r2="http://schemas.microsoft.com/office/drawing/2015/06/chart">
            <c:ext xmlns:c16="http://schemas.microsoft.com/office/drawing/2014/chart" uri="{C3380CC4-5D6E-409C-BE32-E72D297353CC}">
              <c16:uniqueId val="{00000000-A5E5-49FD-801F-20647C3EAC95}"/>
            </c:ext>
          </c:extLst>
        </c:ser>
        <c:ser>
          <c:idx val="1"/>
          <c:order val="1"/>
          <c:tx>
            <c:strRef>
              <c:f>Sheet1!$C$1</c:f>
              <c:strCache>
                <c:ptCount val="1"/>
                <c:pt idx="0">
                  <c:v>Decision Making Skills</c:v>
                </c:pt>
              </c:strCache>
            </c:strRef>
          </c:tx>
          <c:spPr>
            <a:ln w="50800" cap="rnd">
              <a:solidFill>
                <a:schemeClr val="accent2"/>
              </a:solidFill>
              <a:round/>
            </a:ln>
            <a:effectLst/>
          </c:spPr>
          <c:marker>
            <c:symbol val="circle"/>
            <c:size val="5"/>
            <c:spPr>
              <a:solidFill>
                <a:schemeClr val="accent2"/>
              </a:solidFill>
              <a:ln w="50800">
                <a:solidFill>
                  <a:schemeClr val="accent2"/>
                </a:solidFill>
              </a:ln>
              <a:effectLst/>
            </c:spPr>
          </c:marker>
          <c:dLbls>
            <c:dLbl>
              <c:idx val="0"/>
              <c:layout>
                <c:manualLayout>
                  <c:x val="-0.321449707815096"/>
                  <c:y val="8.0209828912435E-8"/>
                </c:manualLayout>
              </c:layout>
              <c:dLblPos val="r"/>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5-C2C1-48BD-A37F-D40879D390A3}"/>
                </c:ext>
                <c:ext xmlns:c15="http://schemas.microsoft.com/office/drawing/2012/chart" uri="{CE6537A1-D6FC-4f65-9D91-7224C49458BB}">
                  <c15:layout>
                    <c:manualLayout>
                      <c:w val="0.314594455126164"/>
                      <c:h val="0.0717140038340298"/>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Sheet1!$A$2:$A$3</c:f>
              <c:numCache>
                <c:formatCode>General</c:formatCode>
                <c:ptCount val="2"/>
                <c:pt idx="0">
                  <c:v>0.0</c:v>
                </c:pt>
                <c:pt idx="1">
                  <c:v>5.0</c:v>
                </c:pt>
              </c:numCache>
            </c:numRef>
          </c:cat>
          <c:val>
            <c:numRef>
              <c:f>Sheet1!$C$2:$C$3</c:f>
              <c:numCache>
                <c:formatCode>General</c:formatCode>
                <c:ptCount val="2"/>
                <c:pt idx="0">
                  <c:v>3.37</c:v>
                </c:pt>
                <c:pt idx="1">
                  <c:v>4.14</c:v>
                </c:pt>
              </c:numCache>
            </c:numRef>
          </c:val>
          <c:smooth val="0"/>
          <c:extLst xmlns:c16r2="http://schemas.microsoft.com/office/drawing/2015/06/chart">
            <c:ext xmlns:c16="http://schemas.microsoft.com/office/drawing/2014/chart" uri="{C3380CC4-5D6E-409C-BE32-E72D297353CC}">
              <c16:uniqueId val="{00000001-A5E5-49FD-801F-20647C3EAC95}"/>
            </c:ext>
          </c:extLst>
        </c:ser>
        <c:ser>
          <c:idx val="2"/>
          <c:order val="2"/>
          <c:tx>
            <c:strRef>
              <c:f>Sheet1!$D$1</c:f>
              <c:strCache>
                <c:ptCount val="1"/>
                <c:pt idx="0">
                  <c:v>Social-Emotional Skills</c:v>
                </c:pt>
              </c:strCache>
            </c:strRef>
          </c:tx>
          <c:spPr>
            <a:ln w="50800" cap="rnd">
              <a:solidFill>
                <a:schemeClr val="accent3"/>
              </a:solidFill>
              <a:round/>
            </a:ln>
            <a:effectLst/>
          </c:spPr>
          <c:marker>
            <c:symbol val="circle"/>
            <c:size val="5"/>
            <c:spPr>
              <a:solidFill>
                <a:schemeClr val="accent3"/>
              </a:solidFill>
              <a:ln w="50800">
                <a:solidFill>
                  <a:schemeClr val="accent3"/>
                </a:solidFill>
              </a:ln>
              <a:effectLst/>
            </c:spPr>
          </c:marker>
          <c:dLbls>
            <c:dLbl>
              <c:idx val="0"/>
              <c:layout>
                <c:manualLayout>
                  <c:x val="-0.327257888128754"/>
                  <c:y val="8.02098288377337E-8"/>
                </c:manualLayout>
              </c:layout>
              <c:dLblPos val="r"/>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4-C2C1-48BD-A37F-D40879D390A3}"/>
                </c:ext>
                <c:ext xmlns:c15="http://schemas.microsoft.com/office/drawing/2012/chart" uri="{CE6537A1-D6FC-4f65-9D91-7224C49458BB}">
                  <c15:layout>
                    <c:manualLayout>
                      <c:w val="0.320402635439821"/>
                      <c:h val="0.0810857202441587"/>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Sheet1!$A$2:$A$3</c:f>
              <c:numCache>
                <c:formatCode>General</c:formatCode>
                <c:ptCount val="2"/>
                <c:pt idx="0">
                  <c:v>0.0</c:v>
                </c:pt>
                <c:pt idx="1">
                  <c:v>5.0</c:v>
                </c:pt>
              </c:numCache>
            </c:numRef>
          </c:cat>
          <c:val>
            <c:numRef>
              <c:f>Sheet1!$D$2:$D$3</c:f>
              <c:numCache>
                <c:formatCode>General</c:formatCode>
                <c:ptCount val="2"/>
                <c:pt idx="0">
                  <c:v>3.53</c:v>
                </c:pt>
                <c:pt idx="1">
                  <c:v>4.319999999999998</c:v>
                </c:pt>
              </c:numCache>
            </c:numRef>
          </c:val>
          <c:smooth val="1"/>
          <c:extLst xmlns:c16r2="http://schemas.microsoft.com/office/drawing/2015/06/chart">
            <c:ext xmlns:c16="http://schemas.microsoft.com/office/drawing/2014/chart" uri="{C3380CC4-5D6E-409C-BE32-E72D297353CC}">
              <c16:uniqueId val="{00000002-A5E5-49FD-801F-20647C3EAC95}"/>
            </c:ext>
          </c:extLst>
        </c:ser>
        <c:ser>
          <c:idx val="3"/>
          <c:order val="3"/>
          <c:tx>
            <c:strRef>
              <c:f>Sheet1!$E$1</c:f>
              <c:strCache>
                <c:ptCount val="1"/>
                <c:pt idx="0">
                  <c:v>Caring</c:v>
                </c:pt>
              </c:strCache>
            </c:strRef>
          </c:tx>
          <c:spPr>
            <a:ln w="50800" cap="rnd">
              <a:solidFill>
                <a:schemeClr val="accent4"/>
              </a:solidFill>
              <a:round/>
            </a:ln>
            <a:effectLst/>
          </c:spPr>
          <c:marker>
            <c:symbol val="circle"/>
            <c:size val="5"/>
            <c:spPr>
              <a:solidFill>
                <a:schemeClr val="accent4"/>
              </a:solidFill>
              <a:ln w="50800">
                <a:solidFill>
                  <a:schemeClr val="accent4"/>
                </a:solidFill>
              </a:ln>
              <a:effectLst/>
            </c:spPr>
          </c:marker>
          <c:dLbls>
            <c:dLbl>
              <c:idx val="0"/>
              <c:layout>
                <c:manualLayout>
                  <c:x val="-0.152549884108445"/>
                  <c:y val="-0.00611198896312754"/>
                </c:manualLayout>
              </c:layout>
              <c:dLblPos val="r"/>
              <c:showLegendKey val="0"/>
              <c:showVal val="1"/>
              <c:showCatName val="0"/>
              <c:showSerName val="1"/>
              <c:showPercent val="0"/>
              <c:showBubbleSize val="0"/>
              <c:separator> </c:separator>
              <c:extLst xmlns:c16r2="http://schemas.microsoft.com/office/drawing/2015/06/chart">
                <c:ext xmlns:c16="http://schemas.microsoft.com/office/drawing/2014/chart" uri="{C3380CC4-5D6E-409C-BE32-E72D297353CC}">
                  <c16:uniqueId val="{00000000-C2C1-48BD-A37F-D40879D390A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Sheet1!$A$2:$A$3</c:f>
              <c:numCache>
                <c:formatCode>General</c:formatCode>
                <c:ptCount val="2"/>
                <c:pt idx="0">
                  <c:v>0.0</c:v>
                </c:pt>
                <c:pt idx="1">
                  <c:v>5.0</c:v>
                </c:pt>
              </c:numCache>
            </c:numRef>
          </c:cat>
          <c:val>
            <c:numRef>
              <c:f>Sheet1!$E$2:$E$3</c:f>
              <c:numCache>
                <c:formatCode>General</c:formatCode>
                <c:ptCount val="2"/>
                <c:pt idx="0">
                  <c:v>3.76</c:v>
                </c:pt>
                <c:pt idx="1">
                  <c:v>4.39</c:v>
                </c:pt>
              </c:numCache>
            </c:numRef>
          </c:val>
          <c:smooth val="1"/>
          <c:extLst xmlns:c16r2="http://schemas.microsoft.com/office/drawing/2015/06/chart">
            <c:ext xmlns:c16="http://schemas.microsoft.com/office/drawing/2014/chart" uri="{C3380CC4-5D6E-409C-BE32-E72D297353CC}">
              <c16:uniqueId val="{00000006-A5E5-49FD-801F-20647C3EAC95}"/>
            </c:ext>
          </c:extLst>
        </c:ser>
        <c:dLbls>
          <c:showLegendKey val="0"/>
          <c:showVal val="0"/>
          <c:showCatName val="0"/>
          <c:showSerName val="0"/>
          <c:showPercent val="0"/>
          <c:showBubbleSize val="0"/>
        </c:dLbls>
        <c:marker val="1"/>
        <c:smooth val="0"/>
        <c:axId val="400504912"/>
        <c:axId val="400518864"/>
      </c:lineChart>
      <c:catAx>
        <c:axId val="400504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0518864"/>
        <c:crosses val="autoZero"/>
        <c:auto val="1"/>
        <c:lblAlgn val="ctr"/>
        <c:lblOffset val="100"/>
        <c:noMultiLvlLbl val="0"/>
      </c:catAx>
      <c:valAx>
        <c:axId val="400518864"/>
        <c:scaling>
          <c:orientation val="minMax"/>
          <c:max val="4.5"/>
          <c:min val="3.0"/>
        </c:scaling>
        <c:delete val="1"/>
        <c:axPos val="l"/>
        <c:majorGridlines>
          <c:spPr>
            <a:ln w="9525" cap="flat" cmpd="sng" algn="ctr">
              <a:noFill/>
              <a:round/>
            </a:ln>
            <a:effectLst/>
          </c:spPr>
        </c:majorGridlines>
        <c:numFmt formatCode="General" sourceLinked="1"/>
        <c:majorTickMark val="out"/>
        <c:minorTickMark val="none"/>
        <c:tickLblPos val="nextTo"/>
        <c:crossAx val="400504912"/>
        <c:crosses val="autoZero"/>
        <c:crossBetween val="midCat"/>
        <c:majorUnit val="0.5"/>
      </c:valAx>
      <c:spPr>
        <a:noFill/>
        <a:ln cap="rnd">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 of Young People Who Had Developmental Relationships, By </a:t>
            </a:r>
            <a:r>
              <a:rPr lang="en-US" dirty="0" smtClean="0"/>
              <a:t>Family</a:t>
            </a:r>
            <a:r>
              <a:rPr lang="en-US" baseline="0" dirty="0" smtClean="0"/>
              <a:t> Income</a:t>
            </a: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0262345679012346"/>
          <c:y val="0.217994791666667"/>
          <c:w val="0.959876543209877"/>
          <c:h val="0.642237942913386"/>
        </c:manualLayout>
      </c:layout>
      <c:barChart>
        <c:barDir val="col"/>
        <c:grouping val="percentStacked"/>
        <c:varyColors val="0"/>
        <c:ser>
          <c:idx val="0"/>
          <c:order val="0"/>
          <c:tx>
            <c:strRef>
              <c:f>Sheet1!$B$1</c:f>
              <c:strCache>
                <c:ptCount val="1"/>
                <c:pt idx="0">
                  <c:v>Had a Mentor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Sheet1!$A$2:$A$3</c:f>
              <c:strCache>
                <c:ptCount val="2"/>
                <c:pt idx="0">
                  <c:v>Affluent Kids</c:v>
                </c:pt>
                <c:pt idx="1">
                  <c:v>Poor Kids</c:v>
                </c:pt>
              </c:strCache>
            </c:strRef>
          </c:cat>
          <c:val>
            <c:numRef>
              <c:f>Sheet1!$B$2:$B$3</c:f>
              <c:numCache>
                <c:formatCode>General</c:formatCode>
                <c:ptCount val="2"/>
                <c:pt idx="0">
                  <c:v>64.0</c:v>
                </c:pt>
                <c:pt idx="1">
                  <c:v>36.0</c:v>
                </c:pt>
              </c:numCache>
            </c:numRef>
          </c:val>
        </c:ser>
        <c:ser>
          <c:idx val="1"/>
          <c:order val="1"/>
          <c:tx>
            <c:strRef>
              <c:f>Sheet1!$C$1</c:f>
              <c:strCache>
                <c:ptCount val="1"/>
                <c:pt idx="0">
                  <c:v>Didn't Have a Mentor</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Sheet1!$A$2:$A$3</c:f>
              <c:strCache>
                <c:ptCount val="2"/>
                <c:pt idx="0">
                  <c:v>Affluent Kids</c:v>
                </c:pt>
                <c:pt idx="1">
                  <c:v>Poor Kids</c:v>
                </c:pt>
              </c:strCache>
            </c:strRef>
          </c:cat>
          <c:val>
            <c:numRef>
              <c:f>Sheet1!$C$2:$C$3</c:f>
              <c:numCache>
                <c:formatCode>General</c:formatCode>
                <c:ptCount val="2"/>
                <c:pt idx="0">
                  <c:v>38.0</c:v>
                </c:pt>
                <c:pt idx="1">
                  <c:v>62.0</c:v>
                </c:pt>
              </c:numCache>
            </c:numRef>
          </c:val>
        </c:ser>
        <c:dLbls>
          <c:dLblPos val="ctr"/>
          <c:showLegendKey val="0"/>
          <c:showVal val="1"/>
          <c:showCatName val="0"/>
          <c:showSerName val="0"/>
          <c:showPercent val="0"/>
          <c:showBubbleSize val="0"/>
        </c:dLbls>
        <c:gapWidth val="150"/>
        <c:overlap val="100"/>
        <c:axId val="453758736"/>
        <c:axId val="453760512"/>
      </c:barChart>
      <c:catAx>
        <c:axId val="4537587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53760512"/>
        <c:crosses val="autoZero"/>
        <c:auto val="1"/>
        <c:lblAlgn val="ctr"/>
        <c:lblOffset val="100"/>
        <c:noMultiLvlLbl val="0"/>
      </c:catAx>
      <c:valAx>
        <c:axId val="4537605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45375873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Beyond Families and Neighborhoods</a:t>
            </a: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Youth from bottom SES quartile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Sheet1!$A$2:$A$9</c:f>
              <c:strCache>
                <c:ptCount val="8"/>
                <c:pt idx="0">
                  <c:v>Extended Family</c:v>
                </c:pt>
                <c:pt idx="1">
                  <c:v>Neighbor</c:v>
                </c:pt>
                <c:pt idx="2">
                  <c:v>Teacher</c:v>
                </c:pt>
                <c:pt idx="3">
                  <c:v>Friend of family</c:v>
                </c:pt>
                <c:pt idx="4">
                  <c:v>Religious or youth group leader</c:v>
                </c:pt>
                <c:pt idx="5">
                  <c:v>Coach</c:v>
                </c:pt>
                <c:pt idx="6">
                  <c:v>Counselor</c:v>
                </c:pt>
                <c:pt idx="7">
                  <c:v>Any Nonfamily member</c:v>
                </c:pt>
              </c:strCache>
            </c:strRef>
          </c:cat>
          <c:val>
            <c:numRef>
              <c:f>Sheet1!$B$2:$B$9</c:f>
              <c:numCache>
                <c:formatCode>General</c:formatCode>
                <c:ptCount val="8"/>
                <c:pt idx="0">
                  <c:v>28.0</c:v>
                </c:pt>
                <c:pt idx="1">
                  <c:v>8.0</c:v>
                </c:pt>
                <c:pt idx="2">
                  <c:v>20.0</c:v>
                </c:pt>
                <c:pt idx="3">
                  <c:v>12.0</c:v>
                </c:pt>
                <c:pt idx="4">
                  <c:v>8.0</c:v>
                </c:pt>
                <c:pt idx="5">
                  <c:v>8.0</c:v>
                </c:pt>
                <c:pt idx="6">
                  <c:v>8.0</c:v>
                </c:pt>
                <c:pt idx="7">
                  <c:v>38.0</c:v>
                </c:pt>
              </c:numCache>
            </c:numRef>
          </c:val>
        </c:ser>
        <c:ser>
          <c:idx val="1"/>
          <c:order val="1"/>
          <c:tx>
            <c:strRef>
              <c:f>Sheet1!$C$1</c:f>
              <c:strCache>
                <c:ptCount val="1"/>
                <c:pt idx="0">
                  <c:v>Youth from top SES quartile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Sheet1!$A$2:$A$9</c:f>
              <c:strCache>
                <c:ptCount val="8"/>
                <c:pt idx="0">
                  <c:v>Extended Family</c:v>
                </c:pt>
                <c:pt idx="1">
                  <c:v>Neighbor</c:v>
                </c:pt>
                <c:pt idx="2">
                  <c:v>Teacher</c:v>
                </c:pt>
                <c:pt idx="3">
                  <c:v>Friend of family</c:v>
                </c:pt>
                <c:pt idx="4">
                  <c:v>Religious or youth group leader</c:v>
                </c:pt>
                <c:pt idx="5">
                  <c:v>Coach</c:v>
                </c:pt>
                <c:pt idx="6">
                  <c:v>Counselor</c:v>
                </c:pt>
                <c:pt idx="7">
                  <c:v>Any Nonfamily member</c:v>
                </c:pt>
              </c:strCache>
            </c:strRef>
          </c:cat>
          <c:val>
            <c:numRef>
              <c:f>Sheet1!$C$2:$C$9</c:f>
              <c:numCache>
                <c:formatCode>General</c:formatCode>
                <c:ptCount val="8"/>
                <c:pt idx="0">
                  <c:v>29.0</c:v>
                </c:pt>
                <c:pt idx="1">
                  <c:v>8.0</c:v>
                </c:pt>
                <c:pt idx="2">
                  <c:v>36.0</c:v>
                </c:pt>
                <c:pt idx="3">
                  <c:v>30.0</c:v>
                </c:pt>
                <c:pt idx="4">
                  <c:v>20.0</c:v>
                </c:pt>
                <c:pt idx="5">
                  <c:v>19.0</c:v>
                </c:pt>
                <c:pt idx="6">
                  <c:v>12.0</c:v>
                </c:pt>
                <c:pt idx="7">
                  <c:v>64.0</c:v>
                </c:pt>
              </c:numCache>
            </c:numRef>
          </c:val>
        </c:ser>
        <c:dLbls>
          <c:dLblPos val="inEnd"/>
          <c:showLegendKey val="0"/>
          <c:showVal val="1"/>
          <c:showCatName val="0"/>
          <c:showSerName val="0"/>
          <c:showPercent val="0"/>
          <c:showBubbleSize val="0"/>
        </c:dLbls>
        <c:gapWidth val="65"/>
        <c:axId val="467815792"/>
        <c:axId val="467817840"/>
      </c:barChart>
      <c:catAx>
        <c:axId val="4678157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67817840"/>
        <c:crosses val="autoZero"/>
        <c:auto val="1"/>
        <c:lblAlgn val="ctr"/>
        <c:lblOffset val="100"/>
        <c:noMultiLvlLbl val="0"/>
      </c:catAx>
      <c:valAx>
        <c:axId val="467817840"/>
        <c:scaling>
          <c:orientation val="minMax"/>
          <c:max val="70.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none"/>
        <c:minorTickMark val="none"/>
        <c:tickLblPos val="nextTo"/>
        <c:crossAx val="4678157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31782484057149"/>
          <c:w val="1.0"/>
          <c:h val="0.608444668496645"/>
        </c:manualLayout>
      </c:layout>
      <c:barChart>
        <c:barDir val="col"/>
        <c:grouping val="clustered"/>
        <c:varyColors val="0"/>
        <c:ser>
          <c:idx val="0"/>
          <c:order val="0"/>
          <c:tx>
            <c:strRef>
              <c:f>Sheet1!$B$1</c:f>
              <c:strCache>
                <c:ptCount val="1"/>
                <c:pt idx="0">
                  <c:v>Express Care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Parenting Adults</c:v>
                </c:pt>
                <c:pt idx="1">
                  <c:v>Sibling(s)</c:v>
                </c:pt>
                <c:pt idx="2">
                  <c:v>Friends</c:v>
                </c:pt>
                <c:pt idx="3">
                  <c:v>Teachers</c:v>
                </c:pt>
                <c:pt idx="4">
                  <c:v>Program Leaders</c:v>
                </c:pt>
              </c:strCache>
            </c:strRef>
          </c:cat>
          <c:val>
            <c:numRef>
              <c:f>Sheet1!$B$2:$B$6</c:f>
              <c:numCache>
                <c:formatCode>0%</c:formatCode>
                <c:ptCount val="5"/>
                <c:pt idx="0">
                  <c:v>0.86</c:v>
                </c:pt>
                <c:pt idx="1">
                  <c:v>0.68</c:v>
                </c:pt>
                <c:pt idx="2">
                  <c:v>0.74</c:v>
                </c:pt>
                <c:pt idx="3">
                  <c:v>0.4</c:v>
                </c:pt>
                <c:pt idx="4">
                  <c:v>0.54</c:v>
                </c:pt>
              </c:numCache>
            </c:numRef>
          </c:val>
          <c:extLst xmlns:c16r2="http://schemas.microsoft.com/office/drawing/2015/06/chart">
            <c:ext xmlns:c16="http://schemas.microsoft.com/office/drawing/2014/chart" uri="{C3380CC4-5D6E-409C-BE32-E72D297353CC}">
              <c16:uniqueId val="{00000000-A0DF-4406-8C20-E942CAAF4E7F}"/>
            </c:ext>
          </c:extLst>
        </c:ser>
        <c:ser>
          <c:idx val="1"/>
          <c:order val="1"/>
          <c:tx>
            <c:strRef>
              <c:f>Sheet1!$C$1</c:f>
              <c:strCache>
                <c:ptCount val="1"/>
                <c:pt idx="0">
                  <c:v>Challenge Growth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Parenting Adults</c:v>
                </c:pt>
                <c:pt idx="1">
                  <c:v>Sibling(s)</c:v>
                </c:pt>
                <c:pt idx="2">
                  <c:v>Friends</c:v>
                </c:pt>
                <c:pt idx="3">
                  <c:v>Teachers</c:v>
                </c:pt>
                <c:pt idx="4">
                  <c:v>Program Leaders</c:v>
                </c:pt>
              </c:strCache>
            </c:strRef>
          </c:cat>
          <c:val>
            <c:numRef>
              <c:f>Sheet1!$C$2:$C$6</c:f>
              <c:numCache>
                <c:formatCode>0%</c:formatCode>
                <c:ptCount val="5"/>
                <c:pt idx="0">
                  <c:v>0.87</c:v>
                </c:pt>
                <c:pt idx="1">
                  <c:v>0.55</c:v>
                </c:pt>
                <c:pt idx="2">
                  <c:v>0.61</c:v>
                </c:pt>
                <c:pt idx="3">
                  <c:v>0.66</c:v>
                </c:pt>
                <c:pt idx="4">
                  <c:v>0.67</c:v>
                </c:pt>
              </c:numCache>
            </c:numRef>
          </c:val>
          <c:extLst xmlns:c16r2="http://schemas.microsoft.com/office/drawing/2015/06/chart">
            <c:ext xmlns:c16="http://schemas.microsoft.com/office/drawing/2014/chart" uri="{C3380CC4-5D6E-409C-BE32-E72D297353CC}">
              <c16:uniqueId val="{00000001-A0DF-4406-8C20-E942CAAF4E7F}"/>
            </c:ext>
          </c:extLst>
        </c:ser>
        <c:ser>
          <c:idx val="2"/>
          <c:order val="2"/>
          <c:tx>
            <c:strRef>
              <c:f>Sheet1!$D$1</c:f>
              <c:strCache>
                <c:ptCount val="1"/>
                <c:pt idx="0">
                  <c:v>Provide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Parenting Adults</c:v>
                </c:pt>
                <c:pt idx="1">
                  <c:v>Sibling(s)</c:v>
                </c:pt>
                <c:pt idx="2">
                  <c:v>Friends</c:v>
                </c:pt>
                <c:pt idx="3">
                  <c:v>Teachers</c:v>
                </c:pt>
                <c:pt idx="4">
                  <c:v>Program Leaders</c:v>
                </c:pt>
              </c:strCache>
            </c:strRef>
          </c:cat>
          <c:val>
            <c:numRef>
              <c:f>Sheet1!$D$2:$D$6</c:f>
              <c:numCache>
                <c:formatCode>0%</c:formatCode>
                <c:ptCount val="5"/>
                <c:pt idx="0">
                  <c:v>0.67</c:v>
                </c:pt>
                <c:pt idx="1">
                  <c:v>0.45</c:v>
                </c:pt>
                <c:pt idx="2">
                  <c:v>0.57</c:v>
                </c:pt>
                <c:pt idx="3">
                  <c:v>0.58</c:v>
                </c:pt>
                <c:pt idx="4">
                  <c:v>0.5</c:v>
                </c:pt>
              </c:numCache>
            </c:numRef>
          </c:val>
          <c:extLst xmlns:c16r2="http://schemas.microsoft.com/office/drawing/2015/06/chart">
            <c:ext xmlns:c16="http://schemas.microsoft.com/office/drawing/2014/chart" uri="{C3380CC4-5D6E-409C-BE32-E72D297353CC}">
              <c16:uniqueId val="{00000002-A0DF-4406-8C20-E942CAAF4E7F}"/>
            </c:ext>
          </c:extLst>
        </c:ser>
        <c:ser>
          <c:idx val="3"/>
          <c:order val="3"/>
          <c:tx>
            <c:strRef>
              <c:f>Sheet1!$E$1</c:f>
              <c:strCache>
                <c:ptCount val="1"/>
                <c:pt idx="0">
                  <c:v>Share Power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Parenting Adults</c:v>
                </c:pt>
                <c:pt idx="1">
                  <c:v>Sibling(s)</c:v>
                </c:pt>
                <c:pt idx="2">
                  <c:v>Friends</c:v>
                </c:pt>
                <c:pt idx="3">
                  <c:v>Teachers</c:v>
                </c:pt>
                <c:pt idx="4">
                  <c:v>Program Leaders</c:v>
                </c:pt>
              </c:strCache>
            </c:strRef>
          </c:cat>
          <c:val>
            <c:numRef>
              <c:f>Sheet1!$E$2:$E$6</c:f>
              <c:numCache>
                <c:formatCode>0%</c:formatCode>
                <c:ptCount val="5"/>
                <c:pt idx="0">
                  <c:v>0.68</c:v>
                </c:pt>
                <c:pt idx="1">
                  <c:v>0.52</c:v>
                </c:pt>
                <c:pt idx="2">
                  <c:v>0.66</c:v>
                </c:pt>
                <c:pt idx="3">
                  <c:v>0.51</c:v>
                </c:pt>
                <c:pt idx="4">
                  <c:v>0.52</c:v>
                </c:pt>
              </c:numCache>
            </c:numRef>
          </c:val>
          <c:extLst xmlns:c16r2="http://schemas.microsoft.com/office/drawing/2015/06/chart">
            <c:ext xmlns:c16="http://schemas.microsoft.com/office/drawing/2014/chart" uri="{C3380CC4-5D6E-409C-BE32-E72D297353CC}">
              <c16:uniqueId val="{00000003-A0DF-4406-8C20-E942CAAF4E7F}"/>
            </c:ext>
          </c:extLst>
        </c:ser>
        <c:ser>
          <c:idx val="4"/>
          <c:order val="4"/>
          <c:tx>
            <c:strRef>
              <c:f>Sheet1!$F$1</c:f>
              <c:strCache>
                <c:ptCount val="1"/>
                <c:pt idx="0">
                  <c:v>Expand Possibilities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Parenting Adults</c:v>
                </c:pt>
                <c:pt idx="1">
                  <c:v>Sibling(s)</c:v>
                </c:pt>
                <c:pt idx="2">
                  <c:v>Friends</c:v>
                </c:pt>
                <c:pt idx="3">
                  <c:v>Teachers</c:v>
                </c:pt>
                <c:pt idx="4">
                  <c:v>Program Leaders</c:v>
                </c:pt>
              </c:strCache>
            </c:strRef>
          </c:cat>
          <c:val>
            <c:numRef>
              <c:f>Sheet1!$F$2:$F$6</c:f>
              <c:numCache>
                <c:formatCode>0%</c:formatCode>
                <c:ptCount val="5"/>
                <c:pt idx="0">
                  <c:v>0.52</c:v>
                </c:pt>
                <c:pt idx="1">
                  <c:v>0.37</c:v>
                </c:pt>
                <c:pt idx="2">
                  <c:v>0.53</c:v>
                </c:pt>
                <c:pt idx="3">
                  <c:v>0.31</c:v>
                </c:pt>
                <c:pt idx="4">
                  <c:v>0.4</c:v>
                </c:pt>
              </c:numCache>
            </c:numRef>
          </c:val>
          <c:extLst xmlns:c16r2="http://schemas.microsoft.com/office/drawing/2015/06/chart">
            <c:ext xmlns:c16="http://schemas.microsoft.com/office/drawing/2014/chart" uri="{C3380CC4-5D6E-409C-BE32-E72D297353CC}">
              <c16:uniqueId val="{00000004-A0DF-4406-8C20-E942CAAF4E7F}"/>
            </c:ext>
          </c:extLst>
        </c:ser>
        <c:dLbls>
          <c:dLblPos val="outEnd"/>
          <c:showLegendKey val="0"/>
          <c:showVal val="1"/>
          <c:showCatName val="0"/>
          <c:showSerName val="0"/>
          <c:showPercent val="0"/>
          <c:showBubbleSize val="0"/>
        </c:dLbls>
        <c:gapWidth val="213"/>
        <c:overlap val="-27"/>
        <c:axId val="460848208"/>
        <c:axId val="460850528"/>
      </c:barChart>
      <c:catAx>
        <c:axId val="46084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0850528"/>
        <c:crosses val="autoZero"/>
        <c:auto val="1"/>
        <c:lblAlgn val="ctr"/>
        <c:lblOffset val="100"/>
        <c:noMultiLvlLbl val="0"/>
      </c:catAx>
      <c:valAx>
        <c:axId val="46085052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460848208"/>
        <c:crosses val="autoZero"/>
        <c:crossBetween val="between"/>
      </c:valAx>
      <c:spPr>
        <a:noFill/>
        <a:ln>
          <a:noFill/>
        </a:ln>
        <a:effectLst/>
      </c:spPr>
    </c:plotArea>
    <c:legend>
      <c:legendPos val="b"/>
      <c:layout>
        <c:manualLayout>
          <c:xMode val="edge"/>
          <c:yMode val="edge"/>
          <c:x val="0.115168934731978"/>
          <c:y val="0.855253890501853"/>
          <c:w val="0.815864548594135"/>
          <c:h val="0.04729513316782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31782484057149"/>
          <c:w val="1.0"/>
          <c:h val="0.608444668496645"/>
        </c:manualLayout>
      </c:layout>
      <c:barChart>
        <c:barDir val="col"/>
        <c:grouping val="clustered"/>
        <c:varyColors val="0"/>
        <c:ser>
          <c:idx val="0"/>
          <c:order val="0"/>
          <c:tx>
            <c:strRef>
              <c:f>Sheet1!$B$1</c:f>
              <c:strCache>
                <c:ptCount val="1"/>
                <c:pt idx="0">
                  <c:v>Express Care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Parenting Adults</c:v>
                </c:pt>
                <c:pt idx="1">
                  <c:v>Sibling(s)</c:v>
                </c:pt>
                <c:pt idx="2">
                  <c:v>Friends</c:v>
                </c:pt>
                <c:pt idx="3">
                  <c:v>Teachers</c:v>
                </c:pt>
                <c:pt idx="4">
                  <c:v>Program Leaders</c:v>
                </c:pt>
              </c:strCache>
            </c:strRef>
          </c:cat>
          <c:val>
            <c:numRef>
              <c:f>Sheet1!$B$2:$B$6</c:f>
              <c:numCache>
                <c:formatCode>0%</c:formatCode>
                <c:ptCount val="5"/>
                <c:pt idx="0">
                  <c:v>0.86</c:v>
                </c:pt>
                <c:pt idx="1">
                  <c:v>0.68</c:v>
                </c:pt>
                <c:pt idx="2">
                  <c:v>0.74</c:v>
                </c:pt>
                <c:pt idx="3">
                  <c:v>0.4</c:v>
                </c:pt>
                <c:pt idx="4">
                  <c:v>0.54</c:v>
                </c:pt>
              </c:numCache>
            </c:numRef>
          </c:val>
          <c:extLst xmlns:c16r2="http://schemas.microsoft.com/office/drawing/2015/06/chart">
            <c:ext xmlns:c16="http://schemas.microsoft.com/office/drawing/2014/chart" uri="{C3380CC4-5D6E-409C-BE32-E72D297353CC}">
              <c16:uniqueId val="{00000000-A0DF-4406-8C20-E942CAAF4E7F}"/>
            </c:ext>
          </c:extLst>
        </c:ser>
        <c:ser>
          <c:idx val="1"/>
          <c:order val="1"/>
          <c:tx>
            <c:strRef>
              <c:f>Sheet1!$C$1</c:f>
              <c:strCache>
                <c:ptCount val="1"/>
                <c:pt idx="0">
                  <c:v>Challenge Growth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Parenting Adults</c:v>
                </c:pt>
                <c:pt idx="1">
                  <c:v>Sibling(s)</c:v>
                </c:pt>
                <c:pt idx="2">
                  <c:v>Friends</c:v>
                </c:pt>
                <c:pt idx="3">
                  <c:v>Teachers</c:v>
                </c:pt>
                <c:pt idx="4">
                  <c:v>Program Leaders</c:v>
                </c:pt>
              </c:strCache>
            </c:strRef>
          </c:cat>
          <c:val>
            <c:numRef>
              <c:f>Sheet1!$C$2:$C$6</c:f>
              <c:numCache>
                <c:formatCode>0%</c:formatCode>
                <c:ptCount val="5"/>
                <c:pt idx="0">
                  <c:v>0.87</c:v>
                </c:pt>
                <c:pt idx="1">
                  <c:v>0.55</c:v>
                </c:pt>
                <c:pt idx="2">
                  <c:v>0.61</c:v>
                </c:pt>
                <c:pt idx="3">
                  <c:v>0.66</c:v>
                </c:pt>
                <c:pt idx="4">
                  <c:v>0.67</c:v>
                </c:pt>
              </c:numCache>
            </c:numRef>
          </c:val>
          <c:extLst xmlns:c16r2="http://schemas.microsoft.com/office/drawing/2015/06/chart">
            <c:ext xmlns:c16="http://schemas.microsoft.com/office/drawing/2014/chart" uri="{C3380CC4-5D6E-409C-BE32-E72D297353CC}">
              <c16:uniqueId val="{00000001-A0DF-4406-8C20-E942CAAF4E7F}"/>
            </c:ext>
          </c:extLst>
        </c:ser>
        <c:ser>
          <c:idx val="2"/>
          <c:order val="2"/>
          <c:tx>
            <c:strRef>
              <c:f>Sheet1!$D$1</c:f>
              <c:strCache>
                <c:ptCount val="1"/>
                <c:pt idx="0">
                  <c:v>Provide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Parenting Adults</c:v>
                </c:pt>
                <c:pt idx="1">
                  <c:v>Sibling(s)</c:v>
                </c:pt>
                <c:pt idx="2">
                  <c:v>Friends</c:v>
                </c:pt>
                <c:pt idx="3">
                  <c:v>Teachers</c:v>
                </c:pt>
                <c:pt idx="4">
                  <c:v>Program Leaders</c:v>
                </c:pt>
              </c:strCache>
            </c:strRef>
          </c:cat>
          <c:val>
            <c:numRef>
              <c:f>Sheet1!$D$2:$D$6</c:f>
              <c:numCache>
                <c:formatCode>0%</c:formatCode>
                <c:ptCount val="5"/>
                <c:pt idx="0">
                  <c:v>0.67</c:v>
                </c:pt>
                <c:pt idx="1">
                  <c:v>0.45</c:v>
                </c:pt>
                <c:pt idx="2">
                  <c:v>0.57</c:v>
                </c:pt>
                <c:pt idx="3">
                  <c:v>0.58</c:v>
                </c:pt>
                <c:pt idx="4">
                  <c:v>0.5</c:v>
                </c:pt>
              </c:numCache>
            </c:numRef>
          </c:val>
          <c:extLst xmlns:c16r2="http://schemas.microsoft.com/office/drawing/2015/06/chart">
            <c:ext xmlns:c16="http://schemas.microsoft.com/office/drawing/2014/chart" uri="{C3380CC4-5D6E-409C-BE32-E72D297353CC}">
              <c16:uniqueId val="{00000002-A0DF-4406-8C20-E942CAAF4E7F}"/>
            </c:ext>
          </c:extLst>
        </c:ser>
        <c:ser>
          <c:idx val="3"/>
          <c:order val="3"/>
          <c:tx>
            <c:strRef>
              <c:f>Sheet1!$E$1</c:f>
              <c:strCache>
                <c:ptCount val="1"/>
                <c:pt idx="0">
                  <c:v>Share Power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Parenting Adults</c:v>
                </c:pt>
                <c:pt idx="1">
                  <c:v>Sibling(s)</c:v>
                </c:pt>
                <c:pt idx="2">
                  <c:v>Friends</c:v>
                </c:pt>
                <c:pt idx="3">
                  <c:v>Teachers</c:v>
                </c:pt>
                <c:pt idx="4">
                  <c:v>Program Leaders</c:v>
                </c:pt>
              </c:strCache>
            </c:strRef>
          </c:cat>
          <c:val>
            <c:numRef>
              <c:f>Sheet1!$E$2:$E$6</c:f>
              <c:numCache>
                <c:formatCode>0%</c:formatCode>
                <c:ptCount val="5"/>
                <c:pt idx="0">
                  <c:v>0.68</c:v>
                </c:pt>
                <c:pt idx="1">
                  <c:v>0.52</c:v>
                </c:pt>
                <c:pt idx="2">
                  <c:v>0.66</c:v>
                </c:pt>
                <c:pt idx="3">
                  <c:v>0.51</c:v>
                </c:pt>
                <c:pt idx="4">
                  <c:v>0.52</c:v>
                </c:pt>
              </c:numCache>
            </c:numRef>
          </c:val>
          <c:extLst xmlns:c16r2="http://schemas.microsoft.com/office/drawing/2015/06/chart">
            <c:ext xmlns:c16="http://schemas.microsoft.com/office/drawing/2014/chart" uri="{C3380CC4-5D6E-409C-BE32-E72D297353CC}">
              <c16:uniqueId val="{00000003-A0DF-4406-8C20-E942CAAF4E7F}"/>
            </c:ext>
          </c:extLst>
        </c:ser>
        <c:ser>
          <c:idx val="4"/>
          <c:order val="4"/>
          <c:tx>
            <c:strRef>
              <c:f>Sheet1!$F$1</c:f>
              <c:strCache>
                <c:ptCount val="1"/>
                <c:pt idx="0">
                  <c:v>Expand Possibilities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Parenting Adults</c:v>
                </c:pt>
                <c:pt idx="1">
                  <c:v>Sibling(s)</c:v>
                </c:pt>
                <c:pt idx="2">
                  <c:v>Friends</c:v>
                </c:pt>
                <c:pt idx="3">
                  <c:v>Teachers</c:v>
                </c:pt>
                <c:pt idx="4">
                  <c:v>Program Leaders</c:v>
                </c:pt>
              </c:strCache>
            </c:strRef>
          </c:cat>
          <c:val>
            <c:numRef>
              <c:f>Sheet1!$F$2:$F$6</c:f>
              <c:numCache>
                <c:formatCode>0%</c:formatCode>
                <c:ptCount val="5"/>
                <c:pt idx="0">
                  <c:v>0.52</c:v>
                </c:pt>
                <c:pt idx="1">
                  <c:v>0.37</c:v>
                </c:pt>
                <c:pt idx="2">
                  <c:v>0.53</c:v>
                </c:pt>
                <c:pt idx="3">
                  <c:v>0.31</c:v>
                </c:pt>
                <c:pt idx="4">
                  <c:v>0.4</c:v>
                </c:pt>
              </c:numCache>
            </c:numRef>
          </c:val>
          <c:extLst xmlns:c16r2="http://schemas.microsoft.com/office/drawing/2015/06/chart">
            <c:ext xmlns:c16="http://schemas.microsoft.com/office/drawing/2014/chart" uri="{C3380CC4-5D6E-409C-BE32-E72D297353CC}">
              <c16:uniqueId val="{00000004-A0DF-4406-8C20-E942CAAF4E7F}"/>
            </c:ext>
          </c:extLst>
        </c:ser>
        <c:dLbls>
          <c:dLblPos val="outEnd"/>
          <c:showLegendKey val="0"/>
          <c:showVal val="1"/>
          <c:showCatName val="0"/>
          <c:showSerName val="0"/>
          <c:showPercent val="0"/>
          <c:showBubbleSize val="0"/>
        </c:dLbls>
        <c:gapWidth val="213"/>
        <c:overlap val="-27"/>
        <c:axId val="444186736"/>
        <c:axId val="444189056"/>
      </c:barChart>
      <c:catAx>
        <c:axId val="44418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4189056"/>
        <c:crosses val="autoZero"/>
        <c:auto val="1"/>
        <c:lblAlgn val="ctr"/>
        <c:lblOffset val="100"/>
        <c:noMultiLvlLbl val="0"/>
      </c:catAx>
      <c:valAx>
        <c:axId val="444189056"/>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444186736"/>
        <c:crosses val="autoZero"/>
        <c:crossBetween val="between"/>
      </c:valAx>
      <c:spPr>
        <a:noFill/>
        <a:ln>
          <a:noFill/>
        </a:ln>
        <a:effectLst/>
      </c:spPr>
    </c:plotArea>
    <c:legend>
      <c:legendPos val="b"/>
      <c:layout>
        <c:manualLayout>
          <c:xMode val="edge"/>
          <c:yMode val="edge"/>
          <c:x val="0.115168934731978"/>
          <c:y val="0.855253890501853"/>
          <c:w val="0.815864548594135"/>
          <c:h val="0.04729513316782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26211-C5A7-6149-8147-5613A72C69BB}" type="doc">
      <dgm:prSet loTypeId="urn:microsoft.com/office/officeart/2009/3/layout/RandomtoResultProcess" loCatId="" qsTypeId="urn:microsoft.com/office/officeart/2005/8/quickstyle/simple4" qsCatId="simple" csTypeId="urn:microsoft.com/office/officeart/2005/8/colors/colorful2" csCatId="colorful" phldr="1"/>
      <dgm:spPr/>
      <dgm:t>
        <a:bodyPr/>
        <a:lstStyle/>
        <a:p>
          <a:endParaRPr lang="en-US"/>
        </a:p>
      </dgm:t>
    </dgm:pt>
    <dgm:pt modelId="{2A16E8F2-9D30-9B44-A471-ACB415FCD3B7}">
      <dgm:prSet phldrT="[Text]"/>
      <dgm:spPr/>
      <dgm:t>
        <a:bodyPr/>
        <a:lstStyle/>
        <a:p>
          <a:r>
            <a:rPr lang="en-US" dirty="0" smtClean="0"/>
            <a:t>Developmental Relationships</a:t>
          </a:r>
          <a:endParaRPr lang="en-US" dirty="0"/>
        </a:p>
      </dgm:t>
    </dgm:pt>
    <dgm:pt modelId="{5C1C251F-5ABD-0747-9935-400C165A8629}" type="parTrans" cxnId="{316C8076-EE56-A04B-A737-C5DDC1C3C546}">
      <dgm:prSet/>
      <dgm:spPr/>
      <dgm:t>
        <a:bodyPr/>
        <a:lstStyle/>
        <a:p>
          <a:endParaRPr lang="en-US"/>
        </a:p>
      </dgm:t>
    </dgm:pt>
    <dgm:pt modelId="{3CEC9619-9530-DA4E-AF03-C42995DF47C6}" type="sibTrans" cxnId="{316C8076-EE56-A04B-A737-C5DDC1C3C546}">
      <dgm:prSet/>
      <dgm:spPr/>
      <dgm:t>
        <a:bodyPr/>
        <a:lstStyle/>
        <a:p>
          <a:endParaRPr lang="en-US"/>
        </a:p>
      </dgm:t>
    </dgm:pt>
    <dgm:pt modelId="{142C0A93-1377-7047-9124-B16377E0F7CD}">
      <dgm:prSet phldrT="[Text]" custT="1"/>
      <dgm:spPr/>
      <dgm:t>
        <a:bodyPr anchor="b"/>
        <a:lstStyle/>
        <a:p>
          <a:pPr algn="l"/>
          <a:r>
            <a:rPr lang="en-US" sz="1600" dirty="0" smtClean="0"/>
            <a:t>Source:  The DREAM Project (Developmental Relationships Enhance Academic Motivation</a:t>
          </a:r>
          <a:r>
            <a:rPr lang="en-US" sz="1600" smtClean="0"/>
            <a:t>), ongoing </a:t>
          </a:r>
          <a:r>
            <a:rPr lang="en-US" sz="1600" dirty="0" smtClean="0"/>
            <a:t>Search Institute research </a:t>
          </a:r>
          <a:endParaRPr lang="en-US" sz="1600" dirty="0"/>
        </a:p>
      </dgm:t>
    </dgm:pt>
    <dgm:pt modelId="{773FDD9A-014D-8A4C-AF10-8D16139E07A4}" type="parTrans" cxnId="{8093A0D6-71BD-994E-95BB-EC2992BFF68F}">
      <dgm:prSet/>
      <dgm:spPr/>
      <dgm:t>
        <a:bodyPr/>
        <a:lstStyle/>
        <a:p>
          <a:endParaRPr lang="en-US"/>
        </a:p>
      </dgm:t>
    </dgm:pt>
    <dgm:pt modelId="{C9166C31-E31C-DC49-BA5A-4C3D7F96A0DB}" type="sibTrans" cxnId="{8093A0D6-71BD-994E-95BB-EC2992BFF68F}">
      <dgm:prSet/>
      <dgm:spPr/>
      <dgm:t>
        <a:bodyPr/>
        <a:lstStyle/>
        <a:p>
          <a:endParaRPr lang="en-US"/>
        </a:p>
      </dgm:t>
    </dgm:pt>
    <dgm:pt modelId="{18124322-4B2E-1B49-90BA-5351EB9D2A99}">
      <dgm:prSet phldrT="[Text]"/>
      <dgm:spPr/>
      <dgm:t>
        <a:bodyPr/>
        <a:lstStyle/>
        <a:p>
          <a:r>
            <a:rPr lang="en-US" dirty="0" smtClean="0"/>
            <a:t>GPA</a:t>
          </a:r>
          <a:endParaRPr lang="en-US" dirty="0"/>
        </a:p>
      </dgm:t>
    </dgm:pt>
    <dgm:pt modelId="{0333600B-7929-0E42-B5F0-03777ABD5BF8}" type="parTrans" cxnId="{5207624B-80C2-3E4C-BB2C-74C5E2E7117A}">
      <dgm:prSet/>
      <dgm:spPr/>
      <dgm:t>
        <a:bodyPr/>
        <a:lstStyle/>
        <a:p>
          <a:endParaRPr lang="en-US"/>
        </a:p>
      </dgm:t>
    </dgm:pt>
    <dgm:pt modelId="{54DE6429-2189-2D41-9D1E-5C1CE5FF9066}" type="sibTrans" cxnId="{5207624B-80C2-3E4C-BB2C-74C5E2E7117A}">
      <dgm:prSet/>
      <dgm:spPr/>
      <dgm:t>
        <a:bodyPr/>
        <a:lstStyle/>
        <a:p>
          <a:endParaRPr lang="en-US"/>
        </a:p>
      </dgm:t>
    </dgm:pt>
    <dgm:pt modelId="{57F1BE66-4905-9C40-B712-13ECF26F25E1}">
      <dgm:prSet/>
      <dgm:spPr/>
      <dgm:t>
        <a:bodyPr/>
        <a:lstStyle/>
        <a:p>
          <a:r>
            <a:rPr lang="en-US" dirty="0" smtClean="0"/>
            <a:t>Academic Motivation</a:t>
          </a:r>
          <a:endParaRPr lang="en-US" dirty="0"/>
        </a:p>
      </dgm:t>
    </dgm:pt>
    <dgm:pt modelId="{66C0BEA2-3DBA-D946-BDD0-8BAFFE5B72CE}" type="parTrans" cxnId="{08BC6C2B-9AB5-4245-9714-FFECD5C38B01}">
      <dgm:prSet/>
      <dgm:spPr/>
      <dgm:t>
        <a:bodyPr/>
        <a:lstStyle/>
        <a:p>
          <a:endParaRPr lang="en-US"/>
        </a:p>
      </dgm:t>
    </dgm:pt>
    <dgm:pt modelId="{7C6E2DCE-0FF9-AB49-9992-4FE32D5BDB76}" type="sibTrans" cxnId="{08BC6C2B-9AB5-4245-9714-FFECD5C38B01}">
      <dgm:prSet/>
      <dgm:spPr/>
      <dgm:t>
        <a:bodyPr/>
        <a:lstStyle/>
        <a:p>
          <a:endParaRPr lang="en-US"/>
        </a:p>
      </dgm:t>
    </dgm:pt>
    <dgm:pt modelId="{43B1697E-2C50-D14E-BD77-9932907369D2}" type="pres">
      <dgm:prSet presAssocID="{0BD26211-C5A7-6149-8147-5613A72C69BB}" presName="Name0" presStyleCnt="0">
        <dgm:presLayoutVars>
          <dgm:dir/>
          <dgm:animOne val="branch"/>
          <dgm:animLvl val="lvl"/>
        </dgm:presLayoutVars>
      </dgm:prSet>
      <dgm:spPr/>
      <dgm:t>
        <a:bodyPr/>
        <a:lstStyle/>
        <a:p>
          <a:endParaRPr lang="en-US"/>
        </a:p>
      </dgm:t>
    </dgm:pt>
    <dgm:pt modelId="{99BD7144-1E9D-0A40-80D2-7BF531F4E802}" type="pres">
      <dgm:prSet presAssocID="{2A16E8F2-9D30-9B44-A471-ACB415FCD3B7}" presName="chaos" presStyleCnt="0"/>
      <dgm:spPr/>
    </dgm:pt>
    <dgm:pt modelId="{04F8CEA9-647A-0C45-8EF4-B2BEC0A4CA21}" type="pres">
      <dgm:prSet presAssocID="{2A16E8F2-9D30-9B44-A471-ACB415FCD3B7}" presName="parTx1" presStyleLbl="revTx" presStyleIdx="0" presStyleCnt="3"/>
      <dgm:spPr/>
      <dgm:t>
        <a:bodyPr/>
        <a:lstStyle/>
        <a:p>
          <a:endParaRPr lang="en-US"/>
        </a:p>
      </dgm:t>
    </dgm:pt>
    <dgm:pt modelId="{07D16565-0756-CC43-90CE-01048E308236}" type="pres">
      <dgm:prSet presAssocID="{2A16E8F2-9D30-9B44-A471-ACB415FCD3B7}" presName="desTx1" presStyleLbl="revTx" presStyleIdx="1" presStyleCnt="3">
        <dgm:presLayoutVars>
          <dgm:bulletEnabled val="1"/>
        </dgm:presLayoutVars>
      </dgm:prSet>
      <dgm:spPr/>
      <dgm:t>
        <a:bodyPr/>
        <a:lstStyle/>
        <a:p>
          <a:endParaRPr lang="en-US"/>
        </a:p>
      </dgm:t>
    </dgm:pt>
    <dgm:pt modelId="{50E041AD-4FBA-CC4F-AF03-379AA1979067}" type="pres">
      <dgm:prSet presAssocID="{2A16E8F2-9D30-9B44-A471-ACB415FCD3B7}" presName="c1" presStyleLbl="node1" presStyleIdx="0" presStyleCnt="19"/>
      <dgm:spPr/>
    </dgm:pt>
    <dgm:pt modelId="{203D5BA9-1F78-0441-BCC3-8B01903D16B4}" type="pres">
      <dgm:prSet presAssocID="{2A16E8F2-9D30-9B44-A471-ACB415FCD3B7}" presName="c2" presStyleLbl="node1" presStyleIdx="1" presStyleCnt="19"/>
      <dgm:spPr/>
    </dgm:pt>
    <dgm:pt modelId="{ADB43447-2CD1-9A4C-87CC-E5BF9C94E38A}" type="pres">
      <dgm:prSet presAssocID="{2A16E8F2-9D30-9B44-A471-ACB415FCD3B7}" presName="c3" presStyleLbl="node1" presStyleIdx="2" presStyleCnt="19"/>
      <dgm:spPr/>
    </dgm:pt>
    <dgm:pt modelId="{721891AB-EA85-AE46-AAEA-D14039F3DC9E}" type="pres">
      <dgm:prSet presAssocID="{2A16E8F2-9D30-9B44-A471-ACB415FCD3B7}" presName="c4" presStyleLbl="node1" presStyleIdx="3" presStyleCnt="19"/>
      <dgm:spPr/>
    </dgm:pt>
    <dgm:pt modelId="{E0C05B55-DB2C-CF43-B2FF-D322D3A6C7B6}" type="pres">
      <dgm:prSet presAssocID="{2A16E8F2-9D30-9B44-A471-ACB415FCD3B7}" presName="c5" presStyleLbl="node1" presStyleIdx="4" presStyleCnt="19"/>
      <dgm:spPr/>
    </dgm:pt>
    <dgm:pt modelId="{6C445E4C-476E-034E-8D0E-05267763EE60}" type="pres">
      <dgm:prSet presAssocID="{2A16E8F2-9D30-9B44-A471-ACB415FCD3B7}" presName="c6" presStyleLbl="node1" presStyleIdx="5" presStyleCnt="19"/>
      <dgm:spPr/>
    </dgm:pt>
    <dgm:pt modelId="{ED4A4B5D-3B06-394E-8643-738AF14AE467}" type="pres">
      <dgm:prSet presAssocID="{2A16E8F2-9D30-9B44-A471-ACB415FCD3B7}" presName="c7" presStyleLbl="node1" presStyleIdx="6" presStyleCnt="19"/>
      <dgm:spPr/>
    </dgm:pt>
    <dgm:pt modelId="{89275472-8C87-EC44-A418-5D378CB50AF6}" type="pres">
      <dgm:prSet presAssocID="{2A16E8F2-9D30-9B44-A471-ACB415FCD3B7}" presName="c8" presStyleLbl="node1" presStyleIdx="7" presStyleCnt="19"/>
      <dgm:spPr/>
    </dgm:pt>
    <dgm:pt modelId="{3884A323-6C32-2A42-8FE6-FAB43041E1A1}" type="pres">
      <dgm:prSet presAssocID="{2A16E8F2-9D30-9B44-A471-ACB415FCD3B7}" presName="c9" presStyleLbl="node1" presStyleIdx="8" presStyleCnt="19"/>
      <dgm:spPr/>
    </dgm:pt>
    <dgm:pt modelId="{3000A2B2-C5A8-3643-A9B0-F9FA82D73625}" type="pres">
      <dgm:prSet presAssocID="{2A16E8F2-9D30-9B44-A471-ACB415FCD3B7}" presName="c10" presStyleLbl="node1" presStyleIdx="9" presStyleCnt="19"/>
      <dgm:spPr/>
    </dgm:pt>
    <dgm:pt modelId="{82B8168A-21D9-0D45-A0FC-7DE91E0FD239}" type="pres">
      <dgm:prSet presAssocID="{2A16E8F2-9D30-9B44-A471-ACB415FCD3B7}" presName="c11" presStyleLbl="node1" presStyleIdx="10" presStyleCnt="19"/>
      <dgm:spPr/>
    </dgm:pt>
    <dgm:pt modelId="{BD6BA563-7291-4144-B50D-A28316059D5F}" type="pres">
      <dgm:prSet presAssocID="{2A16E8F2-9D30-9B44-A471-ACB415FCD3B7}" presName="c12" presStyleLbl="node1" presStyleIdx="11" presStyleCnt="19"/>
      <dgm:spPr/>
    </dgm:pt>
    <dgm:pt modelId="{A8A1B25F-2B0D-CC43-8364-B2D4F54D7CEE}" type="pres">
      <dgm:prSet presAssocID="{2A16E8F2-9D30-9B44-A471-ACB415FCD3B7}" presName="c13" presStyleLbl="node1" presStyleIdx="12" presStyleCnt="19"/>
      <dgm:spPr/>
    </dgm:pt>
    <dgm:pt modelId="{846DEBC9-D54A-3248-A73A-F19668ECAA54}" type="pres">
      <dgm:prSet presAssocID="{2A16E8F2-9D30-9B44-A471-ACB415FCD3B7}" presName="c14" presStyleLbl="node1" presStyleIdx="13" presStyleCnt="19"/>
      <dgm:spPr/>
    </dgm:pt>
    <dgm:pt modelId="{9EC79B09-80E0-6646-A82A-4BC11D4E5094}" type="pres">
      <dgm:prSet presAssocID="{2A16E8F2-9D30-9B44-A471-ACB415FCD3B7}" presName="c15" presStyleLbl="node1" presStyleIdx="14" presStyleCnt="19"/>
      <dgm:spPr/>
    </dgm:pt>
    <dgm:pt modelId="{36988FA7-8B87-A542-BF51-63060AE6B906}" type="pres">
      <dgm:prSet presAssocID="{2A16E8F2-9D30-9B44-A471-ACB415FCD3B7}" presName="c16" presStyleLbl="node1" presStyleIdx="15" presStyleCnt="19"/>
      <dgm:spPr/>
    </dgm:pt>
    <dgm:pt modelId="{BA0817AC-723D-9849-BC9D-7F4D6F803245}" type="pres">
      <dgm:prSet presAssocID="{2A16E8F2-9D30-9B44-A471-ACB415FCD3B7}" presName="c17" presStyleLbl="node1" presStyleIdx="16" presStyleCnt="19"/>
      <dgm:spPr/>
    </dgm:pt>
    <dgm:pt modelId="{95E45F7E-9F9E-EA40-BC36-4B09F8A3C09A}" type="pres">
      <dgm:prSet presAssocID="{2A16E8F2-9D30-9B44-A471-ACB415FCD3B7}" presName="c18" presStyleLbl="node1" presStyleIdx="17" presStyleCnt="19"/>
      <dgm:spPr/>
    </dgm:pt>
    <dgm:pt modelId="{68A3C356-94AF-1947-9FF1-1506969D720A}" type="pres">
      <dgm:prSet presAssocID="{3CEC9619-9530-DA4E-AF03-C42995DF47C6}" presName="chevronComposite1" presStyleCnt="0"/>
      <dgm:spPr/>
    </dgm:pt>
    <dgm:pt modelId="{21AF38C0-52F1-3F46-BFF2-1E0687AC9315}" type="pres">
      <dgm:prSet presAssocID="{3CEC9619-9530-DA4E-AF03-C42995DF47C6}" presName="chevron1" presStyleLbl="sibTrans2D1" presStyleIdx="0" presStyleCnt="2"/>
      <dgm:spPr/>
    </dgm:pt>
    <dgm:pt modelId="{AA7DF0D2-B296-E44D-992D-671C745C6BE4}" type="pres">
      <dgm:prSet presAssocID="{3CEC9619-9530-DA4E-AF03-C42995DF47C6}" presName="spChevron1" presStyleCnt="0"/>
      <dgm:spPr/>
    </dgm:pt>
    <dgm:pt modelId="{B14F0D70-C957-EE40-A9F2-E90F6731FA9A}" type="pres">
      <dgm:prSet presAssocID="{57F1BE66-4905-9C40-B712-13ECF26F25E1}" presName="middle" presStyleCnt="0"/>
      <dgm:spPr/>
    </dgm:pt>
    <dgm:pt modelId="{A9C24ABD-DDE0-D947-9949-7202C79EE22E}" type="pres">
      <dgm:prSet presAssocID="{57F1BE66-4905-9C40-B712-13ECF26F25E1}" presName="parTxMid" presStyleLbl="revTx" presStyleIdx="2" presStyleCnt="3"/>
      <dgm:spPr/>
      <dgm:t>
        <a:bodyPr/>
        <a:lstStyle/>
        <a:p>
          <a:endParaRPr lang="en-US"/>
        </a:p>
      </dgm:t>
    </dgm:pt>
    <dgm:pt modelId="{99D9BF89-CF8D-684E-813B-7D0F5C1F3E40}" type="pres">
      <dgm:prSet presAssocID="{57F1BE66-4905-9C40-B712-13ECF26F25E1}" presName="spMid" presStyleCnt="0"/>
      <dgm:spPr/>
    </dgm:pt>
    <dgm:pt modelId="{763D0309-60A0-3F44-B683-F6B7F8AB626C}" type="pres">
      <dgm:prSet presAssocID="{7C6E2DCE-0FF9-AB49-9992-4FE32D5BDB76}" presName="chevronComposite1" presStyleCnt="0"/>
      <dgm:spPr/>
    </dgm:pt>
    <dgm:pt modelId="{D588174E-4D2C-8B47-BBBA-26493182CE5B}" type="pres">
      <dgm:prSet presAssocID="{7C6E2DCE-0FF9-AB49-9992-4FE32D5BDB76}" presName="chevron1" presStyleLbl="sibTrans2D1" presStyleIdx="1" presStyleCnt="2"/>
      <dgm:spPr/>
    </dgm:pt>
    <dgm:pt modelId="{539EAF0E-82A4-A640-B732-2BCFE11621FF}" type="pres">
      <dgm:prSet presAssocID="{7C6E2DCE-0FF9-AB49-9992-4FE32D5BDB76}" presName="spChevron1" presStyleCnt="0"/>
      <dgm:spPr/>
    </dgm:pt>
    <dgm:pt modelId="{3F0EDFD2-CFD7-3F4E-A1DB-2A4433EAC885}" type="pres">
      <dgm:prSet presAssocID="{18124322-4B2E-1B49-90BA-5351EB9D2A99}" presName="last" presStyleCnt="0"/>
      <dgm:spPr/>
    </dgm:pt>
    <dgm:pt modelId="{E23BCB2A-FCF6-BF4E-B292-C1033121659F}" type="pres">
      <dgm:prSet presAssocID="{18124322-4B2E-1B49-90BA-5351EB9D2A99}" presName="circleTx" presStyleLbl="node1" presStyleIdx="18" presStyleCnt="19"/>
      <dgm:spPr/>
      <dgm:t>
        <a:bodyPr/>
        <a:lstStyle/>
        <a:p>
          <a:endParaRPr lang="en-US"/>
        </a:p>
      </dgm:t>
    </dgm:pt>
    <dgm:pt modelId="{2D311D90-94AE-294E-B871-33696193120D}" type="pres">
      <dgm:prSet presAssocID="{18124322-4B2E-1B49-90BA-5351EB9D2A99}" presName="spN" presStyleCnt="0"/>
      <dgm:spPr/>
    </dgm:pt>
  </dgm:ptLst>
  <dgm:cxnLst>
    <dgm:cxn modelId="{27DF317C-42AC-D644-976E-FAD7B7BC2EB9}" type="presOf" srcId="{2A16E8F2-9D30-9B44-A471-ACB415FCD3B7}" destId="{04F8CEA9-647A-0C45-8EF4-B2BEC0A4CA21}" srcOrd="0" destOrd="0" presId="urn:microsoft.com/office/officeart/2009/3/layout/RandomtoResultProcess"/>
    <dgm:cxn modelId="{81C61AFE-E9DD-C24A-A0E0-612BC4E4681A}" type="presOf" srcId="{0BD26211-C5A7-6149-8147-5613A72C69BB}" destId="{43B1697E-2C50-D14E-BD77-9932907369D2}" srcOrd="0" destOrd="0" presId="urn:microsoft.com/office/officeart/2009/3/layout/RandomtoResultProcess"/>
    <dgm:cxn modelId="{8093A0D6-71BD-994E-95BB-EC2992BFF68F}" srcId="{2A16E8F2-9D30-9B44-A471-ACB415FCD3B7}" destId="{142C0A93-1377-7047-9124-B16377E0F7CD}" srcOrd="0" destOrd="0" parTransId="{773FDD9A-014D-8A4C-AF10-8D16139E07A4}" sibTransId="{C9166C31-E31C-DC49-BA5A-4C3D7F96A0DB}"/>
    <dgm:cxn modelId="{6A1E7323-7577-A842-9D5A-2C5512F49757}" type="presOf" srcId="{57F1BE66-4905-9C40-B712-13ECF26F25E1}" destId="{A9C24ABD-DDE0-D947-9949-7202C79EE22E}" srcOrd="0" destOrd="0" presId="urn:microsoft.com/office/officeart/2009/3/layout/RandomtoResultProcess"/>
    <dgm:cxn modelId="{2ADEBCEB-4D90-7B4E-8362-230D642C5B7E}" type="presOf" srcId="{18124322-4B2E-1B49-90BA-5351EB9D2A99}" destId="{E23BCB2A-FCF6-BF4E-B292-C1033121659F}" srcOrd="0" destOrd="0" presId="urn:microsoft.com/office/officeart/2009/3/layout/RandomtoResultProcess"/>
    <dgm:cxn modelId="{5207624B-80C2-3E4C-BB2C-74C5E2E7117A}" srcId="{0BD26211-C5A7-6149-8147-5613A72C69BB}" destId="{18124322-4B2E-1B49-90BA-5351EB9D2A99}" srcOrd="2" destOrd="0" parTransId="{0333600B-7929-0E42-B5F0-03777ABD5BF8}" sibTransId="{54DE6429-2189-2D41-9D1E-5C1CE5FF9066}"/>
    <dgm:cxn modelId="{316C8076-EE56-A04B-A737-C5DDC1C3C546}" srcId="{0BD26211-C5A7-6149-8147-5613A72C69BB}" destId="{2A16E8F2-9D30-9B44-A471-ACB415FCD3B7}" srcOrd="0" destOrd="0" parTransId="{5C1C251F-5ABD-0747-9935-400C165A8629}" sibTransId="{3CEC9619-9530-DA4E-AF03-C42995DF47C6}"/>
    <dgm:cxn modelId="{770862D2-47DB-6A40-99C9-0ADD582FEA41}" type="presOf" srcId="{142C0A93-1377-7047-9124-B16377E0F7CD}" destId="{07D16565-0756-CC43-90CE-01048E308236}" srcOrd="0" destOrd="0" presId="urn:microsoft.com/office/officeart/2009/3/layout/RandomtoResultProcess"/>
    <dgm:cxn modelId="{08BC6C2B-9AB5-4245-9714-FFECD5C38B01}" srcId="{0BD26211-C5A7-6149-8147-5613A72C69BB}" destId="{57F1BE66-4905-9C40-B712-13ECF26F25E1}" srcOrd="1" destOrd="0" parTransId="{66C0BEA2-3DBA-D946-BDD0-8BAFFE5B72CE}" sibTransId="{7C6E2DCE-0FF9-AB49-9992-4FE32D5BDB76}"/>
    <dgm:cxn modelId="{102FAE23-0045-2146-AC23-CEB4CC21F4E7}" type="presParOf" srcId="{43B1697E-2C50-D14E-BD77-9932907369D2}" destId="{99BD7144-1E9D-0A40-80D2-7BF531F4E802}" srcOrd="0" destOrd="0" presId="urn:microsoft.com/office/officeart/2009/3/layout/RandomtoResultProcess"/>
    <dgm:cxn modelId="{72BF9AFE-F178-5846-AA9C-B128969E89F8}" type="presParOf" srcId="{99BD7144-1E9D-0A40-80D2-7BF531F4E802}" destId="{04F8CEA9-647A-0C45-8EF4-B2BEC0A4CA21}" srcOrd="0" destOrd="0" presId="urn:microsoft.com/office/officeart/2009/3/layout/RandomtoResultProcess"/>
    <dgm:cxn modelId="{4FDC3744-DCF9-D14D-9B97-9E18B44E7AC1}" type="presParOf" srcId="{99BD7144-1E9D-0A40-80D2-7BF531F4E802}" destId="{07D16565-0756-CC43-90CE-01048E308236}" srcOrd="1" destOrd="0" presId="urn:microsoft.com/office/officeart/2009/3/layout/RandomtoResultProcess"/>
    <dgm:cxn modelId="{5B506C6B-DD7D-1B4A-8C15-7DD689E61AF0}" type="presParOf" srcId="{99BD7144-1E9D-0A40-80D2-7BF531F4E802}" destId="{50E041AD-4FBA-CC4F-AF03-379AA1979067}" srcOrd="2" destOrd="0" presId="urn:microsoft.com/office/officeart/2009/3/layout/RandomtoResultProcess"/>
    <dgm:cxn modelId="{63771E2C-20E7-FC4F-8979-FACBF66519BF}" type="presParOf" srcId="{99BD7144-1E9D-0A40-80D2-7BF531F4E802}" destId="{203D5BA9-1F78-0441-BCC3-8B01903D16B4}" srcOrd="3" destOrd="0" presId="urn:microsoft.com/office/officeart/2009/3/layout/RandomtoResultProcess"/>
    <dgm:cxn modelId="{F2B395E0-C01F-6645-A312-CD36FC32F484}" type="presParOf" srcId="{99BD7144-1E9D-0A40-80D2-7BF531F4E802}" destId="{ADB43447-2CD1-9A4C-87CC-E5BF9C94E38A}" srcOrd="4" destOrd="0" presId="urn:microsoft.com/office/officeart/2009/3/layout/RandomtoResultProcess"/>
    <dgm:cxn modelId="{8E25F7B7-3082-3C41-9498-AD8943C602FD}" type="presParOf" srcId="{99BD7144-1E9D-0A40-80D2-7BF531F4E802}" destId="{721891AB-EA85-AE46-AAEA-D14039F3DC9E}" srcOrd="5" destOrd="0" presId="urn:microsoft.com/office/officeart/2009/3/layout/RandomtoResultProcess"/>
    <dgm:cxn modelId="{6006F104-32A0-D94F-9B6E-7D176FADA76A}" type="presParOf" srcId="{99BD7144-1E9D-0A40-80D2-7BF531F4E802}" destId="{E0C05B55-DB2C-CF43-B2FF-D322D3A6C7B6}" srcOrd="6" destOrd="0" presId="urn:microsoft.com/office/officeart/2009/3/layout/RandomtoResultProcess"/>
    <dgm:cxn modelId="{0905FD87-F807-AD43-AFB1-27D7384930C7}" type="presParOf" srcId="{99BD7144-1E9D-0A40-80D2-7BF531F4E802}" destId="{6C445E4C-476E-034E-8D0E-05267763EE60}" srcOrd="7" destOrd="0" presId="urn:microsoft.com/office/officeart/2009/3/layout/RandomtoResultProcess"/>
    <dgm:cxn modelId="{3C9B01C2-287C-A54F-9E98-BED3332E1978}" type="presParOf" srcId="{99BD7144-1E9D-0A40-80D2-7BF531F4E802}" destId="{ED4A4B5D-3B06-394E-8643-738AF14AE467}" srcOrd="8" destOrd="0" presId="urn:microsoft.com/office/officeart/2009/3/layout/RandomtoResultProcess"/>
    <dgm:cxn modelId="{E48423BE-5DF0-024B-AACA-5D8E44FB6787}" type="presParOf" srcId="{99BD7144-1E9D-0A40-80D2-7BF531F4E802}" destId="{89275472-8C87-EC44-A418-5D378CB50AF6}" srcOrd="9" destOrd="0" presId="urn:microsoft.com/office/officeart/2009/3/layout/RandomtoResultProcess"/>
    <dgm:cxn modelId="{FF400DA8-BEE4-D047-A612-407201AE6DE1}" type="presParOf" srcId="{99BD7144-1E9D-0A40-80D2-7BF531F4E802}" destId="{3884A323-6C32-2A42-8FE6-FAB43041E1A1}" srcOrd="10" destOrd="0" presId="urn:microsoft.com/office/officeart/2009/3/layout/RandomtoResultProcess"/>
    <dgm:cxn modelId="{9385AF5C-44F0-0648-B964-98F964D1E637}" type="presParOf" srcId="{99BD7144-1E9D-0A40-80D2-7BF531F4E802}" destId="{3000A2B2-C5A8-3643-A9B0-F9FA82D73625}" srcOrd="11" destOrd="0" presId="urn:microsoft.com/office/officeart/2009/3/layout/RandomtoResultProcess"/>
    <dgm:cxn modelId="{3CC870DF-BBC6-DF49-B6AB-9E20A21E0CB9}" type="presParOf" srcId="{99BD7144-1E9D-0A40-80D2-7BF531F4E802}" destId="{82B8168A-21D9-0D45-A0FC-7DE91E0FD239}" srcOrd="12" destOrd="0" presId="urn:microsoft.com/office/officeart/2009/3/layout/RandomtoResultProcess"/>
    <dgm:cxn modelId="{6ABEE6B2-521B-9345-B74C-6E58D46F5DE1}" type="presParOf" srcId="{99BD7144-1E9D-0A40-80D2-7BF531F4E802}" destId="{BD6BA563-7291-4144-B50D-A28316059D5F}" srcOrd="13" destOrd="0" presId="urn:microsoft.com/office/officeart/2009/3/layout/RandomtoResultProcess"/>
    <dgm:cxn modelId="{C4EBE0DD-DBB3-FE4D-9740-24AC8214E777}" type="presParOf" srcId="{99BD7144-1E9D-0A40-80D2-7BF531F4E802}" destId="{A8A1B25F-2B0D-CC43-8364-B2D4F54D7CEE}" srcOrd="14" destOrd="0" presId="urn:microsoft.com/office/officeart/2009/3/layout/RandomtoResultProcess"/>
    <dgm:cxn modelId="{DE3B63EC-CE83-4E4A-AB58-A55822E1871F}" type="presParOf" srcId="{99BD7144-1E9D-0A40-80D2-7BF531F4E802}" destId="{846DEBC9-D54A-3248-A73A-F19668ECAA54}" srcOrd="15" destOrd="0" presId="urn:microsoft.com/office/officeart/2009/3/layout/RandomtoResultProcess"/>
    <dgm:cxn modelId="{0185B7B0-24AA-304F-AF17-74967AD4A714}" type="presParOf" srcId="{99BD7144-1E9D-0A40-80D2-7BF531F4E802}" destId="{9EC79B09-80E0-6646-A82A-4BC11D4E5094}" srcOrd="16" destOrd="0" presId="urn:microsoft.com/office/officeart/2009/3/layout/RandomtoResultProcess"/>
    <dgm:cxn modelId="{6EA77704-2E81-434F-83FA-D29E216C21C4}" type="presParOf" srcId="{99BD7144-1E9D-0A40-80D2-7BF531F4E802}" destId="{36988FA7-8B87-A542-BF51-63060AE6B906}" srcOrd="17" destOrd="0" presId="urn:microsoft.com/office/officeart/2009/3/layout/RandomtoResultProcess"/>
    <dgm:cxn modelId="{27BF2F45-68C1-3346-A14A-1296A7D930B7}" type="presParOf" srcId="{99BD7144-1E9D-0A40-80D2-7BF531F4E802}" destId="{BA0817AC-723D-9849-BC9D-7F4D6F803245}" srcOrd="18" destOrd="0" presId="urn:microsoft.com/office/officeart/2009/3/layout/RandomtoResultProcess"/>
    <dgm:cxn modelId="{2EFBFC10-AE1D-1647-B585-B4F82FB7A897}" type="presParOf" srcId="{99BD7144-1E9D-0A40-80D2-7BF531F4E802}" destId="{95E45F7E-9F9E-EA40-BC36-4B09F8A3C09A}" srcOrd="19" destOrd="0" presId="urn:microsoft.com/office/officeart/2009/3/layout/RandomtoResultProcess"/>
    <dgm:cxn modelId="{27599B03-DEFE-D344-B8DD-4CD75326B20E}" type="presParOf" srcId="{43B1697E-2C50-D14E-BD77-9932907369D2}" destId="{68A3C356-94AF-1947-9FF1-1506969D720A}" srcOrd="1" destOrd="0" presId="urn:microsoft.com/office/officeart/2009/3/layout/RandomtoResultProcess"/>
    <dgm:cxn modelId="{9632210C-4FC9-C446-A2A4-9A8E044A370E}" type="presParOf" srcId="{68A3C356-94AF-1947-9FF1-1506969D720A}" destId="{21AF38C0-52F1-3F46-BFF2-1E0687AC9315}" srcOrd="0" destOrd="0" presId="urn:microsoft.com/office/officeart/2009/3/layout/RandomtoResultProcess"/>
    <dgm:cxn modelId="{65651FD9-E0FC-7146-B49A-6792C7900FF4}" type="presParOf" srcId="{68A3C356-94AF-1947-9FF1-1506969D720A}" destId="{AA7DF0D2-B296-E44D-992D-671C745C6BE4}" srcOrd="1" destOrd="0" presId="urn:microsoft.com/office/officeart/2009/3/layout/RandomtoResultProcess"/>
    <dgm:cxn modelId="{EB0EFC33-F732-D642-8F95-5628227B10F5}" type="presParOf" srcId="{43B1697E-2C50-D14E-BD77-9932907369D2}" destId="{B14F0D70-C957-EE40-A9F2-E90F6731FA9A}" srcOrd="2" destOrd="0" presId="urn:microsoft.com/office/officeart/2009/3/layout/RandomtoResultProcess"/>
    <dgm:cxn modelId="{F8E85519-19C2-E945-837A-D014FBC55CA5}" type="presParOf" srcId="{B14F0D70-C957-EE40-A9F2-E90F6731FA9A}" destId="{A9C24ABD-DDE0-D947-9949-7202C79EE22E}" srcOrd="0" destOrd="0" presId="urn:microsoft.com/office/officeart/2009/3/layout/RandomtoResultProcess"/>
    <dgm:cxn modelId="{466B1ADA-37B3-5F46-8386-F0A2124FF6DF}" type="presParOf" srcId="{B14F0D70-C957-EE40-A9F2-E90F6731FA9A}" destId="{99D9BF89-CF8D-684E-813B-7D0F5C1F3E40}" srcOrd="1" destOrd="0" presId="urn:microsoft.com/office/officeart/2009/3/layout/RandomtoResultProcess"/>
    <dgm:cxn modelId="{B29335C2-4A25-B04D-93DD-E42BA207AC98}" type="presParOf" srcId="{43B1697E-2C50-D14E-BD77-9932907369D2}" destId="{763D0309-60A0-3F44-B683-F6B7F8AB626C}" srcOrd="3" destOrd="0" presId="urn:microsoft.com/office/officeart/2009/3/layout/RandomtoResultProcess"/>
    <dgm:cxn modelId="{C7A49FDA-DBB1-0347-BD8C-71E514277C7B}" type="presParOf" srcId="{763D0309-60A0-3F44-B683-F6B7F8AB626C}" destId="{D588174E-4D2C-8B47-BBBA-26493182CE5B}" srcOrd="0" destOrd="0" presId="urn:microsoft.com/office/officeart/2009/3/layout/RandomtoResultProcess"/>
    <dgm:cxn modelId="{D304590B-7C4E-F94A-85CB-D93F05508B1A}" type="presParOf" srcId="{763D0309-60A0-3F44-B683-F6B7F8AB626C}" destId="{539EAF0E-82A4-A640-B732-2BCFE11621FF}" srcOrd="1" destOrd="0" presId="urn:microsoft.com/office/officeart/2009/3/layout/RandomtoResultProcess"/>
    <dgm:cxn modelId="{AB685F32-99B8-2643-AC33-F2D9E50CAD9A}" type="presParOf" srcId="{43B1697E-2C50-D14E-BD77-9932907369D2}" destId="{3F0EDFD2-CFD7-3F4E-A1DB-2A4433EAC885}" srcOrd="4" destOrd="0" presId="urn:microsoft.com/office/officeart/2009/3/layout/RandomtoResultProcess"/>
    <dgm:cxn modelId="{EBC98B89-BCCA-7F40-B8EB-34380498A562}" type="presParOf" srcId="{3F0EDFD2-CFD7-3F4E-A1DB-2A4433EAC885}" destId="{E23BCB2A-FCF6-BF4E-B292-C1033121659F}" srcOrd="0" destOrd="0" presId="urn:microsoft.com/office/officeart/2009/3/layout/RandomtoResultProcess"/>
    <dgm:cxn modelId="{776C392E-2842-6C4F-941B-C9442AAC9BC7}" type="presParOf" srcId="{3F0EDFD2-CFD7-3F4E-A1DB-2A4433EAC885}" destId="{2D311D90-94AE-294E-B871-33696193120D}"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DF87B3-EE66-864E-A1B3-FDA751734C9F}" type="doc">
      <dgm:prSet loTypeId="urn:microsoft.com/office/officeart/2005/8/layout/hList6" loCatId="" qsTypeId="urn:microsoft.com/office/officeart/2005/8/quickstyle/simple4" qsCatId="simple" csTypeId="urn:microsoft.com/office/officeart/2005/8/colors/accent2_3" csCatId="accent2" phldr="1"/>
      <dgm:spPr/>
      <dgm:t>
        <a:bodyPr/>
        <a:lstStyle/>
        <a:p>
          <a:endParaRPr lang="en-US"/>
        </a:p>
      </dgm:t>
    </dgm:pt>
    <dgm:pt modelId="{07412ED5-0431-BE41-92BC-F28EA36667B4}">
      <dgm:prSet phldrT="[Text]"/>
      <dgm:spPr/>
      <dgm:t>
        <a:bodyPr/>
        <a:lstStyle/>
        <a:p>
          <a:r>
            <a:rPr lang="en-US" dirty="0" smtClean="0">
              <a:solidFill>
                <a:schemeClr val="tx1"/>
              </a:solidFill>
            </a:rPr>
            <a:t>Before</a:t>
          </a:r>
          <a:endParaRPr lang="en-US" dirty="0">
            <a:solidFill>
              <a:schemeClr val="tx1"/>
            </a:solidFill>
          </a:endParaRPr>
        </a:p>
      </dgm:t>
    </dgm:pt>
    <dgm:pt modelId="{0D9DC521-EB41-E049-B466-BEEA31BDF0CD}" type="parTrans" cxnId="{9CF326C0-EFBF-2945-A4D4-067D3E6691AE}">
      <dgm:prSet/>
      <dgm:spPr/>
      <dgm:t>
        <a:bodyPr/>
        <a:lstStyle/>
        <a:p>
          <a:endParaRPr lang="en-US"/>
        </a:p>
      </dgm:t>
    </dgm:pt>
    <dgm:pt modelId="{F42ED2D3-643B-774A-928F-2DD16B41EF22}" type="sibTrans" cxnId="{9CF326C0-EFBF-2945-A4D4-067D3E6691AE}">
      <dgm:prSet/>
      <dgm:spPr/>
      <dgm:t>
        <a:bodyPr/>
        <a:lstStyle/>
        <a:p>
          <a:endParaRPr lang="en-US"/>
        </a:p>
      </dgm:t>
    </dgm:pt>
    <dgm:pt modelId="{FD121FF8-2655-7A44-B602-CBFEFE396746}">
      <dgm:prSet phldrT="[Text]"/>
      <dgm:spPr/>
      <dgm:t>
        <a:bodyPr/>
        <a:lstStyle/>
        <a:p>
          <a:r>
            <a:rPr lang="en-US" dirty="0" smtClean="0"/>
            <a:t>“How will I build relationships when I do this work?”</a:t>
          </a:r>
          <a:endParaRPr lang="en-US" dirty="0"/>
        </a:p>
      </dgm:t>
    </dgm:pt>
    <dgm:pt modelId="{88419875-C882-8E4E-872B-E0B45C3F16B5}" type="parTrans" cxnId="{DDED12F9-9E13-9D4B-81A7-2A23935144A9}">
      <dgm:prSet/>
      <dgm:spPr/>
      <dgm:t>
        <a:bodyPr/>
        <a:lstStyle/>
        <a:p>
          <a:endParaRPr lang="en-US"/>
        </a:p>
      </dgm:t>
    </dgm:pt>
    <dgm:pt modelId="{1336F446-A88A-554E-8276-93161CF56175}" type="sibTrans" cxnId="{DDED12F9-9E13-9D4B-81A7-2A23935144A9}">
      <dgm:prSet/>
      <dgm:spPr/>
      <dgm:t>
        <a:bodyPr/>
        <a:lstStyle/>
        <a:p>
          <a:endParaRPr lang="en-US"/>
        </a:p>
      </dgm:t>
    </dgm:pt>
    <dgm:pt modelId="{35FE3E32-F8E1-5E47-840C-02E4D38CB8E6}">
      <dgm:prSet phldrT="[Text]"/>
      <dgm:spPr/>
      <dgm:t>
        <a:bodyPr/>
        <a:lstStyle/>
        <a:p>
          <a:r>
            <a:rPr lang="en-US" dirty="0" smtClean="0">
              <a:solidFill>
                <a:schemeClr val="tx1"/>
              </a:solidFill>
            </a:rPr>
            <a:t>During</a:t>
          </a:r>
          <a:endParaRPr lang="en-US" dirty="0">
            <a:solidFill>
              <a:schemeClr val="tx1"/>
            </a:solidFill>
          </a:endParaRPr>
        </a:p>
      </dgm:t>
    </dgm:pt>
    <dgm:pt modelId="{6D086361-E465-AB45-9FA6-89927BE9DEB8}" type="parTrans" cxnId="{1D922C54-A891-364D-927E-AD549092E82C}">
      <dgm:prSet/>
      <dgm:spPr/>
      <dgm:t>
        <a:bodyPr/>
        <a:lstStyle/>
        <a:p>
          <a:endParaRPr lang="en-US"/>
        </a:p>
      </dgm:t>
    </dgm:pt>
    <dgm:pt modelId="{EBE00029-91C6-594D-87FC-CF78621C3D8F}" type="sibTrans" cxnId="{1D922C54-A891-364D-927E-AD549092E82C}">
      <dgm:prSet/>
      <dgm:spPr/>
      <dgm:t>
        <a:bodyPr/>
        <a:lstStyle/>
        <a:p>
          <a:endParaRPr lang="en-US"/>
        </a:p>
      </dgm:t>
    </dgm:pt>
    <dgm:pt modelId="{F2D85F63-EE9B-294D-80A3-8638B2886863}">
      <dgm:prSet phldrT="[Text]"/>
      <dgm:spPr/>
      <dgm:t>
        <a:bodyPr/>
        <a:lstStyle/>
        <a:p>
          <a:r>
            <a:rPr lang="en-US" dirty="0" smtClean="0"/>
            <a:t>“What I do right now will influence our relationship." </a:t>
          </a:r>
          <a:endParaRPr lang="en-US" dirty="0"/>
        </a:p>
      </dgm:t>
    </dgm:pt>
    <dgm:pt modelId="{F86C0C44-CDA4-554A-B15B-160B6473CF5A}" type="parTrans" cxnId="{8083511B-BDF3-4D4E-B9A7-7FE393FC2437}">
      <dgm:prSet/>
      <dgm:spPr/>
      <dgm:t>
        <a:bodyPr/>
        <a:lstStyle/>
        <a:p>
          <a:endParaRPr lang="en-US"/>
        </a:p>
      </dgm:t>
    </dgm:pt>
    <dgm:pt modelId="{9391DD56-5FCF-E948-AE98-6701283BAE84}" type="sibTrans" cxnId="{8083511B-BDF3-4D4E-B9A7-7FE393FC2437}">
      <dgm:prSet/>
      <dgm:spPr/>
      <dgm:t>
        <a:bodyPr/>
        <a:lstStyle/>
        <a:p>
          <a:endParaRPr lang="en-US"/>
        </a:p>
      </dgm:t>
    </dgm:pt>
    <dgm:pt modelId="{FAE13FC3-9683-5D4A-BB67-B22CA56C5FC4}">
      <dgm:prSet phldrT="[Text]"/>
      <dgm:spPr/>
      <dgm:t>
        <a:bodyPr/>
        <a:lstStyle/>
        <a:p>
          <a:r>
            <a:rPr lang="en-US" dirty="0" smtClean="0">
              <a:solidFill>
                <a:schemeClr val="tx1"/>
              </a:solidFill>
            </a:rPr>
            <a:t>After</a:t>
          </a:r>
          <a:endParaRPr lang="en-US" dirty="0">
            <a:solidFill>
              <a:schemeClr val="tx1"/>
            </a:solidFill>
          </a:endParaRPr>
        </a:p>
      </dgm:t>
    </dgm:pt>
    <dgm:pt modelId="{B735C417-4867-A540-BAEE-5E885398AE87}" type="parTrans" cxnId="{E03E535D-F35F-8B4F-ACBC-C841A31A1E2A}">
      <dgm:prSet/>
      <dgm:spPr/>
      <dgm:t>
        <a:bodyPr/>
        <a:lstStyle/>
        <a:p>
          <a:endParaRPr lang="en-US"/>
        </a:p>
      </dgm:t>
    </dgm:pt>
    <dgm:pt modelId="{D504C152-5E64-EF46-AE6C-22866707384E}" type="sibTrans" cxnId="{E03E535D-F35F-8B4F-ACBC-C841A31A1E2A}">
      <dgm:prSet/>
      <dgm:spPr/>
      <dgm:t>
        <a:bodyPr/>
        <a:lstStyle/>
        <a:p>
          <a:endParaRPr lang="en-US"/>
        </a:p>
      </dgm:t>
    </dgm:pt>
    <dgm:pt modelId="{0C9B27FE-421D-7E49-AD2A-2A15234CF97D}">
      <dgm:prSet phldrT="[Text]"/>
      <dgm:spPr/>
      <dgm:t>
        <a:bodyPr/>
        <a:lstStyle/>
        <a:p>
          <a:r>
            <a:rPr lang="en-US" dirty="0" smtClean="0"/>
            <a:t>"How did </a:t>
          </a:r>
          <a:r>
            <a:rPr lang="en-US" smtClean="0"/>
            <a:t>that interaction influence </a:t>
          </a:r>
          <a:r>
            <a:rPr lang="en-US" dirty="0" smtClean="0"/>
            <a:t>our relationship? What do I want to do differently next time?"</a:t>
          </a:r>
          <a:endParaRPr lang="en-US" dirty="0"/>
        </a:p>
      </dgm:t>
    </dgm:pt>
    <dgm:pt modelId="{7A6A2366-93D8-8E45-9D8B-FDCC91C5608D}" type="parTrans" cxnId="{87CB9C40-8517-8048-B9A1-C079FD868856}">
      <dgm:prSet/>
      <dgm:spPr/>
      <dgm:t>
        <a:bodyPr/>
        <a:lstStyle/>
        <a:p>
          <a:endParaRPr lang="en-US"/>
        </a:p>
      </dgm:t>
    </dgm:pt>
    <dgm:pt modelId="{228C1840-7F02-A645-8987-8AA865BAD8EF}" type="sibTrans" cxnId="{87CB9C40-8517-8048-B9A1-C079FD868856}">
      <dgm:prSet/>
      <dgm:spPr/>
      <dgm:t>
        <a:bodyPr/>
        <a:lstStyle/>
        <a:p>
          <a:endParaRPr lang="en-US"/>
        </a:p>
      </dgm:t>
    </dgm:pt>
    <dgm:pt modelId="{EE35A7FE-FD11-434C-AAB0-7A870328D701}" type="pres">
      <dgm:prSet presAssocID="{79DF87B3-EE66-864E-A1B3-FDA751734C9F}" presName="Name0" presStyleCnt="0">
        <dgm:presLayoutVars>
          <dgm:dir/>
          <dgm:resizeHandles val="exact"/>
        </dgm:presLayoutVars>
      </dgm:prSet>
      <dgm:spPr/>
      <dgm:t>
        <a:bodyPr/>
        <a:lstStyle/>
        <a:p>
          <a:endParaRPr lang="en-US"/>
        </a:p>
      </dgm:t>
    </dgm:pt>
    <dgm:pt modelId="{3F0BA4A5-D1AD-B94C-A011-A222AA456FC2}" type="pres">
      <dgm:prSet presAssocID="{07412ED5-0431-BE41-92BC-F28EA36667B4}" presName="node" presStyleLbl="node1" presStyleIdx="0" presStyleCnt="3">
        <dgm:presLayoutVars>
          <dgm:bulletEnabled val="1"/>
        </dgm:presLayoutVars>
      </dgm:prSet>
      <dgm:spPr/>
      <dgm:t>
        <a:bodyPr/>
        <a:lstStyle/>
        <a:p>
          <a:endParaRPr lang="en-US"/>
        </a:p>
      </dgm:t>
    </dgm:pt>
    <dgm:pt modelId="{96976B05-B568-F64E-AAE9-1997E3AE4767}" type="pres">
      <dgm:prSet presAssocID="{F42ED2D3-643B-774A-928F-2DD16B41EF22}" presName="sibTrans" presStyleCnt="0"/>
      <dgm:spPr/>
    </dgm:pt>
    <dgm:pt modelId="{8B89EF38-4C49-B747-91FA-A9D916980071}" type="pres">
      <dgm:prSet presAssocID="{35FE3E32-F8E1-5E47-840C-02E4D38CB8E6}" presName="node" presStyleLbl="node1" presStyleIdx="1" presStyleCnt="3">
        <dgm:presLayoutVars>
          <dgm:bulletEnabled val="1"/>
        </dgm:presLayoutVars>
      </dgm:prSet>
      <dgm:spPr/>
      <dgm:t>
        <a:bodyPr/>
        <a:lstStyle/>
        <a:p>
          <a:endParaRPr lang="en-US"/>
        </a:p>
      </dgm:t>
    </dgm:pt>
    <dgm:pt modelId="{CDCE97FD-BAFE-344E-B2F8-E8C07130004E}" type="pres">
      <dgm:prSet presAssocID="{EBE00029-91C6-594D-87FC-CF78621C3D8F}" presName="sibTrans" presStyleCnt="0"/>
      <dgm:spPr/>
    </dgm:pt>
    <dgm:pt modelId="{E59213A1-437C-B64D-ADF9-8545C9C00118}" type="pres">
      <dgm:prSet presAssocID="{FAE13FC3-9683-5D4A-BB67-B22CA56C5FC4}" presName="node" presStyleLbl="node1" presStyleIdx="2" presStyleCnt="3">
        <dgm:presLayoutVars>
          <dgm:bulletEnabled val="1"/>
        </dgm:presLayoutVars>
      </dgm:prSet>
      <dgm:spPr/>
      <dgm:t>
        <a:bodyPr/>
        <a:lstStyle/>
        <a:p>
          <a:endParaRPr lang="en-US"/>
        </a:p>
      </dgm:t>
    </dgm:pt>
  </dgm:ptLst>
  <dgm:cxnLst>
    <dgm:cxn modelId="{EAC62957-C1DE-DE47-BCD2-E21E6E973EB6}" type="presOf" srcId="{79DF87B3-EE66-864E-A1B3-FDA751734C9F}" destId="{EE35A7FE-FD11-434C-AAB0-7A870328D701}" srcOrd="0" destOrd="0" presId="urn:microsoft.com/office/officeart/2005/8/layout/hList6"/>
    <dgm:cxn modelId="{462CFACA-2BB3-D24D-BFB8-FEB97D6BEC1D}" type="presOf" srcId="{FAE13FC3-9683-5D4A-BB67-B22CA56C5FC4}" destId="{E59213A1-437C-B64D-ADF9-8545C9C00118}" srcOrd="0" destOrd="0" presId="urn:microsoft.com/office/officeart/2005/8/layout/hList6"/>
    <dgm:cxn modelId="{9CF326C0-EFBF-2945-A4D4-067D3E6691AE}" srcId="{79DF87B3-EE66-864E-A1B3-FDA751734C9F}" destId="{07412ED5-0431-BE41-92BC-F28EA36667B4}" srcOrd="0" destOrd="0" parTransId="{0D9DC521-EB41-E049-B466-BEEA31BDF0CD}" sibTransId="{F42ED2D3-643B-774A-928F-2DD16B41EF22}"/>
    <dgm:cxn modelId="{1D922C54-A891-364D-927E-AD549092E82C}" srcId="{79DF87B3-EE66-864E-A1B3-FDA751734C9F}" destId="{35FE3E32-F8E1-5E47-840C-02E4D38CB8E6}" srcOrd="1" destOrd="0" parTransId="{6D086361-E465-AB45-9FA6-89927BE9DEB8}" sibTransId="{EBE00029-91C6-594D-87FC-CF78621C3D8F}"/>
    <dgm:cxn modelId="{8083511B-BDF3-4D4E-B9A7-7FE393FC2437}" srcId="{35FE3E32-F8E1-5E47-840C-02E4D38CB8E6}" destId="{F2D85F63-EE9B-294D-80A3-8638B2886863}" srcOrd="0" destOrd="0" parTransId="{F86C0C44-CDA4-554A-B15B-160B6473CF5A}" sibTransId="{9391DD56-5FCF-E948-AE98-6701283BAE84}"/>
    <dgm:cxn modelId="{DDED12F9-9E13-9D4B-81A7-2A23935144A9}" srcId="{07412ED5-0431-BE41-92BC-F28EA36667B4}" destId="{FD121FF8-2655-7A44-B602-CBFEFE396746}" srcOrd="0" destOrd="0" parTransId="{88419875-C882-8E4E-872B-E0B45C3F16B5}" sibTransId="{1336F446-A88A-554E-8276-93161CF56175}"/>
    <dgm:cxn modelId="{53294FF2-70F8-E54E-B619-F51500E78B49}" type="presOf" srcId="{FD121FF8-2655-7A44-B602-CBFEFE396746}" destId="{3F0BA4A5-D1AD-B94C-A011-A222AA456FC2}" srcOrd="0" destOrd="1" presId="urn:microsoft.com/office/officeart/2005/8/layout/hList6"/>
    <dgm:cxn modelId="{87CB9C40-8517-8048-B9A1-C079FD868856}" srcId="{FAE13FC3-9683-5D4A-BB67-B22CA56C5FC4}" destId="{0C9B27FE-421D-7E49-AD2A-2A15234CF97D}" srcOrd="0" destOrd="0" parTransId="{7A6A2366-93D8-8E45-9D8B-FDCC91C5608D}" sibTransId="{228C1840-7F02-A645-8987-8AA865BAD8EF}"/>
    <dgm:cxn modelId="{D4DD5F95-6C38-3E4C-BF86-2899CD44ECF2}" type="presOf" srcId="{0C9B27FE-421D-7E49-AD2A-2A15234CF97D}" destId="{E59213A1-437C-B64D-ADF9-8545C9C00118}" srcOrd="0" destOrd="1" presId="urn:microsoft.com/office/officeart/2005/8/layout/hList6"/>
    <dgm:cxn modelId="{82A6EA95-4179-2C42-97B6-BC091B95CCD4}" type="presOf" srcId="{07412ED5-0431-BE41-92BC-F28EA36667B4}" destId="{3F0BA4A5-D1AD-B94C-A011-A222AA456FC2}" srcOrd="0" destOrd="0" presId="urn:microsoft.com/office/officeart/2005/8/layout/hList6"/>
    <dgm:cxn modelId="{F8EADAF4-F00F-6E42-B26D-85F80301323B}" type="presOf" srcId="{F2D85F63-EE9B-294D-80A3-8638B2886863}" destId="{8B89EF38-4C49-B747-91FA-A9D916980071}" srcOrd="0" destOrd="1" presId="urn:microsoft.com/office/officeart/2005/8/layout/hList6"/>
    <dgm:cxn modelId="{E03E535D-F35F-8B4F-ACBC-C841A31A1E2A}" srcId="{79DF87B3-EE66-864E-A1B3-FDA751734C9F}" destId="{FAE13FC3-9683-5D4A-BB67-B22CA56C5FC4}" srcOrd="2" destOrd="0" parTransId="{B735C417-4867-A540-BAEE-5E885398AE87}" sibTransId="{D504C152-5E64-EF46-AE6C-22866707384E}"/>
    <dgm:cxn modelId="{B3705BDD-CEDE-6F49-87EF-BECB37A8CC6E}" type="presOf" srcId="{35FE3E32-F8E1-5E47-840C-02E4D38CB8E6}" destId="{8B89EF38-4C49-B747-91FA-A9D916980071}" srcOrd="0" destOrd="0" presId="urn:microsoft.com/office/officeart/2005/8/layout/hList6"/>
    <dgm:cxn modelId="{FECD0BE7-AA4A-E841-92F0-1B6410B1CEF7}" type="presParOf" srcId="{EE35A7FE-FD11-434C-AAB0-7A870328D701}" destId="{3F0BA4A5-D1AD-B94C-A011-A222AA456FC2}" srcOrd="0" destOrd="0" presId="urn:microsoft.com/office/officeart/2005/8/layout/hList6"/>
    <dgm:cxn modelId="{DB9D6DED-9638-B94C-8AB8-0FD17C53AB6A}" type="presParOf" srcId="{EE35A7FE-FD11-434C-AAB0-7A870328D701}" destId="{96976B05-B568-F64E-AAE9-1997E3AE4767}" srcOrd="1" destOrd="0" presId="urn:microsoft.com/office/officeart/2005/8/layout/hList6"/>
    <dgm:cxn modelId="{7C4F599C-EBBA-2442-9F88-6F9437424F89}" type="presParOf" srcId="{EE35A7FE-FD11-434C-AAB0-7A870328D701}" destId="{8B89EF38-4C49-B747-91FA-A9D916980071}" srcOrd="2" destOrd="0" presId="urn:microsoft.com/office/officeart/2005/8/layout/hList6"/>
    <dgm:cxn modelId="{A0F66F31-65E8-134B-9E62-6A5153D60148}" type="presParOf" srcId="{EE35A7FE-FD11-434C-AAB0-7A870328D701}" destId="{CDCE97FD-BAFE-344E-B2F8-E8C07130004E}" srcOrd="3" destOrd="0" presId="urn:microsoft.com/office/officeart/2005/8/layout/hList6"/>
    <dgm:cxn modelId="{B932616D-5254-7748-AB17-A9BC380F7D27}" type="presParOf" srcId="{EE35A7FE-FD11-434C-AAB0-7A870328D701}" destId="{E59213A1-437C-B64D-ADF9-8545C9C00118}"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8CEA9-647A-0C45-8EF4-B2BEC0A4CA21}">
      <dsp:nvSpPr>
        <dsp:cNvPr id="0" name=""/>
        <dsp:cNvSpPr/>
      </dsp:nvSpPr>
      <dsp:spPr>
        <a:xfrm>
          <a:off x="540810" y="966571"/>
          <a:ext cx="2712319" cy="893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Developmental Relationships</a:t>
          </a:r>
          <a:endParaRPr lang="en-US" sz="2900" kern="1200" dirty="0"/>
        </a:p>
      </dsp:txBody>
      <dsp:txXfrm>
        <a:off x="540810" y="966571"/>
        <a:ext cx="2712319" cy="893832"/>
      </dsp:txXfrm>
    </dsp:sp>
    <dsp:sp modelId="{07D16565-0756-CC43-90CE-01048E308236}">
      <dsp:nvSpPr>
        <dsp:cNvPr id="0" name=""/>
        <dsp:cNvSpPr/>
      </dsp:nvSpPr>
      <dsp:spPr>
        <a:xfrm>
          <a:off x="540810" y="2851356"/>
          <a:ext cx="2712319" cy="167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lvl="0" algn="l" defTabSz="711200">
            <a:lnSpc>
              <a:spcPct val="90000"/>
            </a:lnSpc>
            <a:spcBef>
              <a:spcPct val="0"/>
            </a:spcBef>
            <a:spcAft>
              <a:spcPct val="35000"/>
            </a:spcAft>
          </a:pPr>
          <a:r>
            <a:rPr lang="en-US" sz="1600" kern="1200" dirty="0" smtClean="0"/>
            <a:t>Source:  The DREAM Project (Developmental Relationships Enhance Academic Motivation</a:t>
          </a:r>
          <a:r>
            <a:rPr lang="en-US" sz="1600" kern="1200" smtClean="0"/>
            <a:t>), ongoing </a:t>
          </a:r>
          <a:r>
            <a:rPr lang="en-US" sz="1600" kern="1200" dirty="0" smtClean="0"/>
            <a:t>Search Institute research </a:t>
          </a:r>
          <a:endParaRPr lang="en-US" sz="1600" kern="1200" dirty="0"/>
        </a:p>
      </dsp:txBody>
      <dsp:txXfrm>
        <a:off x="540810" y="2851356"/>
        <a:ext cx="2712319" cy="1674606"/>
      </dsp:txXfrm>
    </dsp:sp>
    <dsp:sp modelId="{50E041AD-4FBA-CC4F-AF03-379AA1979067}">
      <dsp:nvSpPr>
        <dsp:cNvPr id="0" name=""/>
        <dsp:cNvSpPr/>
      </dsp:nvSpPr>
      <dsp:spPr>
        <a:xfrm>
          <a:off x="537728" y="694723"/>
          <a:ext cx="215752" cy="215752"/>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3D5BA9-1F78-0441-BCC3-8B01903D16B4}">
      <dsp:nvSpPr>
        <dsp:cNvPr id="0" name=""/>
        <dsp:cNvSpPr/>
      </dsp:nvSpPr>
      <dsp:spPr>
        <a:xfrm>
          <a:off x="688755" y="392669"/>
          <a:ext cx="215752" cy="215752"/>
        </a:xfrm>
        <a:prstGeom prst="ellipse">
          <a:avLst/>
        </a:prstGeom>
        <a:gradFill rotWithShape="0">
          <a:gsLst>
            <a:gs pos="0">
              <a:schemeClr val="accent2">
                <a:hueOff val="512075"/>
                <a:satOff val="3132"/>
                <a:lumOff val="458"/>
                <a:alphaOff val="0"/>
                <a:tint val="100000"/>
                <a:shade val="100000"/>
                <a:satMod val="130000"/>
              </a:schemeClr>
            </a:gs>
            <a:gs pos="100000">
              <a:schemeClr val="accent2">
                <a:hueOff val="512075"/>
                <a:satOff val="3132"/>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B43447-2CD1-9A4C-87CC-E5BF9C94E38A}">
      <dsp:nvSpPr>
        <dsp:cNvPr id="0" name=""/>
        <dsp:cNvSpPr/>
      </dsp:nvSpPr>
      <dsp:spPr>
        <a:xfrm>
          <a:off x="1051220" y="453080"/>
          <a:ext cx="339039" cy="339039"/>
        </a:xfrm>
        <a:prstGeom prst="ellipse">
          <a:avLst/>
        </a:prstGeom>
        <a:gradFill rotWithShape="0">
          <a:gsLst>
            <a:gs pos="0">
              <a:schemeClr val="accent2">
                <a:hueOff val="1024149"/>
                <a:satOff val="6265"/>
                <a:lumOff val="915"/>
                <a:alphaOff val="0"/>
                <a:tint val="100000"/>
                <a:shade val="100000"/>
                <a:satMod val="130000"/>
              </a:schemeClr>
            </a:gs>
            <a:gs pos="100000">
              <a:schemeClr val="accent2">
                <a:hueOff val="1024149"/>
                <a:satOff val="6265"/>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21891AB-EA85-AE46-AAEA-D14039F3DC9E}">
      <dsp:nvSpPr>
        <dsp:cNvPr id="0" name=""/>
        <dsp:cNvSpPr/>
      </dsp:nvSpPr>
      <dsp:spPr>
        <a:xfrm>
          <a:off x="1353273" y="120821"/>
          <a:ext cx="215752" cy="215752"/>
        </a:xfrm>
        <a:prstGeom prst="ellipse">
          <a:avLst/>
        </a:prstGeom>
        <a:gradFill rotWithShape="0">
          <a:gsLst>
            <a:gs pos="0">
              <a:schemeClr val="accent2">
                <a:hueOff val="1536224"/>
                <a:satOff val="9397"/>
                <a:lumOff val="1373"/>
                <a:alphaOff val="0"/>
                <a:tint val="100000"/>
                <a:shade val="100000"/>
                <a:satMod val="130000"/>
              </a:schemeClr>
            </a:gs>
            <a:gs pos="100000">
              <a:schemeClr val="accent2">
                <a:hueOff val="1536224"/>
                <a:satOff val="9397"/>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0C05B55-DB2C-CF43-B2FF-D322D3A6C7B6}">
      <dsp:nvSpPr>
        <dsp:cNvPr id="0" name=""/>
        <dsp:cNvSpPr/>
      </dsp:nvSpPr>
      <dsp:spPr>
        <a:xfrm>
          <a:off x="1745943" y="0"/>
          <a:ext cx="215752" cy="215752"/>
        </a:xfrm>
        <a:prstGeom prst="ellipse">
          <a:avLst/>
        </a:prstGeom>
        <a:gradFill rotWithShape="0">
          <a:gsLst>
            <a:gs pos="0">
              <a:schemeClr val="accent2">
                <a:hueOff val="2048298"/>
                <a:satOff val="12529"/>
                <a:lumOff val="1830"/>
                <a:alphaOff val="0"/>
                <a:tint val="100000"/>
                <a:shade val="100000"/>
                <a:satMod val="130000"/>
              </a:schemeClr>
            </a:gs>
            <a:gs pos="100000">
              <a:schemeClr val="accent2">
                <a:hueOff val="2048298"/>
                <a:satOff val="12529"/>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445E4C-476E-034E-8D0E-05267763EE60}">
      <dsp:nvSpPr>
        <dsp:cNvPr id="0" name=""/>
        <dsp:cNvSpPr/>
      </dsp:nvSpPr>
      <dsp:spPr>
        <a:xfrm>
          <a:off x="2229229" y="211437"/>
          <a:ext cx="215752" cy="215752"/>
        </a:xfrm>
        <a:prstGeom prst="ellipse">
          <a:avLst/>
        </a:prstGeom>
        <a:gradFill rotWithShape="0">
          <a:gsLst>
            <a:gs pos="0">
              <a:schemeClr val="accent2">
                <a:hueOff val="2560373"/>
                <a:satOff val="15662"/>
                <a:lumOff val="2288"/>
                <a:alphaOff val="0"/>
                <a:tint val="100000"/>
                <a:shade val="100000"/>
                <a:satMod val="130000"/>
              </a:schemeClr>
            </a:gs>
            <a:gs pos="100000">
              <a:schemeClr val="accent2">
                <a:hueOff val="2560373"/>
                <a:satOff val="15662"/>
                <a:lumOff val="228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D4A4B5D-3B06-394E-8643-738AF14AE467}">
      <dsp:nvSpPr>
        <dsp:cNvPr id="0" name=""/>
        <dsp:cNvSpPr/>
      </dsp:nvSpPr>
      <dsp:spPr>
        <a:xfrm>
          <a:off x="2531283" y="362464"/>
          <a:ext cx="339039" cy="339039"/>
        </a:xfrm>
        <a:prstGeom prst="ellipse">
          <a:avLst/>
        </a:prstGeom>
        <a:gradFill rotWithShape="0">
          <a:gsLst>
            <a:gs pos="0">
              <a:schemeClr val="accent2">
                <a:hueOff val="3072448"/>
                <a:satOff val="18794"/>
                <a:lumOff val="2745"/>
                <a:alphaOff val="0"/>
                <a:tint val="100000"/>
                <a:shade val="100000"/>
                <a:satMod val="130000"/>
              </a:schemeClr>
            </a:gs>
            <a:gs pos="100000">
              <a:schemeClr val="accent2">
                <a:hueOff val="3072448"/>
                <a:satOff val="18794"/>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9275472-8C87-EC44-A418-5D378CB50AF6}">
      <dsp:nvSpPr>
        <dsp:cNvPr id="0" name=""/>
        <dsp:cNvSpPr/>
      </dsp:nvSpPr>
      <dsp:spPr>
        <a:xfrm>
          <a:off x="2954158" y="694723"/>
          <a:ext cx="215752" cy="215752"/>
        </a:xfrm>
        <a:prstGeom prst="ellipse">
          <a:avLst/>
        </a:prstGeom>
        <a:gradFill rotWithShape="0">
          <a:gsLst>
            <a:gs pos="0">
              <a:schemeClr val="accent2">
                <a:hueOff val="3584522"/>
                <a:satOff val="21926"/>
                <a:lumOff val="3203"/>
                <a:alphaOff val="0"/>
                <a:tint val="100000"/>
                <a:shade val="100000"/>
                <a:satMod val="130000"/>
              </a:schemeClr>
            </a:gs>
            <a:gs pos="100000">
              <a:schemeClr val="accent2">
                <a:hueOff val="3584522"/>
                <a:satOff val="21926"/>
                <a:lumOff val="320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84A323-6C32-2A42-8FE6-FAB43041E1A1}">
      <dsp:nvSpPr>
        <dsp:cNvPr id="0" name=""/>
        <dsp:cNvSpPr/>
      </dsp:nvSpPr>
      <dsp:spPr>
        <a:xfrm>
          <a:off x="3135390" y="1026982"/>
          <a:ext cx="215752" cy="215752"/>
        </a:xfrm>
        <a:prstGeom prst="ellipse">
          <a:avLst/>
        </a:prstGeom>
        <a:gradFill rotWithShape="0">
          <a:gsLst>
            <a:gs pos="0">
              <a:schemeClr val="accent2">
                <a:hueOff val="4096597"/>
                <a:satOff val="25059"/>
                <a:lumOff val="3660"/>
                <a:alphaOff val="0"/>
                <a:tint val="100000"/>
                <a:shade val="100000"/>
                <a:satMod val="130000"/>
              </a:schemeClr>
            </a:gs>
            <a:gs pos="100000">
              <a:schemeClr val="accent2">
                <a:hueOff val="4096597"/>
                <a:satOff val="25059"/>
                <a:lumOff val="366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00A2B2-C5A8-3643-A9B0-F9FA82D73625}">
      <dsp:nvSpPr>
        <dsp:cNvPr id="0" name=""/>
        <dsp:cNvSpPr/>
      </dsp:nvSpPr>
      <dsp:spPr>
        <a:xfrm>
          <a:off x="1564711" y="392669"/>
          <a:ext cx="554792" cy="554792"/>
        </a:xfrm>
        <a:prstGeom prst="ellipse">
          <a:avLst/>
        </a:prstGeom>
        <a:gradFill rotWithShape="0">
          <a:gsLst>
            <a:gs pos="0">
              <a:schemeClr val="accent2">
                <a:hueOff val="4608671"/>
                <a:satOff val="28191"/>
                <a:lumOff val="4118"/>
                <a:alphaOff val="0"/>
                <a:tint val="100000"/>
                <a:shade val="100000"/>
                <a:satMod val="130000"/>
              </a:schemeClr>
            </a:gs>
            <a:gs pos="100000">
              <a:schemeClr val="accent2">
                <a:hueOff val="4608671"/>
                <a:satOff val="28191"/>
                <a:lumOff val="411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B8168A-21D9-0D45-A0FC-7DE91E0FD239}">
      <dsp:nvSpPr>
        <dsp:cNvPr id="0" name=""/>
        <dsp:cNvSpPr/>
      </dsp:nvSpPr>
      <dsp:spPr>
        <a:xfrm>
          <a:off x="386701" y="1540473"/>
          <a:ext cx="215752" cy="215752"/>
        </a:xfrm>
        <a:prstGeom prst="ellipse">
          <a:avLst/>
        </a:prstGeom>
        <a:gradFill rotWithShape="0">
          <a:gsLst>
            <a:gs pos="0">
              <a:schemeClr val="accent2">
                <a:hueOff val="5120746"/>
                <a:satOff val="31323"/>
                <a:lumOff val="4576"/>
                <a:alphaOff val="0"/>
                <a:tint val="100000"/>
                <a:shade val="100000"/>
                <a:satMod val="130000"/>
              </a:schemeClr>
            </a:gs>
            <a:gs pos="100000">
              <a:schemeClr val="accent2">
                <a:hueOff val="5120746"/>
                <a:satOff val="31323"/>
                <a:lumOff val="457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6BA563-7291-4144-B50D-A28316059D5F}">
      <dsp:nvSpPr>
        <dsp:cNvPr id="0" name=""/>
        <dsp:cNvSpPr/>
      </dsp:nvSpPr>
      <dsp:spPr>
        <a:xfrm>
          <a:off x="567934" y="1812322"/>
          <a:ext cx="339039" cy="339039"/>
        </a:xfrm>
        <a:prstGeom prst="ellipse">
          <a:avLst/>
        </a:prstGeom>
        <a:gradFill rotWithShape="0">
          <a:gsLst>
            <a:gs pos="0">
              <a:schemeClr val="accent2">
                <a:hueOff val="5632820"/>
                <a:satOff val="34456"/>
                <a:lumOff val="5033"/>
                <a:alphaOff val="0"/>
                <a:tint val="100000"/>
                <a:shade val="100000"/>
                <a:satMod val="130000"/>
              </a:schemeClr>
            </a:gs>
            <a:gs pos="100000">
              <a:schemeClr val="accent2">
                <a:hueOff val="5632820"/>
                <a:satOff val="34456"/>
                <a:lumOff val="503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A1B25F-2B0D-CC43-8364-B2D4F54D7CEE}">
      <dsp:nvSpPr>
        <dsp:cNvPr id="0" name=""/>
        <dsp:cNvSpPr/>
      </dsp:nvSpPr>
      <dsp:spPr>
        <a:xfrm>
          <a:off x="1021014" y="2053965"/>
          <a:ext cx="493148" cy="493148"/>
        </a:xfrm>
        <a:prstGeom prst="ellipse">
          <a:avLst/>
        </a:prstGeom>
        <a:gradFill rotWithShape="0">
          <a:gsLst>
            <a:gs pos="0">
              <a:schemeClr val="accent2">
                <a:hueOff val="6144895"/>
                <a:satOff val="37588"/>
                <a:lumOff val="5491"/>
                <a:alphaOff val="0"/>
                <a:tint val="100000"/>
                <a:shade val="100000"/>
                <a:satMod val="130000"/>
              </a:schemeClr>
            </a:gs>
            <a:gs pos="100000">
              <a:schemeClr val="accent2">
                <a:hueOff val="6144895"/>
                <a:satOff val="37588"/>
                <a:lumOff val="549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6DEBC9-D54A-3248-A73A-F19668ECAA54}">
      <dsp:nvSpPr>
        <dsp:cNvPr id="0" name=""/>
        <dsp:cNvSpPr/>
      </dsp:nvSpPr>
      <dsp:spPr>
        <a:xfrm>
          <a:off x="1655327" y="2446635"/>
          <a:ext cx="215752" cy="215752"/>
        </a:xfrm>
        <a:prstGeom prst="ellipse">
          <a:avLst/>
        </a:prstGeom>
        <a:gradFill rotWithShape="0">
          <a:gsLst>
            <a:gs pos="0">
              <a:schemeClr val="accent2">
                <a:hueOff val="6656970"/>
                <a:satOff val="40720"/>
                <a:lumOff val="5948"/>
                <a:alphaOff val="0"/>
                <a:tint val="100000"/>
                <a:shade val="100000"/>
                <a:satMod val="130000"/>
              </a:schemeClr>
            </a:gs>
            <a:gs pos="100000">
              <a:schemeClr val="accent2">
                <a:hueOff val="6656970"/>
                <a:satOff val="40720"/>
                <a:lumOff val="594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C79B09-80E0-6646-A82A-4BC11D4E5094}">
      <dsp:nvSpPr>
        <dsp:cNvPr id="0" name=""/>
        <dsp:cNvSpPr/>
      </dsp:nvSpPr>
      <dsp:spPr>
        <a:xfrm>
          <a:off x="1776149" y="2053965"/>
          <a:ext cx="339039" cy="339039"/>
        </a:xfrm>
        <a:prstGeom prst="ellipse">
          <a:avLst/>
        </a:prstGeom>
        <a:gradFill rotWithShape="0">
          <a:gsLst>
            <a:gs pos="0">
              <a:schemeClr val="accent2">
                <a:hueOff val="7169044"/>
                <a:satOff val="43853"/>
                <a:lumOff val="6406"/>
                <a:alphaOff val="0"/>
                <a:tint val="100000"/>
                <a:shade val="100000"/>
                <a:satMod val="130000"/>
              </a:schemeClr>
            </a:gs>
            <a:gs pos="100000">
              <a:schemeClr val="accent2">
                <a:hueOff val="7169044"/>
                <a:satOff val="43853"/>
                <a:lumOff val="640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988FA7-8B87-A542-BF51-63060AE6B906}">
      <dsp:nvSpPr>
        <dsp:cNvPr id="0" name=""/>
        <dsp:cNvSpPr/>
      </dsp:nvSpPr>
      <dsp:spPr>
        <a:xfrm>
          <a:off x="2078202" y="2476840"/>
          <a:ext cx="215752" cy="215752"/>
        </a:xfrm>
        <a:prstGeom prst="ellipse">
          <a:avLst/>
        </a:prstGeom>
        <a:gradFill rotWithShape="0">
          <a:gsLst>
            <a:gs pos="0">
              <a:schemeClr val="accent2">
                <a:hueOff val="7681119"/>
                <a:satOff val="46985"/>
                <a:lumOff val="6863"/>
                <a:alphaOff val="0"/>
                <a:tint val="100000"/>
                <a:shade val="100000"/>
                <a:satMod val="130000"/>
              </a:schemeClr>
            </a:gs>
            <a:gs pos="100000">
              <a:schemeClr val="accent2">
                <a:hueOff val="7681119"/>
                <a:satOff val="46985"/>
                <a:lumOff val="686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A0817AC-723D-9849-BC9D-7F4D6F803245}">
      <dsp:nvSpPr>
        <dsp:cNvPr id="0" name=""/>
        <dsp:cNvSpPr/>
      </dsp:nvSpPr>
      <dsp:spPr>
        <a:xfrm>
          <a:off x="2350051" y="1993554"/>
          <a:ext cx="493148" cy="493148"/>
        </a:xfrm>
        <a:prstGeom prst="ellipse">
          <a:avLst/>
        </a:prstGeom>
        <a:gradFill rotWithShape="0">
          <a:gsLst>
            <a:gs pos="0">
              <a:schemeClr val="accent2">
                <a:hueOff val="8193193"/>
                <a:satOff val="50117"/>
                <a:lumOff val="7321"/>
                <a:alphaOff val="0"/>
                <a:tint val="100000"/>
                <a:shade val="100000"/>
                <a:satMod val="130000"/>
              </a:schemeClr>
            </a:gs>
            <a:gs pos="100000">
              <a:schemeClr val="accent2">
                <a:hueOff val="8193193"/>
                <a:satOff val="50117"/>
                <a:lumOff val="732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E45F7E-9F9E-EA40-BC36-4B09F8A3C09A}">
      <dsp:nvSpPr>
        <dsp:cNvPr id="0" name=""/>
        <dsp:cNvSpPr/>
      </dsp:nvSpPr>
      <dsp:spPr>
        <a:xfrm>
          <a:off x="3014569" y="1872733"/>
          <a:ext cx="339039" cy="339039"/>
        </a:xfrm>
        <a:prstGeom prst="ellipse">
          <a:avLst/>
        </a:prstGeom>
        <a:gradFill rotWithShape="0">
          <a:gsLst>
            <a:gs pos="0">
              <a:schemeClr val="accent2">
                <a:hueOff val="8705268"/>
                <a:satOff val="53250"/>
                <a:lumOff val="7778"/>
                <a:alphaOff val="0"/>
                <a:tint val="100000"/>
                <a:shade val="100000"/>
                <a:satMod val="130000"/>
              </a:schemeClr>
            </a:gs>
            <a:gs pos="100000">
              <a:schemeClr val="accent2">
                <a:hueOff val="8705268"/>
                <a:satOff val="53250"/>
                <a:lumOff val="77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1AF38C0-52F1-3F46-BFF2-1E0687AC9315}">
      <dsp:nvSpPr>
        <dsp:cNvPr id="0" name=""/>
        <dsp:cNvSpPr/>
      </dsp:nvSpPr>
      <dsp:spPr>
        <a:xfrm>
          <a:off x="3353609" y="452578"/>
          <a:ext cx="995711" cy="1900922"/>
        </a:xfrm>
        <a:prstGeom prst="chevron">
          <a:avLst>
            <a:gd name="adj" fmla="val 6231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9C24ABD-DDE0-D947-9949-7202C79EE22E}">
      <dsp:nvSpPr>
        <dsp:cNvPr id="0" name=""/>
        <dsp:cNvSpPr/>
      </dsp:nvSpPr>
      <dsp:spPr>
        <a:xfrm>
          <a:off x="4349321" y="453501"/>
          <a:ext cx="2715577"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Academic Motivation</a:t>
          </a:r>
          <a:endParaRPr lang="en-US" sz="2900" kern="1200" dirty="0"/>
        </a:p>
      </dsp:txBody>
      <dsp:txXfrm>
        <a:off x="4349321" y="453501"/>
        <a:ext cx="2715577" cy="1900904"/>
      </dsp:txXfrm>
    </dsp:sp>
    <dsp:sp modelId="{D588174E-4D2C-8B47-BBBA-26493182CE5B}">
      <dsp:nvSpPr>
        <dsp:cNvPr id="0" name=""/>
        <dsp:cNvSpPr/>
      </dsp:nvSpPr>
      <dsp:spPr>
        <a:xfrm>
          <a:off x="7064898" y="452578"/>
          <a:ext cx="995711" cy="1900922"/>
        </a:xfrm>
        <a:prstGeom prst="chevron">
          <a:avLst>
            <a:gd name="adj" fmla="val 62310"/>
          </a:avLst>
        </a:prstGeom>
        <a:gradFill rotWithShape="0">
          <a:gsLst>
            <a:gs pos="0">
              <a:schemeClr val="accent2">
                <a:hueOff val="9217343"/>
                <a:satOff val="56382"/>
                <a:lumOff val="8236"/>
                <a:alphaOff val="0"/>
                <a:tint val="100000"/>
                <a:shade val="100000"/>
                <a:satMod val="130000"/>
              </a:schemeClr>
            </a:gs>
            <a:gs pos="100000">
              <a:schemeClr val="accent2">
                <a:hueOff val="9217343"/>
                <a:satOff val="56382"/>
                <a:lumOff val="823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3BCB2A-FCF6-BF4E-B292-C1033121659F}">
      <dsp:nvSpPr>
        <dsp:cNvPr id="0" name=""/>
        <dsp:cNvSpPr/>
      </dsp:nvSpPr>
      <dsp:spPr>
        <a:xfrm>
          <a:off x="8169233" y="295482"/>
          <a:ext cx="2308241" cy="2308241"/>
        </a:xfrm>
        <a:prstGeom prst="ellipse">
          <a:avLst/>
        </a:prstGeom>
        <a:gradFill rotWithShape="0">
          <a:gsLst>
            <a:gs pos="0">
              <a:schemeClr val="accent2">
                <a:hueOff val="9217343"/>
                <a:satOff val="56382"/>
                <a:lumOff val="8236"/>
                <a:alphaOff val="0"/>
                <a:tint val="100000"/>
                <a:shade val="100000"/>
                <a:satMod val="130000"/>
              </a:schemeClr>
            </a:gs>
            <a:gs pos="100000">
              <a:schemeClr val="accent2">
                <a:hueOff val="9217343"/>
                <a:satOff val="56382"/>
                <a:lumOff val="823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GPA</a:t>
          </a:r>
          <a:endParaRPr lang="en-US" sz="2900" kern="1200" dirty="0"/>
        </a:p>
      </dsp:txBody>
      <dsp:txXfrm>
        <a:off x="8507267" y="633516"/>
        <a:ext cx="1632173" cy="1632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BA4A5-D1AD-B94C-A011-A222AA456FC2}">
      <dsp:nvSpPr>
        <dsp:cNvPr id="0" name=""/>
        <dsp:cNvSpPr/>
      </dsp:nvSpPr>
      <dsp:spPr>
        <a:xfrm rot="16200000">
          <a:off x="-520352" y="521692"/>
          <a:ext cx="4525963" cy="3482578"/>
        </a:xfrm>
        <a:prstGeom prst="flowChartManualOperation">
          <a:avLst/>
        </a:prstGeom>
        <a:gradFill rotWithShape="0">
          <a:gsLst>
            <a:gs pos="0">
              <a:schemeClr val="accent2">
                <a:shade val="80000"/>
                <a:hueOff val="0"/>
                <a:satOff val="0"/>
                <a:lumOff val="0"/>
                <a:alphaOff val="0"/>
                <a:tint val="100000"/>
                <a:shade val="100000"/>
                <a:satMod val="130000"/>
              </a:schemeClr>
            </a:gs>
            <a:gs pos="100000">
              <a:schemeClr val="accent2">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0" tIns="0" rIns="206231" bIns="0" numCol="1" spcCol="1270" anchor="t" anchorCtr="0">
          <a:noAutofit/>
        </a:bodyPr>
        <a:lstStyle/>
        <a:p>
          <a:pPr lvl="0" algn="l" defTabSz="1422400">
            <a:lnSpc>
              <a:spcPct val="90000"/>
            </a:lnSpc>
            <a:spcBef>
              <a:spcPct val="0"/>
            </a:spcBef>
            <a:spcAft>
              <a:spcPct val="35000"/>
            </a:spcAft>
          </a:pPr>
          <a:r>
            <a:rPr lang="en-US" sz="3200" kern="1200" dirty="0" smtClean="0">
              <a:solidFill>
                <a:schemeClr val="tx1"/>
              </a:solidFill>
            </a:rPr>
            <a:t>Before</a:t>
          </a:r>
          <a:endParaRPr lang="en-US" sz="3200" kern="1200" dirty="0">
            <a:solidFill>
              <a:schemeClr val="tx1"/>
            </a:solidFill>
          </a:endParaRPr>
        </a:p>
        <a:p>
          <a:pPr marL="228600" lvl="1" indent="-228600" algn="l" defTabSz="1111250">
            <a:lnSpc>
              <a:spcPct val="90000"/>
            </a:lnSpc>
            <a:spcBef>
              <a:spcPct val="0"/>
            </a:spcBef>
            <a:spcAft>
              <a:spcPct val="15000"/>
            </a:spcAft>
            <a:buChar char="•"/>
          </a:pPr>
          <a:r>
            <a:rPr lang="en-US" sz="2500" kern="1200" dirty="0" smtClean="0"/>
            <a:t>“How will I build relationships when I do this work?”</a:t>
          </a:r>
          <a:endParaRPr lang="en-US" sz="2500" kern="1200" dirty="0"/>
        </a:p>
      </dsp:txBody>
      <dsp:txXfrm rot="5400000">
        <a:off x="1341" y="905192"/>
        <a:ext cx="3482578" cy="2715577"/>
      </dsp:txXfrm>
    </dsp:sp>
    <dsp:sp modelId="{8B89EF38-4C49-B747-91FA-A9D916980071}">
      <dsp:nvSpPr>
        <dsp:cNvPr id="0" name=""/>
        <dsp:cNvSpPr/>
      </dsp:nvSpPr>
      <dsp:spPr>
        <a:xfrm rot="16200000">
          <a:off x="3223418" y="521692"/>
          <a:ext cx="4525963" cy="3482578"/>
        </a:xfrm>
        <a:prstGeom prst="flowChartManualOperation">
          <a:avLst/>
        </a:prstGeom>
        <a:gradFill rotWithShape="0">
          <a:gsLst>
            <a:gs pos="0">
              <a:schemeClr val="accent2">
                <a:shade val="80000"/>
                <a:hueOff val="157240"/>
                <a:satOff val="-14072"/>
                <a:lumOff val="16459"/>
                <a:alphaOff val="0"/>
                <a:tint val="100000"/>
                <a:shade val="100000"/>
                <a:satMod val="130000"/>
              </a:schemeClr>
            </a:gs>
            <a:gs pos="100000">
              <a:schemeClr val="accent2">
                <a:shade val="80000"/>
                <a:hueOff val="157240"/>
                <a:satOff val="-14072"/>
                <a:lumOff val="164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0" tIns="0" rIns="206231" bIns="0" numCol="1" spcCol="1270" anchor="t" anchorCtr="0">
          <a:noAutofit/>
        </a:bodyPr>
        <a:lstStyle/>
        <a:p>
          <a:pPr lvl="0" algn="l" defTabSz="1422400">
            <a:lnSpc>
              <a:spcPct val="90000"/>
            </a:lnSpc>
            <a:spcBef>
              <a:spcPct val="0"/>
            </a:spcBef>
            <a:spcAft>
              <a:spcPct val="35000"/>
            </a:spcAft>
          </a:pPr>
          <a:r>
            <a:rPr lang="en-US" sz="3200" kern="1200" dirty="0" smtClean="0">
              <a:solidFill>
                <a:schemeClr val="tx1"/>
              </a:solidFill>
            </a:rPr>
            <a:t>During</a:t>
          </a:r>
          <a:endParaRPr lang="en-US" sz="3200" kern="1200" dirty="0">
            <a:solidFill>
              <a:schemeClr val="tx1"/>
            </a:solidFill>
          </a:endParaRPr>
        </a:p>
        <a:p>
          <a:pPr marL="228600" lvl="1" indent="-228600" algn="l" defTabSz="1111250">
            <a:lnSpc>
              <a:spcPct val="90000"/>
            </a:lnSpc>
            <a:spcBef>
              <a:spcPct val="0"/>
            </a:spcBef>
            <a:spcAft>
              <a:spcPct val="15000"/>
            </a:spcAft>
            <a:buChar char="•"/>
          </a:pPr>
          <a:r>
            <a:rPr lang="en-US" sz="2500" kern="1200" dirty="0" smtClean="0"/>
            <a:t>“What I do right now will influence our relationship." </a:t>
          </a:r>
          <a:endParaRPr lang="en-US" sz="2500" kern="1200" dirty="0"/>
        </a:p>
      </dsp:txBody>
      <dsp:txXfrm rot="5400000">
        <a:off x="3745111" y="905192"/>
        <a:ext cx="3482578" cy="2715577"/>
      </dsp:txXfrm>
    </dsp:sp>
    <dsp:sp modelId="{E59213A1-437C-B64D-ADF9-8545C9C00118}">
      <dsp:nvSpPr>
        <dsp:cNvPr id="0" name=""/>
        <dsp:cNvSpPr/>
      </dsp:nvSpPr>
      <dsp:spPr>
        <a:xfrm rot="16200000">
          <a:off x="6967189" y="521692"/>
          <a:ext cx="4525963" cy="3482578"/>
        </a:xfrm>
        <a:prstGeom prst="flowChartManualOperation">
          <a:avLst/>
        </a:prstGeom>
        <a:gradFill rotWithShape="0">
          <a:gsLst>
            <a:gs pos="0">
              <a:schemeClr val="accent2">
                <a:shade val="80000"/>
                <a:hueOff val="314480"/>
                <a:satOff val="-28143"/>
                <a:lumOff val="32919"/>
                <a:alphaOff val="0"/>
                <a:tint val="100000"/>
                <a:shade val="100000"/>
                <a:satMod val="130000"/>
              </a:schemeClr>
            </a:gs>
            <a:gs pos="100000">
              <a:schemeClr val="accent2">
                <a:shade val="80000"/>
                <a:hueOff val="314480"/>
                <a:satOff val="-28143"/>
                <a:lumOff val="3291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0" tIns="0" rIns="206231" bIns="0" numCol="1" spcCol="1270" anchor="t" anchorCtr="0">
          <a:noAutofit/>
        </a:bodyPr>
        <a:lstStyle/>
        <a:p>
          <a:pPr lvl="0" algn="l" defTabSz="1422400">
            <a:lnSpc>
              <a:spcPct val="90000"/>
            </a:lnSpc>
            <a:spcBef>
              <a:spcPct val="0"/>
            </a:spcBef>
            <a:spcAft>
              <a:spcPct val="35000"/>
            </a:spcAft>
          </a:pPr>
          <a:r>
            <a:rPr lang="en-US" sz="3200" kern="1200" dirty="0" smtClean="0">
              <a:solidFill>
                <a:schemeClr val="tx1"/>
              </a:solidFill>
            </a:rPr>
            <a:t>After</a:t>
          </a:r>
          <a:endParaRPr lang="en-US" sz="3200" kern="1200" dirty="0">
            <a:solidFill>
              <a:schemeClr val="tx1"/>
            </a:solidFill>
          </a:endParaRPr>
        </a:p>
        <a:p>
          <a:pPr marL="228600" lvl="1" indent="-228600" algn="l" defTabSz="1111250">
            <a:lnSpc>
              <a:spcPct val="90000"/>
            </a:lnSpc>
            <a:spcBef>
              <a:spcPct val="0"/>
            </a:spcBef>
            <a:spcAft>
              <a:spcPct val="15000"/>
            </a:spcAft>
            <a:buChar char="•"/>
          </a:pPr>
          <a:r>
            <a:rPr lang="en-US" sz="2500" kern="1200" dirty="0" smtClean="0"/>
            <a:t>"How did </a:t>
          </a:r>
          <a:r>
            <a:rPr lang="en-US" sz="2500" kern="1200" smtClean="0"/>
            <a:t>that interaction influence </a:t>
          </a:r>
          <a:r>
            <a:rPr lang="en-US" sz="2500" kern="1200" dirty="0" smtClean="0"/>
            <a:t>our relationship? What do I want to do differently next time?"</a:t>
          </a:r>
          <a:endParaRPr lang="en-US" sz="2500" kern="1200" dirty="0"/>
        </a:p>
      </dsp:txBody>
      <dsp:txXfrm rot="5400000">
        <a:off x="7488882" y="905192"/>
        <a:ext cx="3482578" cy="2715577"/>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E9725-040B-4090-946B-546FF01A4433}" type="datetimeFigureOut">
              <a:rPr lang="en-US" smtClean="0"/>
              <a:t>1/21/19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F1BCE-5FC4-4877-8B39-0A6F3D6B39DF}" type="slidenum">
              <a:rPr lang="en-US" smtClean="0"/>
              <a:t>‹#›</a:t>
            </a:fld>
            <a:endParaRPr lang="en-US"/>
          </a:p>
        </p:txBody>
      </p:sp>
    </p:spTree>
    <p:extLst>
      <p:ext uri="{BB962C8B-B14F-4D97-AF65-F5344CB8AC3E}">
        <p14:creationId xmlns:p14="http://schemas.microsoft.com/office/powerpoint/2010/main" val="300159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smtClean="0">
                <a:solidFill>
                  <a:schemeClr val="tx1"/>
                </a:solidFill>
                <a:effectLst/>
                <a:latin typeface="+mn-lt"/>
                <a:ea typeface="+mn-ea"/>
                <a:cs typeface="+mn-cs"/>
              </a:rPr>
              <a:t>Inform participants that in this workshop session they are going to begin talking about the Developmental Relationships Framework, a new resource that Search Institute has created through multiple years of research to help strengthen developmental relationships in young people’s lives. </a:t>
            </a:r>
            <a:endParaRPr lang="en-US" dirty="0"/>
          </a:p>
        </p:txBody>
      </p:sp>
      <p:sp>
        <p:nvSpPr>
          <p:cNvPr id="4" name="Slide Number Placeholder 3"/>
          <p:cNvSpPr>
            <a:spLocks noGrp="1"/>
          </p:cNvSpPr>
          <p:nvPr>
            <p:ph type="sldNum" sz="quarter" idx="10"/>
          </p:nvPr>
        </p:nvSpPr>
        <p:spPr/>
        <p:txBody>
          <a:bodyPr/>
          <a:lstStyle/>
          <a:p>
            <a:pPr>
              <a:defRPr/>
            </a:pPr>
            <a:fld id="{88D6988D-F5EC-7143-979C-BFC180737EF4}"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535291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Use this slide and the following slides to illustrate the idea that there are many young people who do not experience developmental as often or as intensively as they could and perhaps should in order to promote positive youth development. In other words, there is both great need and great opportunity to strengthen relationships in any organization that serves young people. </a:t>
            </a:r>
          </a:p>
          <a:p>
            <a:pPr marL="228600" lvl="0" indent="-228600">
              <a:buFont typeface="+mj-lt"/>
              <a:buAutoNum type="arabicPeriod"/>
            </a:pPr>
            <a:r>
              <a:rPr lang="en-US" sz="1200" kern="1200" dirty="0" smtClean="0">
                <a:solidFill>
                  <a:schemeClr val="tx1"/>
                </a:solidFill>
                <a:effectLst/>
                <a:latin typeface="+mn-lt"/>
                <a:ea typeface="+mn-ea"/>
                <a:cs typeface="+mn-cs"/>
              </a:rPr>
              <a:t>This slide shows that when a large sample of middle and high school students were asked about their relationships with parents, siblings, friends, teachers, and program leaders, 22% - or 1 in 5 – reported they weren’t experiencing a developmental relationship with any of them.</a:t>
            </a:r>
          </a:p>
          <a:p>
            <a:pPr marL="228600" indent="-228600">
              <a:buFont typeface="+mj-lt"/>
              <a:buAutoNum type="arabicPeriod"/>
            </a:pPr>
            <a:r>
              <a:rPr lang="en-US" sz="1200" kern="1200" dirty="0" smtClean="0">
                <a:solidFill>
                  <a:schemeClr val="tx1"/>
                </a:solidFill>
                <a:effectLst/>
                <a:latin typeface="+mn-lt"/>
                <a:ea typeface="+mn-ea"/>
                <a:cs typeface="+mn-cs"/>
              </a:rPr>
              <a:t>For the purpose of these analyses, a participant was considered to “have” a developmental relationship with a person when they reported they were experiencing 4 of the 5 developmental relationship elements </a:t>
            </a:r>
            <a:r>
              <a:rPr lang="en-US" sz="1200" i="1" kern="1200" dirty="0" smtClean="0">
                <a:solidFill>
                  <a:schemeClr val="tx1"/>
                </a:solidFill>
                <a:effectLst/>
                <a:latin typeface="+mn-lt"/>
                <a:ea typeface="+mn-ea"/>
                <a:cs typeface="+mn-cs"/>
              </a:rPr>
              <a:t>often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very often.</a:t>
            </a:r>
            <a:r>
              <a:rPr lang="en-US" dirty="0" smtClean="0">
                <a:effectLst/>
              </a:rPr>
              <a:t> </a:t>
            </a:r>
            <a:endParaRPr lang="en-US" b="0"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B38518BB-0DBC-6C40-916D-A5A323DE25E3}"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478480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Use this slide to reinforce the information included on the previous slide, which showed that 22% of young people say that they have NO developmental relationships with parents, siblings, friends, teachers, or program leaders.</a:t>
            </a:r>
          </a:p>
          <a:p>
            <a:pPr marL="228600" lvl="0" indent="-228600">
              <a:buFont typeface="+mj-lt"/>
              <a:buAutoNum type="arabicPeriod"/>
            </a:pPr>
            <a:r>
              <a:rPr lang="en-US" sz="1200" kern="1200" dirty="0" smtClean="0">
                <a:solidFill>
                  <a:schemeClr val="tx1"/>
                </a:solidFill>
                <a:effectLst/>
                <a:latin typeface="+mn-lt"/>
                <a:ea typeface="+mn-ea"/>
                <a:cs typeface="+mn-cs"/>
              </a:rPr>
              <a:t>If these data are representative of young people as a whole, it means that in any given group, 1 in 5 of the young people might not have a developmental relationship in their lives. </a:t>
            </a:r>
          </a:p>
          <a:p>
            <a:pPr marL="228600" indent="-228600">
              <a:buFont typeface="+mj-lt"/>
              <a:buAutoNum type="arabicPeriod"/>
            </a:pPr>
            <a:r>
              <a:rPr lang="en-US" sz="1200" kern="1200" dirty="0" smtClean="0">
                <a:solidFill>
                  <a:schemeClr val="tx1"/>
                </a:solidFill>
                <a:effectLst/>
                <a:latin typeface="+mn-lt"/>
                <a:ea typeface="+mn-ea"/>
                <a:cs typeface="+mn-cs"/>
              </a:rPr>
              <a:t>For the purpose of these analyses, a participant was considered to “have” a developmental relationship with a person when they reported they were experiencing 4 of the 5 developmental relationship elements </a:t>
            </a:r>
            <a:r>
              <a:rPr lang="en-US" sz="1200" i="1" kern="1200" dirty="0" smtClean="0">
                <a:solidFill>
                  <a:schemeClr val="tx1"/>
                </a:solidFill>
                <a:effectLst/>
                <a:latin typeface="+mn-lt"/>
                <a:ea typeface="+mn-ea"/>
                <a:cs typeface="+mn-cs"/>
              </a:rPr>
              <a:t>often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very often.</a:t>
            </a:r>
            <a:r>
              <a:rPr lang="en-US" dirty="0" smtClean="0">
                <a:effectLst/>
              </a:rPr>
              <a:t> </a:t>
            </a:r>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B38518BB-0DBC-6C40-916D-A5A323DE25E3}"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64409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428263" y="4343400"/>
            <a:ext cx="5984112" cy="4114800"/>
          </a:xfrm>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Tell participants that researchers at Search Institute are not the only ones who are finding evidence of a relationship gap in the lives of a significant number of young people in the United States today. For example, as this slide shows, researcher Robert Putnam of Harvard University analyzed a national survey of </a:t>
            </a:r>
            <a:r>
              <a:rPr lang="is-IS" sz="1200" kern="1200" dirty="0" smtClean="0">
                <a:solidFill>
                  <a:schemeClr val="tx1"/>
                </a:solidFill>
                <a:effectLst/>
                <a:latin typeface="+mn-lt"/>
                <a:ea typeface="+mn-ea"/>
                <a:cs typeface="+mn-cs"/>
              </a:rPr>
              <a:t>1,109 young adults, ages </a:t>
            </a:r>
            <a:r>
              <a:rPr lang="en-US" sz="1200" kern="1200" dirty="0" smtClean="0">
                <a:solidFill>
                  <a:schemeClr val="tx1"/>
                </a:solidFill>
                <a:effectLst/>
                <a:latin typeface="+mn-lt"/>
                <a:ea typeface="+mn-ea"/>
                <a:cs typeface="+mn-cs"/>
              </a:rPr>
              <a:t>18 – 21, and found that one in three young adults did not have a sustained mentoring relationship of any kind (formal or informal) while growing up (ages 8 to 18). </a:t>
            </a:r>
          </a:p>
          <a:p>
            <a:pPr marL="228600" lvl="0" indent="-228600">
              <a:buFont typeface="+mj-lt"/>
              <a:buAutoNum type="arabicPeriod"/>
            </a:pPr>
            <a:r>
              <a:rPr lang="en-US" sz="1200" kern="1200" dirty="0" smtClean="0">
                <a:solidFill>
                  <a:schemeClr val="tx1"/>
                </a:solidFill>
                <a:effectLst/>
                <a:latin typeface="+mn-lt"/>
                <a:ea typeface="+mn-ea"/>
                <a:cs typeface="+mn-cs"/>
              </a:rPr>
              <a:t>In this study, Putnam uses the term “informal mentor” very broadly, to encompass not only young people who had mentors in formal mentoring programs such as Big Brothers Big Sisters, but also young people who had informal mentors in their extended families, at school, and in their communities.  What Putnam and others call an ”informal” or “natural” mentor is closely related to what researchers at Search Institute and elsewhere call a developmental relationship. </a:t>
            </a:r>
          </a:p>
          <a:p>
            <a:pPr marL="228600" lvl="0" indent="-228600">
              <a:buFont typeface="+mj-lt"/>
              <a:buAutoNum type="arabicPeriod"/>
            </a:pPr>
            <a:r>
              <a:rPr lang="en-US" sz="1200" kern="1200" dirty="0" smtClean="0">
                <a:solidFill>
                  <a:schemeClr val="tx1"/>
                </a:solidFill>
                <a:effectLst/>
                <a:latin typeface="+mn-lt"/>
                <a:ea typeface="+mn-ea"/>
                <a:cs typeface="+mn-cs"/>
              </a:rPr>
              <a:t>This slide shows that young people who live in poverty (with the lowest SES, or socio-economic status) were much less likely that affluent young people (with the highest SES) to have had mentors (i.e. developmental relationships) in their lives. Note that about two-thirds of young adults from families with the highest income and education (64%) reported that they had informal or “everyday” mentors between ages 8 and 18. These included teachers, family friends, religious or youth program leader, coach, or counselor. </a:t>
            </a:r>
          </a:p>
          <a:p>
            <a:pPr marL="228600" lvl="0" indent="-228600">
              <a:buFont typeface="+mj-lt"/>
              <a:buAutoNum type="arabicPeriod"/>
            </a:pPr>
            <a:r>
              <a:rPr lang="en-US" sz="1200" kern="1200" dirty="0" smtClean="0">
                <a:solidFill>
                  <a:schemeClr val="tx1"/>
                </a:solidFill>
                <a:effectLst/>
                <a:latin typeface="+mn-lt"/>
                <a:ea typeface="+mn-ea"/>
                <a:cs typeface="+mn-cs"/>
              </a:rPr>
              <a:t>However, two-thirds of the young adults from families with the lowest income and education levels (62%) DID NOT have informal mentors while growing up (ages 8 to 18).</a:t>
            </a:r>
          </a:p>
          <a:p>
            <a:pPr marL="228600" indent="-228600">
              <a:buFont typeface="+mj-lt"/>
              <a:buAutoNum type="arabicPeriod"/>
            </a:pPr>
            <a:r>
              <a:rPr lang="en-US" sz="1200" kern="1200" dirty="0" smtClean="0">
                <a:solidFill>
                  <a:schemeClr val="tx1"/>
                </a:solidFill>
                <a:effectLst/>
                <a:latin typeface="+mn-lt"/>
                <a:ea typeface="+mn-ea"/>
                <a:cs typeface="+mn-cs"/>
              </a:rPr>
              <a:t>As noted on the slide, the source for these data is Putnam, 2015, pages 215-216.</a:t>
            </a:r>
            <a:r>
              <a:rPr lang="en-US" sz="1100" dirty="0" smtClean="0">
                <a:effectLst/>
              </a:rPr>
              <a:t> </a:t>
            </a:r>
            <a:endParaRPr lang="en-US" sz="1100" dirty="0">
              <a:solidFill>
                <a:srgbClr val="000000"/>
              </a:solidFill>
            </a:endParaRPr>
          </a:p>
        </p:txBody>
      </p:sp>
    </p:spTree>
    <p:extLst>
      <p:ext uri="{BB962C8B-B14F-4D97-AF65-F5344CB8AC3E}">
        <p14:creationId xmlns:p14="http://schemas.microsoft.com/office/powerpoint/2010/main" val="34431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This slide provides look at some of the data from Robert Putnam’s research that went into the relationship gap depicted on the previous slide. Here we see gaps in the experience of developmental relationships between affluent young people and young people who live in poverty. Here we can see that in most categories, the affluent young people report far more developmental relationships in their lives. </a:t>
            </a:r>
          </a:p>
          <a:p>
            <a:pPr marL="228600" indent="-228600">
              <a:buFont typeface="+mj-lt"/>
              <a:buAutoNum type="arabicPeriod"/>
            </a:pPr>
            <a:r>
              <a:rPr lang="en-US" sz="1200" kern="1200" dirty="0" smtClean="0">
                <a:solidFill>
                  <a:schemeClr val="tx1"/>
                </a:solidFill>
                <a:effectLst/>
                <a:latin typeface="+mn-lt"/>
                <a:ea typeface="+mn-ea"/>
                <a:cs typeface="+mn-cs"/>
              </a:rPr>
              <a:t>You may want to stop on this slide and ask participants to discuss potential reasons for the differences observed here in young people’s experience of developmental relationships based upon the socioeconomic status of their families. </a:t>
            </a:r>
            <a:endParaRPr lang="en-US" dirty="0"/>
          </a:p>
        </p:txBody>
      </p:sp>
      <p:sp>
        <p:nvSpPr>
          <p:cNvPr id="4" name="Slide Number Placeholder 3"/>
          <p:cNvSpPr>
            <a:spLocks noGrp="1"/>
          </p:cNvSpPr>
          <p:nvPr>
            <p:ph type="sldNum" sz="quarter" idx="10"/>
          </p:nvPr>
        </p:nvSpPr>
        <p:spPr/>
        <p:txBody>
          <a:bodyPr/>
          <a:lstStyle/>
          <a:p>
            <a:fld id="{DF60C2E9-BEEB-B343-A74A-F45644E5A281}" type="slidenum">
              <a:rPr lang="en-US" smtClean="0"/>
              <a:t>18</a:t>
            </a:fld>
            <a:endParaRPr lang="en-US"/>
          </a:p>
        </p:txBody>
      </p:sp>
    </p:spTree>
    <p:extLst>
      <p:ext uri="{BB962C8B-B14F-4D97-AF65-F5344CB8AC3E}">
        <p14:creationId xmlns:p14="http://schemas.microsoft.com/office/powerpoint/2010/main" val="1669439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Use this slide to tell participants why Search Institute launched the multi-year and multimethod program of applied research that produced the Developmental Relationships Framework. Explain that while a large body of research and most people’s lived experience confirms that relationships are the drivers of youth development, many people don’t know </a:t>
            </a:r>
            <a:r>
              <a:rPr lang="en-US" sz="1200" i="1" kern="1200" dirty="0" smtClean="0">
                <a:solidFill>
                  <a:schemeClr val="tx1"/>
                </a:solidFill>
                <a:effectLst/>
                <a:latin typeface="+mn-lt"/>
                <a:ea typeface="+mn-ea"/>
                <a:cs typeface="+mn-cs"/>
              </a:rPr>
              <a:t>how </a:t>
            </a:r>
            <a:r>
              <a:rPr lang="en-US" sz="1200" kern="1200" dirty="0" smtClean="0">
                <a:solidFill>
                  <a:schemeClr val="tx1"/>
                </a:solidFill>
                <a:effectLst/>
                <a:latin typeface="+mn-lt"/>
                <a:ea typeface="+mn-ea"/>
                <a:cs typeface="+mn-cs"/>
              </a:rPr>
              <a:t>to build relationships that transform young people’s lives. </a:t>
            </a:r>
          </a:p>
          <a:p>
            <a:r>
              <a:rPr lang="en-US" sz="1200" kern="1200" dirty="0" smtClean="0">
                <a:solidFill>
                  <a:schemeClr val="tx1"/>
                </a:solidFill>
                <a:effectLst/>
                <a:latin typeface="+mn-lt"/>
                <a:ea typeface="+mn-ea"/>
                <a:cs typeface="+mn-cs"/>
              </a:rPr>
              <a:t>Explain that in 2013 Search Institute launched an effort to open the black box of developmental relationships to find out what happens in relationships that help young people grow from what they are (the Input on the side) to being and becoming their best selves (the Output on the slide). </a:t>
            </a:r>
            <a:endParaRPr lang="en-US" dirty="0"/>
          </a:p>
        </p:txBody>
      </p:sp>
    </p:spTree>
    <p:extLst>
      <p:ext uri="{BB962C8B-B14F-4D97-AF65-F5344CB8AC3E}">
        <p14:creationId xmlns:p14="http://schemas.microsoft.com/office/powerpoint/2010/main" val="157168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a:tabLst>
                <a:tab pos="457200" algn="l"/>
              </a:tabLst>
            </a:pPr>
            <a:r>
              <a:rPr lang="en-US" sz="1200" dirty="0" smtClean="0">
                <a:effectLst/>
                <a:latin typeface="Calibri" charset="0"/>
                <a:ea typeface="Times" charset="0"/>
                <a:cs typeface="Times New Roman" charset="0"/>
              </a:rPr>
              <a:t>Use this slide to tell participants that while both common sense and research tell us that caring is essential to help a young person develop, it is not sufficient. Young people also need to be challenged and experience other beneficial types of interaction in a developmental relationship. </a:t>
            </a:r>
            <a:endParaRPr lang="en-US" sz="1200" dirty="0" smtClean="0">
              <a:effectLst/>
              <a:latin typeface="Calibri" charset="0"/>
              <a:ea typeface="ＭＳ 明朝" charset="-128"/>
              <a:cs typeface="Times New Roman" charset="0"/>
            </a:endParaRPr>
          </a:p>
          <a:p>
            <a:endParaRPr lang="en-US" dirty="0"/>
          </a:p>
        </p:txBody>
      </p:sp>
      <p:sp>
        <p:nvSpPr>
          <p:cNvPr id="4" name="Slide Number Placeholder 3"/>
          <p:cNvSpPr>
            <a:spLocks noGrp="1"/>
          </p:cNvSpPr>
          <p:nvPr>
            <p:ph type="sldNum" sz="quarter" idx="10"/>
          </p:nvPr>
        </p:nvSpPr>
        <p:spPr/>
        <p:txBody>
          <a:bodyPr/>
          <a:lstStyle/>
          <a:p>
            <a:pPr>
              <a:defRPr/>
            </a:pPr>
            <a:fld id="{88D6988D-F5EC-7143-979C-BFC180737EF4}"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679204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a:tabLst>
                <a:tab pos="457200" algn="l"/>
              </a:tabLst>
            </a:pPr>
            <a:r>
              <a:rPr lang="en-US" sz="1200" dirty="0" smtClean="0">
                <a:effectLst/>
                <a:latin typeface="Calibri" charset="0"/>
                <a:ea typeface="Times" charset="0"/>
                <a:cs typeface="Times New Roman" charset="0"/>
              </a:rPr>
              <a:t>Use this slide to tell participants that Search Institute’s work has identified five key elements of a developmental relationship. </a:t>
            </a:r>
            <a:endParaRPr lang="en-US" sz="1200" dirty="0" smtClean="0">
              <a:effectLst/>
              <a:latin typeface="Calibri" charset="0"/>
              <a:ea typeface="ＭＳ 明朝" charset="-128"/>
              <a:cs typeface="Times New Roman" charset="0"/>
            </a:endParaRPr>
          </a:p>
          <a:p>
            <a:pPr marL="342900" marR="0" lvl="0" indent="-342900">
              <a:spcBef>
                <a:spcPts val="600"/>
              </a:spcBef>
              <a:spcAft>
                <a:spcPts val="600"/>
              </a:spcAft>
              <a:buFont typeface="+mj-lt"/>
              <a:buAutoNum type="arabicPeriod"/>
              <a:tabLst>
                <a:tab pos="457200" algn="l"/>
              </a:tabLst>
            </a:pPr>
            <a:r>
              <a:rPr lang="en-US" sz="1200" dirty="0" smtClean="0">
                <a:effectLst/>
                <a:latin typeface="Calibri" charset="0"/>
                <a:ea typeface="Times" charset="0"/>
                <a:cs typeface="Times New Roman" charset="0"/>
              </a:rPr>
              <a:t>Tell participants that they can find a copy of the Developmental Relationships Framework in their Developmental Relationships Workbook. </a:t>
            </a:r>
            <a:endParaRPr lang="en-US" sz="1200" dirty="0" smtClean="0">
              <a:effectLst/>
              <a:latin typeface="Calibri" charset="0"/>
              <a:ea typeface="ＭＳ 明朝" charset="-128"/>
              <a:cs typeface="Times New Roman" charset="0"/>
            </a:endParaRPr>
          </a:p>
          <a:p>
            <a:pPr marL="342900" marR="0" lvl="0" indent="-342900">
              <a:spcBef>
                <a:spcPts val="600"/>
              </a:spcBef>
              <a:spcAft>
                <a:spcPts val="600"/>
              </a:spcAft>
              <a:buFont typeface="+mj-lt"/>
              <a:buAutoNum type="arabicPeriod"/>
              <a:tabLst>
                <a:tab pos="457200" algn="l"/>
              </a:tabLst>
            </a:pPr>
            <a:r>
              <a:rPr lang="en-US" sz="1200" dirty="0" smtClean="0">
                <a:effectLst/>
                <a:latin typeface="Calibri" charset="0"/>
                <a:ea typeface="Times" charset="0"/>
                <a:cs typeface="Times New Roman" charset="0"/>
              </a:rPr>
              <a:t>Introduce the five elements using this slide.  </a:t>
            </a:r>
            <a:endParaRPr lang="en-US" sz="1200" dirty="0" smtClean="0">
              <a:effectLst/>
              <a:latin typeface="Calibri" charset="0"/>
              <a:ea typeface="ＭＳ 明朝" charset="-128"/>
              <a:cs typeface="Times New Roman" charset="0"/>
            </a:endParaRPr>
          </a:p>
          <a:p>
            <a:pPr marL="342900" marR="0" lvl="0" indent="-342900">
              <a:spcBef>
                <a:spcPts val="600"/>
              </a:spcBef>
              <a:spcAft>
                <a:spcPts val="600"/>
              </a:spcAft>
              <a:buFont typeface="+mj-lt"/>
              <a:buAutoNum type="arabicPeriod"/>
            </a:pPr>
            <a:r>
              <a:rPr lang="en-US" sz="1200" dirty="0" smtClean="0">
                <a:effectLst/>
                <a:latin typeface="Calibri" charset="0"/>
                <a:ea typeface="Times" charset="0"/>
                <a:cs typeface="Times New Roman" charset="0"/>
              </a:rPr>
              <a:t>Explain that in a truly developmental relationship these actions happen bi-directionally, that is, directed from the adult to the young person and from the young person to the adult.  In a developmental relationship between a young person and an adult, however, it is the adult who takes the lead in these actions and expresses them most strongly, intentionally, and consistently.  </a:t>
            </a:r>
            <a:endParaRPr lang="en-US" sz="1200" dirty="0" smtClean="0">
              <a:effectLst/>
              <a:latin typeface="Calibri" charset="0"/>
              <a:ea typeface="ＭＳ 明朝" charset="-128"/>
              <a:cs typeface="Times New Roman" charset="0"/>
            </a:endParaRPr>
          </a:p>
          <a:p>
            <a:pPr marL="342900" marR="0" lvl="0" indent="-342900">
              <a:spcBef>
                <a:spcPts val="600"/>
              </a:spcBef>
              <a:spcAft>
                <a:spcPts val="600"/>
              </a:spcAft>
              <a:buFont typeface="+mj-lt"/>
              <a:buAutoNum type="arabicPeriod"/>
            </a:pPr>
            <a:r>
              <a:rPr lang="en-US" sz="1200" dirty="0" smtClean="0">
                <a:effectLst/>
                <a:latin typeface="Calibri" charset="0"/>
                <a:ea typeface="Times" charset="0"/>
                <a:cs typeface="Times New Roman" charset="0"/>
              </a:rPr>
              <a:t>You may want to note that Search Institute’s work on developmental relationships also extends to relationships among young people. Research on peer-to-peer relationships is in its early stages but is finding that the five elements of a developmental relationship also occur for young people. </a:t>
            </a:r>
            <a:endParaRPr lang="en-US" dirty="0"/>
          </a:p>
        </p:txBody>
      </p:sp>
    </p:spTree>
    <p:extLst>
      <p:ext uri="{BB962C8B-B14F-4D97-AF65-F5344CB8AC3E}">
        <p14:creationId xmlns:p14="http://schemas.microsoft.com/office/powerpoint/2010/main" val="1005911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a:tabLst>
                <a:tab pos="457200" algn="l"/>
              </a:tabLst>
            </a:pPr>
            <a:r>
              <a:rPr lang="en-US" sz="1200" dirty="0" smtClean="0">
                <a:effectLst/>
                <a:latin typeface="Calibri" charset="0"/>
                <a:ea typeface="Times" charset="0"/>
                <a:cs typeface="Times New Roman" charset="0"/>
              </a:rPr>
              <a:t>Use this slide to explain the element of Express Care. </a:t>
            </a:r>
            <a:endParaRPr lang="en-US" sz="1200" dirty="0" smtClean="0">
              <a:effectLst/>
              <a:latin typeface="Calibri" charset="0"/>
              <a:ea typeface="ＭＳ 明朝" charset="-128"/>
              <a:cs typeface="Times New Roman" charset="0"/>
            </a:endParaRPr>
          </a:p>
          <a:p>
            <a:pPr marL="342900" marR="0" lvl="0" indent="-342900">
              <a:spcBef>
                <a:spcPts val="600"/>
              </a:spcBef>
              <a:spcAft>
                <a:spcPts val="600"/>
              </a:spcAft>
              <a:buFont typeface="+mj-lt"/>
              <a:buAutoNum type="arabicPeriod"/>
              <a:tabLst>
                <a:tab pos="457200" algn="l"/>
              </a:tabLst>
            </a:pPr>
            <a:r>
              <a:rPr lang="en-US" sz="1200" dirty="0" smtClean="0">
                <a:effectLst/>
                <a:latin typeface="Calibri" charset="0"/>
                <a:ea typeface="Times" charset="0"/>
                <a:cs typeface="Times New Roman" charset="0"/>
              </a:rPr>
              <a:t>The quote on the screen is from a focus group that Search Institute conducted as part of a recent study. </a:t>
            </a:r>
            <a:endParaRPr lang="en-US" dirty="0"/>
          </a:p>
        </p:txBody>
      </p:sp>
      <p:sp>
        <p:nvSpPr>
          <p:cNvPr id="4" name="Slide Number Placeholder 3"/>
          <p:cNvSpPr>
            <a:spLocks noGrp="1"/>
          </p:cNvSpPr>
          <p:nvPr>
            <p:ph type="sldNum" sz="quarter" idx="10"/>
          </p:nvPr>
        </p:nvSpPr>
        <p:spPr/>
        <p:txBody>
          <a:bodyPr/>
          <a:lstStyle/>
          <a:p>
            <a:fld id="{D70F1BCE-5FC4-4877-8B39-0A6F3D6B39DF}" type="slidenum">
              <a:rPr lang="en-US" smtClean="0"/>
              <a:t>22</a:t>
            </a:fld>
            <a:endParaRPr lang="en-US"/>
          </a:p>
        </p:txBody>
      </p:sp>
    </p:spTree>
    <p:extLst>
      <p:ext uri="{BB962C8B-B14F-4D97-AF65-F5344CB8AC3E}">
        <p14:creationId xmlns:p14="http://schemas.microsoft.com/office/powerpoint/2010/main" val="827038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Use this slide to explain the element of Challenge Growth.</a:t>
            </a:r>
          </a:p>
          <a:p>
            <a:pPr marL="228600" indent="-228600">
              <a:buFont typeface="+mj-lt"/>
              <a:buAutoNum type="arabicPeriod"/>
            </a:pPr>
            <a:r>
              <a:rPr lang="en-US" sz="1200" kern="1200" dirty="0" smtClean="0">
                <a:solidFill>
                  <a:schemeClr val="tx1"/>
                </a:solidFill>
                <a:effectLst/>
                <a:latin typeface="+mn-lt"/>
                <a:ea typeface="+mn-ea"/>
                <a:cs typeface="+mn-cs"/>
              </a:rPr>
              <a:t>The quote on the screen is from a focus group that Search Institute conducted as part of a recent study.</a:t>
            </a:r>
            <a:r>
              <a:rPr lang="en-US"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D70F1BCE-5FC4-4877-8B39-0A6F3D6B39DF}" type="slidenum">
              <a:rPr lang="en-US" smtClean="0"/>
              <a:t>23</a:t>
            </a:fld>
            <a:endParaRPr lang="en-US"/>
          </a:p>
        </p:txBody>
      </p:sp>
    </p:spTree>
    <p:extLst>
      <p:ext uri="{BB962C8B-B14F-4D97-AF65-F5344CB8AC3E}">
        <p14:creationId xmlns:p14="http://schemas.microsoft.com/office/powerpoint/2010/main" val="80419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Font typeface="+mj-lt"/>
              <a:buAutoNum type="arabicPeriod"/>
              <a:tabLst>
                <a:tab pos="457200" algn="l"/>
              </a:tabLst>
            </a:pPr>
            <a:r>
              <a:rPr lang="en-US" sz="1200" dirty="0" smtClean="0">
                <a:effectLst/>
                <a:latin typeface="Calibri" charset="0"/>
                <a:ea typeface="Times" charset="0"/>
                <a:cs typeface="Times New Roman" charset="0"/>
              </a:rPr>
              <a:t>Use this slide to explain the element of Provide Support.</a:t>
            </a:r>
            <a:endParaRPr lang="en-US" sz="1200" dirty="0" smtClean="0">
              <a:effectLst/>
              <a:latin typeface="Calibri" charset="0"/>
              <a:ea typeface="ＭＳ 明朝" charset="-128"/>
              <a:cs typeface="Times New Roman" charset="0"/>
            </a:endParaRPr>
          </a:p>
          <a:p>
            <a:pPr marL="342900" marR="0" lvl="0" indent="-342900">
              <a:spcBef>
                <a:spcPts val="600"/>
              </a:spcBef>
              <a:spcAft>
                <a:spcPts val="600"/>
              </a:spcAft>
              <a:buFont typeface="+mj-lt"/>
              <a:buAutoNum type="arabicPeriod"/>
              <a:tabLst>
                <a:tab pos="457200" algn="l"/>
              </a:tabLst>
            </a:pPr>
            <a:r>
              <a:rPr lang="en-US" sz="1200" dirty="0" smtClean="0">
                <a:effectLst/>
                <a:latin typeface="Calibri" charset="0"/>
                <a:ea typeface="Times" charset="0"/>
                <a:cs typeface="Times New Roman" charset="0"/>
              </a:rPr>
              <a:t>The quote on the screen is from a focus group that Search Institute conducted as part of a recent study. </a:t>
            </a:r>
            <a:endParaRPr lang="en-US" baseline="0" dirty="0" smtClean="0"/>
          </a:p>
        </p:txBody>
      </p:sp>
      <p:sp>
        <p:nvSpPr>
          <p:cNvPr id="4" name="Slide Number Placeholder 3"/>
          <p:cNvSpPr>
            <a:spLocks noGrp="1"/>
          </p:cNvSpPr>
          <p:nvPr>
            <p:ph type="sldNum" sz="quarter" idx="10"/>
          </p:nvPr>
        </p:nvSpPr>
        <p:spPr/>
        <p:txBody>
          <a:bodyPr/>
          <a:lstStyle/>
          <a:p>
            <a:fld id="{D70F1BCE-5FC4-4877-8B39-0A6F3D6B39DF}" type="slidenum">
              <a:rPr lang="en-US" smtClean="0"/>
              <a:t>24</a:t>
            </a:fld>
            <a:endParaRPr lang="en-US"/>
          </a:p>
        </p:txBody>
      </p:sp>
    </p:spTree>
    <p:extLst>
      <p:ext uri="{BB962C8B-B14F-4D97-AF65-F5344CB8AC3E}">
        <p14:creationId xmlns:p14="http://schemas.microsoft.com/office/powerpoint/2010/main" val="389540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Use this slide to show how the more developmental relationships a young person experiences, the less likely they are to report using alcohol and/or tobacco in the past month, and the less likely they are to report having attempted suicide.  </a:t>
            </a:r>
          </a:p>
          <a:p>
            <a:pPr marL="228600" lvl="0" indent="-228600">
              <a:buFont typeface="+mj-lt"/>
              <a:buAutoNum type="arabicPeriod"/>
            </a:pPr>
            <a:r>
              <a:rPr lang="en-US" sz="1200" kern="1200" dirty="0" smtClean="0">
                <a:solidFill>
                  <a:schemeClr val="tx1"/>
                </a:solidFill>
                <a:effectLst/>
                <a:latin typeface="+mn-lt"/>
                <a:ea typeface="+mn-ea"/>
                <a:cs typeface="+mn-cs"/>
              </a:rPr>
              <a:t>Explain to participants that developmental relationships are not only linked to positive behaviors and competencies (as shown on the previous slide), but they are also linked to fewer negative behaviors, as shown on this slide. </a:t>
            </a:r>
          </a:p>
          <a:p>
            <a:pPr marL="228600" lvl="0" indent="-228600">
              <a:buFont typeface="+mj-lt"/>
              <a:buAutoNum type="arabicPeriod"/>
            </a:pPr>
            <a:r>
              <a:rPr lang="en-US" sz="1200" kern="1200" dirty="0" smtClean="0">
                <a:solidFill>
                  <a:schemeClr val="tx1"/>
                </a:solidFill>
                <a:effectLst/>
                <a:latin typeface="+mn-lt"/>
                <a:ea typeface="+mn-ea"/>
                <a:cs typeface="+mn-cs"/>
              </a:rPr>
              <a:t>In this sample, the rates of these behaviors were low; hence the low averages.</a:t>
            </a:r>
          </a:p>
          <a:p>
            <a:pPr marL="228600" lvl="0" indent="-228600">
              <a:buFont typeface="+mj-lt"/>
              <a:buAutoNum type="arabicPeriod"/>
            </a:pPr>
            <a:r>
              <a:rPr lang="en-US" sz="1200" kern="1200" dirty="0" smtClean="0">
                <a:solidFill>
                  <a:schemeClr val="tx1"/>
                </a:solidFill>
                <a:effectLst/>
                <a:latin typeface="+mn-lt"/>
                <a:ea typeface="+mn-ea"/>
                <a:cs typeface="+mn-cs"/>
              </a:rPr>
              <a:t>The data presented on this slide are means. We are comparing outcomes for youth who report different numbers of developmental relationships in their lives (i.e., mean comparisons). In this slide, only the means for youth who report no developmental relationships and those who report five developmental relationships are reported.</a:t>
            </a:r>
          </a:p>
          <a:p>
            <a:pPr marL="228600" indent="-228600">
              <a:buFont typeface="+mj-lt"/>
              <a:buAutoNum type="arabicPeriod"/>
            </a:pPr>
            <a:r>
              <a:rPr lang="en-US" sz="1200" kern="1200" dirty="0" smtClean="0">
                <a:solidFill>
                  <a:schemeClr val="tx1"/>
                </a:solidFill>
                <a:effectLst/>
                <a:latin typeface="+mn-lt"/>
                <a:ea typeface="+mn-ea"/>
                <a:cs typeface="+mn-cs"/>
              </a:rPr>
              <a:t>For the purpose of these analyses, a participant was considered to “have” a developmental relationship with a person when they reported they were experiencing four of the five developmental relationship elements </a:t>
            </a:r>
            <a:r>
              <a:rPr lang="en-US" sz="1200" i="1" kern="1200" dirty="0" smtClean="0">
                <a:solidFill>
                  <a:schemeClr val="tx1"/>
                </a:solidFill>
                <a:effectLst/>
                <a:latin typeface="+mn-lt"/>
                <a:ea typeface="+mn-ea"/>
                <a:cs typeface="+mn-cs"/>
              </a:rPr>
              <a:t>often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very often.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B38518BB-0DBC-6C40-916D-A5A323DE25E3}"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530020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Use this slide to explain the element of Share Power.</a:t>
            </a:r>
          </a:p>
          <a:p>
            <a:pPr marL="228600" indent="-228600">
              <a:buFont typeface="+mj-lt"/>
              <a:buAutoNum type="arabicPeriod"/>
            </a:pPr>
            <a:r>
              <a:rPr lang="en-US" sz="1200" kern="1200" dirty="0" smtClean="0">
                <a:solidFill>
                  <a:schemeClr val="tx1"/>
                </a:solidFill>
                <a:effectLst/>
                <a:latin typeface="+mn-lt"/>
                <a:ea typeface="+mn-ea"/>
                <a:cs typeface="+mn-cs"/>
              </a:rPr>
              <a:t>The quote on the screen is from a focus group that Search Institute conducted as part of a recent study. </a:t>
            </a:r>
            <a:endParaRPr lang="en-US" baseline="0" dirty="0" smtClean="0"/>
          </a:p>
        </p:txBody>
      </p:sp>
      <p:sp>
        <p:nvSpPr>
          <p:cNvPr id="4" name="Slide Number Placeholder 3"/>
          <p:cNvSpPr>
            <a:spLocks noGrp="1"/>
          </p:cNvSpPr>
          <p:nvPr>
            <p:ph type="sldNum" sz="quarter" idx="10"/>
          </p:nvPr>
        </p:nvSpPr>
        <p:spPr/>
        <p:txBody>
          <a:bodyPr/>
          <a:lstStyle/>
          <a:p>
            <a:fld id="{D70F1BCE-5FC4-4877-8B39-0A6F3D6B39DF}" type="slidenum">
              <a:rPr lang="en-US" smtClean="0"/>
              <a:t>25</a:t>
            </a:fld>
            <a:endParaRPr lang="en-US"/>
          </a:p>
        </p:txBody>
      </p:sp>
    </p:spTree>
    <p:extLst>
      <p:ext uri="{BB962C8B-B14F-4D97-AF65-F5344CB8AC3E}">
        <p14:creationId xmlns:p14="http://schemas.microsoft.com/office/powerpoint/2010/main" val="2476178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Use this slide to explain the element of Expand Possibilities. </a:t>
            </a:r>
          </a:p>
          <a:p>
            <a:pPr marL="228600" lvl="0" indent="-228600">
              <a:buFont typeface="+mj-lt"/>
              <a:buAutoNum type="arabicPeriod"/>
            </a:pPr>
            <a:r>
              <a:rPr lang="en-US" sz="1200" kern="1200" dirty="0" smtClean="0">
                <a:solidFill>
                  <a:schemeClr val="tx1"/>
                </a:solidFill>
                <a:effectLst/>
                <a:latin typeface="+mn-lt"/>
                <a:ea typeface="+mn-ea"/>
                <a:cs typeface="+mn-cs"/>
              </a:rPr>
              <a:t>The quote on the screen is from a focus group that Search Institute conducted as part of a recent study.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0F1BCE-5FC4-4877-8B39-0A6F3D6B39DF}" type="slidenum">
              <a:rPr lang="en-US" smtClean="0"/>
              <a:t>26</a:t>
            </a:fld>
            <a:endParaRPr lang="en-US"/>
          </a:p>
        </p:txBody>
      </p:sp>
    </p:spTree>
    <p:extLst>
      <p:ext uri="{BB962C8B-B14F-4D97-AF65-F5344CB8AC3E}">
        <p14:creationId xmlns:p14="http://schemas.microsoft.com/office/powerpoint/2010/main" val="1246921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200" kern="1200" smtClean="0">
                <a:solidFill>
                  <a:schemeClr val="tx1"/>
                </a:solidFill>
                <a:effectLst/>
                <a:latin typeface="+mn-lt"/>
                <a:ea typeface="+mn-ea"/>
                <a:cs typeface="+mn-cs"/>
              </a:rPr>
              <a:t>Use variation on the previous slides to show how in their relationships with important people in their lives, young people experience different levels of the 5 elements of a developmental relationship. </a:t>
            </a:r>
            <a:endParaRPr lang="en-US" dirty="0"/>
          </a:p>
        </p:txBody>
      </p:sp>
      <p:sp>
        <p:nvSpPr>
          <p:cNvPr id="4" name="Slide Number Placeholder 3"/>
          <p:cNvSpPr>
            <a:spLocks noGrp="1"/>
          </p:cNvSpPr>
          <p:nvPr>
            <p:ph type="sldNum" sz="quarter" idx="10"/>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B38518BB-0DBC-6C40-916D-A5A323DE25E3}"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285271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Explain to participants that you are now going to review some findings from Search Institute’s studies to help them think and talk about how young people experience the Developmental Relationships Framework and how it is associated with important youth outcomes. </a:t>
            </a:r>
          </a:p>
          <a:p>
            <a:pPr marL="228600" lvl="0" indent="-228600">
              <a:buFont typeface="+mj-lt"/>
              <a:buAutoNum type="arabicPeriod"/>
            </a:pPr>
            <a:r>
              <a:rPr lang="en-US" sz="1200" kern="1200" dirty="0" smtClean="0">
                <a:solidFill>
                  <a:schemeClr val="tx1"/>
                </a:solidFill>
                <a:effectLst/>
                <a:latin typeface="+mn-lt"/>
                <a:ea typeface="+mn-ea"/>
                <a:cs typeface="+mn-cs"/>
              </a:rPr>
              <a:t>All of the data on the following slides come from the same study. Data come from 25,395 (49% female) public middle (grades 6-8; 42%) and high (grades 9-12; 58%) school students from an urban county in the western United States. The sample was: 34% Asian, 1% Black/African-American, 18% Hispanic or </a:t>
            </a:r>
            <a:r>
              <a:rPr lang="en-US" sz="1200" kern="1200" dirty="0" err="1" smtClean="0">
                <a:solidFill>
                  <a:schemeClr val="tx1"/>
                </a:solidFill>
                <a:effectLst/>
                <a:latin typeface="+mn-lt"/>
                <a:ea typeface="+mn-ea"/>
                <a:cs typeface="+mn-cs"/>
              </a:rPr>
              <a:t>Latinx</a:t>
            </a:r>
            <a:r>
              <a:rPr lang="en-US" sz="1200" kern="1200" dirty="0" smtClean="0">
                <a:solidFill>
                  <a:schemeClr val="tx1"/>
                </a:solidFill>
                <a:effectLst/>
                <a:latin typeface="+mn-lt"/>
                <a:ea typeface="+mn-ea"/>
                <a:cs typeface="+mn-cs"/>
              </a:rPr>
              <a:t>, 2% Native Hawaiian or Pacific Islander, 20% White, 19% multiracial, and 5% identified as another race/ethnicity. The sample was limited to youth who indicated they had a sibling (91% of the full sample).</a:t>
            </a:r>
          </a:p>
          <a:p>
            <a:pPr marL="228600" lvl="0" indent="-228600">
              <a:buFont typeface="+mj-lt"/>
              <a:buAutoNum type="arabicPeriod"/>
            </a:pPr>
            <a:r>
              <a:rPr lang="en-US" sz="1200" kern="1200" dirty="0" smtClean="0">
                <a:solidFill>
                  <a:schemeClr val="tx1"/>
                </a:solidFill>
                <a:effectLst/>
                <a:latin typeface="+mn-lt"/>
                <a:ea typeface="+mn-ea"/>
                <a:cs typeface="+mn-cs"/>
              </a:rPr>
              <a:t>Use this slide to make the point that young people experience the five elements of a developmental relationship differently with different people in their lives. After showing and discussing the slide, inform participants that because this slide is fairly complex, you are going to break the data down on several subsequent slides. </a:t>
            </a:r>
          </a:p>
          <a:p>
            <a:pPr marL="228600" lvl="0" indent="-228600">
              <a:buFont typeface="+mj-lt"/>
              <a:buAutoNum type="arabicPeriod"/>
            </a:pPr>
            <a:r>
              <a:rPr lang="en-US" sz="1200" kern="1200" dirty="0" smtClean="0">
                <a:solidFill>
                  <a:schemeClr val="tx1"/>
                </a:solidFill>
                <a:effectLst/>
                <a:latin typeface="+mn-lt"/>
                <a:ea typeface="+mn-ea"/>
                <a:cs typeface="+mn-cs"/>
              </a:rPr>
              <a:t>This slide illustrates the percentage of young people who experience each developmental relationship element across the primary relationships in their lives. The percentage displayed in this bar chart represents the percentage of participants who indicated they experienced each element </a:t>
            </a:r>
            <a:r>
              <a:rPr lang="en-US" sz="1200" i="1" kern="1200" dirty="0" smtClean="0">
                <a:solidFill>
                  <a:schemeClr val="tx1"/>
                </a:solidFill>
                <a:effectLst/>
                <a:latin typeface="+mn-lt"/>
                <a:ea typeface="+mn-ea"/>
                <a:cs typeface="+mn-cs"/>
              </a:rPr>
              <a:t>often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very often</a:t>
            </a:r>
            <a:r>
              <a:rPr lang="en-US" sz="1200" kern="1200" dirty="0" smtClean="0">
                <a:solidFill>
                  <a:schemeClr val="tx1"/>
                </a:solidFill>
                <a:effectLst/>
                <a:latin typeface="+mn-lt"/>
                <a:ea typeface="+mn-ea"/>
                <a:cs typeface="+mn-cs"/>
              </a:rPr>
              <a:t> with their parents, siblings, friends, teachers, and program leaders.</a:t>
            </a:r>
          </a:p>
          <a:p>
            <a:pPr marL="228600" indent="-228600">
              <a:buFont typeface="+mj-lt"/>
              <a:buAutoNum type="arabicPeriod"/>
            </a:pPr>
            <a:r>
              <a:rPr lang="en-US" sz="1200" kern="1200" dirty="0" smtClean="0">
                <a:solidFill>
                  <a:schemeClr val="tx1"/>
                </a:solidFill>
                <a:effectLst/>
                <a:latin typeface="+mn-lt"/>
                <a:ea typeface="+mn-ea"/>
                <a:cs typeface="+mn-cs"/>
              </a:rPr>
              <a:t>None of the bars in this chart reach 100%. That tells us that there were no developmental relationships elements that ALL youth – in this sample – experienced </a:t>
            </a:r>
            <a:r>
              <a:rPr lang="en-US" sz="1200" i="1" kern="1200" dirty="0" smtClean="0">
                <a:solidFill>
                  <a:schemeClr val="tx1"/>
                </a:solidFill>
                <a:effectLst/>
                <a:latin typeface="+mn-lt"/>
                <a:ea typeface="+mn-ea"/>
                <a:cs typeface="+mn-cs"/>
              </a:rPr>
              <a:t>often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very often</a:t>
            </a:r>
            <a:r>
              <a:rPr lang="en-US" sz="1200" kern="1200" dirty="0" smtClean="0">
                <a:solidFill>
                  <a:schemeClr val="tx1"/>
                </a:solidFill>
                <a:effectLst/>
                <a:latin typeface="+mn-lt"/>
                <a:ea typeface="+mn-ea"/>
                <a:cs typeface="+mn-cs"/>
              </a:rPr>
              <a: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B38518BB-0DBC-6C40-916D-A5A323DE25E3}"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406911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Begin the session by</a:t>
            </a:r>
            <a:r>
              <a:rPr lang="en-US" baseline="0" dirty="0" smtClean="0"/>
              <a:t> explaining that through the applied research projects that Search Institute has conducted around the United States, the organization has identified two related ways that adults who work with young people can build developmental relationships with them: relationship building practices and relationship building activities. Share with participants that truly relationship-rich youth-serving organizations seem to make use of both these approaches. </a:t>
            </a:r>
          </a:p>
          <a:p>
            <a:pPr marL="228600" indent="-228600">
              <a:buFont typeface="+mj-lt"/>
              <a:buAutoNum type="arabicPeriod"/>
            </a:pPr>
            <a:r>
              <a:rPr lang="en-US" baseline="0" dirty="0" smtClean="0"/>
              <a:t>Use the animations on the slide to explain and contrast activities and practices. </a:t>
            </a:r>
          </a:p>
          <a:p>
            <a:pPr marL="228600" indent="-228600">
              <a:buFont typeface="+mj-lt"/>
              <a:buAutoNum type="arabicPeriod"/>
            </a:pPr>
            <a:r>
              <a:rPr lang="en-US" sz="1100" kern="1200" baseline="0" dirty="0" smtClean="0">
                <a:solidFill>
                  <a:schemeClr val="tx1"/>
                </a:solidFill>
                <a:effectLst/>
                <a:latin typeface="Times New Roman" pitchFamily="18" charset="0"/>
                <a:ea typeface="+mn-ea"/>
                <a:cs typeface="+mn-cs"/>
              </a:rPr>
              <a:t>You may want to illustrate the difference between practices and activities with </a:t>
            </a:r>
            <a:r>
              <a:rPr lang="en-US" sz="1100" kern="1200" dirty="0" smtClean="0">
                <a:solidFill>
                  <a:schemeClr val="tx1"/>
                </a:solidFill>
                <a:effectLst/>
                <a:latin typeface="Times New Roman" pitchFamily="18" charset="0"/>
                <a:ea typeface="+mn-ea"/>
                <a:cs typeface="+mn-cs"/>
              </a:rPr>
              <a:t>the following hypothetical example from the world of education:</a:t>
            </a:r>
          </a:p>
          <a:p>
            <a:pPr marL="651790" lvl="1" indent="-228600">
              <a:buFont typeface="+mj-lt"/>
              <a:buAutoNum type="alphaUcPeriod"/>
            </a:pPr>
            <a:r>
              <a:rPr lang="en-US" sz="1100" kern="1200" dirty="0" smtClean="0">
                <a:solidFill>
                  <a:schemeClr val="tx1"/>
                </a:solidFill>
                <a:effectLst/>
                <a:latin typeface="Times New Roman" pitchFamily="18" charset="0"/>
                <a:ea typeface="+mn-ea"/>
                <a:cs typeface="+mn-cs"/>
              </a:rPr>
              <a:t>Imagine a large high school that implements a weekly advisory period in an effort to become a more caring and close knit community. During the advisory period, students participate in relationship building activities like those included in the Developmental Relationships Activity Book and also engage in informal conversations with teachers and other members of the school staff who serve as advisors. </a:t>
            </a:r>
          </a:p>
          <a:p>
            <a:pPr marL="651790" lvl="1" indent="-228600">
              <a:buFont typeface="+mj-lt"/>
              <a:buAutoNum type="alphaUcPeriod"/>
            </a:pPr>
            <a:r>
              <a:rPr lang="en-US" sz="1100" kern="1200" dirty="0" smtClean="0">
                <a:solidFill>
                  <a:schemeClr val="tx1"/>
                </a:solidFill>
                <a:effectLst/>
                <a:latin typeface="Times New Roman" pitchFamily="18" charset="0"/>
                <a:ea typeface="+mn-ea"/>
                <a:cs typeface="+mn-cs"/>
              </a:rPr>
              <a:t>Also imagine, however, that besides creating an advisory period the school does little else to strengthen relationships. The school does not, for example, launch an effort to use relationship building practices to make the teaching and learning that happens during academic classes more interactive and personalized. </a:t>
            </a:r>
          </a:p>
          <a:p>
            <a:pPr marL="651790" lvl="1" indent="-228600">
              <a:buFont typeface="+mj-lt"/>
              <a:buAutoNum type="alphaUcPeriod"/>
            </a:pPr>
            <a:r>
              <a:rPr lang="en-US" sz="1100" kern="1200" dirty="0" smtClean="0">
                <a:solidFill>
                  <a:schemeClr val="tx1"/>
                </a:solidFill>
                <a:effectLst/>
                <a:latin typeface="Times New Roman" pitchFamily="18" charset="0"/>
                <a:ea typeface="+mn-ea"/>
                <a:cs typeface="+mn-cs"/>
              </a:rPr>
              <a:t>Implementing relationship</a:t>
            </a:r>
            <a:r>
              <a:rPr lang="en-US" sz="1100" kern="1200" baseline="0" dirty="0" smtClean="0">
                <a:solidFill>
                  <a:schemeClr val="tx1"/>
                </a:solidFill>
                <a:effectLst/>
                <a:latin typeface="Times New Roman" pitchFamily="18" charset="0"/>
                <a:ea typeface="+mn-ea"/>
                <a:cs typeface="+mn-cs"/>
              </a:rPr>
              <a:t> building activities without also implementing relationship building practices </a:t>
            </a:r>
            <a:r>
              <a:rPr lang="en-US" sz="1100" kern="1200" dirty="0" smtClean="0">
                <a:solidFill>
                  <a:schemeClr val="tx1"/>
                </a:solidFill>
                <a:effectLst/>
                <a:latin typeface="Times New Roman" pitchFamily="18" charset="0"/>
                <a:ea typeface="+mn-ea"/>
                <a:cs typeface="+mn-cs"/>
              </a:rPr>
              <a:t>is a problem because while creating advisories might help students build stronger relationships with their advisors and the other students during the advisory period, advisories alone are unlikely to make the school a truly relationship-rich environment. While students might enjoy and benefit from the relationships they experience during advisory, if the classes in which they spend the majority of their time do not promote dialog, interaction, and connection, relationships will be the exception rather than the norm in students’ experience in school. In other words, receiving a shot of relationships during the advisory period is not likely to inoculate students against the harmful effects of negative or even neutral relationships in their classes, the hallways, the lunch room, and elsewhere.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88D6988D-F5EC-7143-979C-BFC180737EF4}" type="slidenum">
              <a:rPr lang="en-US" smtClean="0"/>
              <a:pPr>
                <a:defRPr/>
              </a:pPr>
              <a:t>30</a:t>
            </a:fld>
            <a:endParaRPr lang="en-US"/>
          </a:p>
        </p:txBody>
      </p:sp>
    </p:spTree>
    <p:extLst>
      <p:ext uri="{BB962C8B-B14F-4D97-AF65-F5344CB8AC3E}">
        <p14:creationId xmlns:p14="http://schemas.microsoft.com/office/powerpoint/2010/main" val="122961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914400" y="4343400"/>
            <a:ext cx="5029200" cy="4343400"/>
          </a:xfrm>
        </p:spPr>
        <p:txBody>
          <a:bodyPr/>
          <a:lstStyle/>
          <a:p>
            <a:pPr marL="228600" indent="-228600">
              <a:buFont typeface="+mj-lt"/>
              <a:buAutoNum type="arabicPeriod"/>
            </a:pPr>
            <a:r>
              <a:rPr lang="en-US" sz="1100" dirty="0" smtClean="0"/>
              <a:t>Use this slide to convey the idea that not every relationship </a:t>
            </a:r>
            <a:r>
              <a:rPr lang="mr-IN" sz="1100" dirty="0" smtClean="0"/>
              <a:t>–</a:t>
            </a:r>
            <a:r>
              <a:rPr lang="en-US" sz="1100" dirty="0" smtClean="0"/>
              <a:t> much less every relational interaction </a:t>
            </a:r>
            <a:r>
              <a:rPr lang="mr-IN" sz="1100" dirty="0" smtClean="0"/>
              <a:t>–</a:t>
            </a:r>
            <a:r>
              <a:rPr lang="en-US" sz="1100" dirty="0" smtClean="0"/>
              <a:t> can or needs to encompass all five elements of a developmental relationship. Certainly, young people greatly benefit from relationships, such as with their parents, that are intensive and sustained and that include all five DR elements. We might call those relationships “high dose” developmental relationships. Search Institute’s ongoing work on developmental relationships is finding that such high dose developmental relationships have an extremely positive effect on youth development. We are also finding that those high dose developmental relationships can happen both within and beyond the family. When young people do not experience high dose developmental relationships often enough or intensively enough at home or when they are undergoing trauma or other adverse childhood experiences, equipping them with that type of high dose developmental relationship though mentoring programs or other intensive relational interventions requires more resources but is often a very good investment. </a:t>
            </a:r>
          </a:p>
          <a:p>
            <a:pPr marL="228600" indent="-228600">
              <a:buFont typeface="+mj-lt"/>
              <a:buAutoNum type="arabicPeriod"/>
            </a:pPr>
            <a:r>
              <a:rPr lang="en-US" sz="1100" dirty="0" smtClean="0"/>
              <a:t>That said, high dose developmental relationships are not the only type of connection that helps young people overcome adversity. Low dose developmental relationships can also be very beneficial if many such relationships occur within a school, program, or another environment and their positive impact accumulates over time. A low dose developmental relationship might, for example, include only one or two of the elements of a developmental relationship, but if other relationships in the school or program provide young people with the other elements, positive youth development can be enhanced even in the absence of  many high dose </a:t>
            </a:r>
            <a:r>
              <a:rPr lang="en-US" sz="1100" dirty="0" err="1" smtClean="0"/>
              <a:t>DRs.</a:t>
            </a:r>
            <a:r>
              <a:rPr lang="en-US" sz="1100" dirty="0" smtClean="0"/>
              <a:t> </a:t>
            </a:r>
            <a:endParaRPr lang="en-US" sz="1100"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88D6988D-F5EC-7143-979C-BFC180737EF4}" type="slidenum">
              <a:rPr lang="en-US" smtClean="0"/>
              <a:pPr>
                <a:defRPr/>
              </a:pPr>
              <a:t>32</a:t>
            </a:fld>
            <a:endParaRPr lang="en-US" dirty="0"/>
          </a:p>
        </p:txBody>
      </p:sp>
    </p:spTree>
    <p:extLst>
      <p:ext uri="{BB962C8B-B14F-4D97-AF65-F5344CB8AC3E}">
        <p14:creationId xmlns:p14="http://schemas.microsoft.com/office/powerpoint/2010/main" val="183055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0"/>
              </a:spcBef>
              <a:spcAft>
                <a:spcPts val="1800"/>
              </a:spcAft>
              <a:buFont typeface="+mj-lt"/>
              <a:buAutoNum type="arabicPeriod"/>
            </a:pPr>
            <a:r>
              <a:rPr lang="en-US" sz="1100" dirty="0" smtClean="0"/>
              <a:t>Use</a:t>
            </a:r>
            <a:r>
              <a:rPr lang="en-US" sz="1100" baseline="0" dirty="0" smtClean="0"/>
              <a:t> this slide to prompt a brief discussion of the idea that relationships are the indispensable active ingredient in programs that succeed with kids, especially those who are from marginalized communities and who must overcome barriers like poverty, racism, and discrimination </a:t>
            </a:r>
          </a:p>
          <a:p>
            <a:pPr marL="228600" indent="-228600">
              <a:spcBef>
                <a:spcPts val="0"/>
              </a:spcBef>
              <a:spcAft>
                <a:spcPts val="1800"/>
              </a:spcAft>
              <a:buFont typeface="+mj-lt"/>
              <a:buAutoNum type="arabicPeriod"/>
            </a:pPr>
            <a:r>
              <a:rPr lang="en-US" sz="1100" dirty="0" smtClean="0"/>
              <a:t>As</a:t>
            </a:r>
            <a:r>
              <a:rPr lang="en-US" sz="1100" baseline="0" dirty="0" smtClean="0"/>
              <a:t>k participants to respond to the question Li and Julian posed in their article: is it impossible for programs and activities to succeed if they lack the active ingredient of relationships? </a:t>
            </a:r>
          </a:p>
          <a:p>
            <a:pPr marL="228600" indent="-228600">
              <a:spcBef>
                <a:spcPts val="0"/>
              </a:spcBef>
              <a:spcAft>
                <a:spcPts val="1800"/>
              </a:spcAft>
              <a:buFont typeface="+mj-lt"/>
              <a:buAutoNum type="arabicPeriod"/>
            </a:pPr>
            <a:r>
              <a:rPr lang="en-US" sz="1100" dirty="0" smtClean="0"/>
              <a:t>Encourage</a:t>
            </a:r>
            <a:r>
              <a:rPr lang="en-US" sz="1100" baseline="0" dirty="0" smtClean="0"/>
              <a:t> participants to share their ideas as part of this discussion but do not let it run too long because its primary purpose is to set the stage for the activity that follows. </a:t>
            </a:r>
            <a:endParaRPr lang="en-US" sz="1100" dirty="0"/>
          </a:p>
          <a:p>
            <a:pPr>
              <a:spcAft>
                <a:spcPts val="600"/>
              </a:spcAft>
              <a:buFontTx/>
              <a:buNone/>
            </a:pPr>
            <a:endParaRPr lang="en-US" dirty="0"/>
          </a:p>
        </p:txBody>
      </p:sp>
      <p:sp>
        <p:nvSpPr>
          <p:cNvPr id="4" name="Slide Number Placeholder 3"/>
          <p:cNvSpPr>
            <a:spLocks noGrp="1"/>
          </p:cNvSpPr>
          <p:nvPr>
            <p:ph type="sldNum" sz="quarter" idx="10"/>
          </p:nvPr>
        </p:nvSpPr>
        <p:spPr/>
        <p:txBody>
          <a:bodyPr/>
          <a:lstStyle/>
          <a:p>
            <a:pPr>
              <a:defRPr/>
            </a:pPr>
            <a:fld id="{88D6988D-F5EC-7143-979C-BFC180737EF4}"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405987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smtClean="0">
                <a:solidFill>
                  <a:schemeClr val="tx1"/>
                </a:solidFill>
                <a:effectLst/>
                <a:latin typeface="+mn-lt"/>
                <a:ea typeface="+mn-ea"/>
                <a:cs typeface="+mn-cs"/>
              </a:rPr>
              <a:t>Inform participants that in this workshop session they are going to begin talking about the Developmental Relationships Framework, a new resource that Search Institute has created through multiple years of research to help strengthen developmental relationships in young people’s lives. </a:t>
            </a:r>
            <a:endParaRPr lang="en-US" dirty="0"/>
          </a:p>
        </p:txBody>
      </p:sp>
      <p:sp>
        <p:nvSpPr>
          <p:cNvPr id="4" name="Slide Number Placeholder 3"/>
          <p:cNvSpPr>
            <a:spLocks noGrp="1"/>
          </p:cNvSpPr>
          <p:nvPr>
            <p:ph type="sldNum" sz="quarter" idx="10"/>
          </p:nvPr>
        </p:nvSpPr>
        <p:spPr/>
        <p:txBody>
          <a:bodyPr/>
          <a:lstStyle/>
          <a:p>
            <a:pPr>
              <a:defRPr/>
            </a:pPr>
            <a:fld id="{88D6988D-F5EC-7143-979C-BFC180737EF4}"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581962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Use this slide to make the important point that Search Institute’s studies are showing that the more developmental relationships young people experience, the more likely they are to develop vitally important social and emotional skills. </a:t>
            </a:r>
          </a:p>
          <a:p>
            <a:pPr marL="228600" lvl="0" indent="-228600">
              <a:buFont typeface="+mj-lt"/>
              <a:buAutoNum type="arabicPeriod"/>
            </a:pPr>
            <a:r>
              <a:rPr lang="en-US" sz="1200" kern="1200" dirty="0" smtClean="0">
                <a:solidFill>
                  <a:schemeClr val="tx1"/>
                </a:solidFill>
                <a:effectLst/>
                <a:latin typeface="+mn-lt"/>
                <a:ea typeface="+mn-ea"/>
                <a:cs typeface="+mn-cs"/>
              </a:rPr>
              <a:t>This slide shows that the more developmental relationships a young person experiences, the more likely they are to also report higher levels of: caring, responsibility, social-emotional skills, and planning and decision-making skills.</a:t>
            </a:r>
          </a:p>
          <a:p>
            <a:pPr marL="228600" lvl="0" indent="-228600">
              <a:buFont typeface="+mj-lt"/>
              <a:buAutoNum type="arabicPeriod"/>
            </a:pPr>
            <a:r>
              <a:rPr lang="en-US" sz="1200" kern="1200" dirty="0" smtClean="0">
                <a:solidFill>
                  <a:schemeClr val="tx1"/>
                </a:solidFill>
                <a:effectLst/>
                <a:latin typeface="+mn-lt"/>
                <a:ea typeface="+mn-ea"/>
                <a:cs typeface="+mn-cs"/>
              </a:rPr>
              <a:t>For all of these concurrent social-emotional outcome measures: Each additional developmental relationship was linked to statistically significant increases in the outcome. That is, youth with two DRs had statistically significant higher levels of each of the outcomes than those with one DR, and three DRs more than those with two DRs, and four DRs more than those with three DRs, etc. </a:t>
            </a:r>
          </a:p>
          <a:p>
            <a:pPr marL="228600" lvl="0" indent="-228600">
              <a:buFont typeface="+mj-lt"/>
              <a:buAutoNum type="arabicPeriod"/>
            </a:pPr>
            <a:r>
              <a:rPr lang="en-US" sz="1200" kern="1200" dirty="0" smtClean="0">
                <a:solidFill>
                  <a:schemeClr val="tx1"/>
                </a:solidFill>
                <a:effectLst/>
                <a:latin typeface="+mn-lt"/>
                <a:ea typeface="+mn-ea"/>
                <a:cs typeface="+mn-cs"/>
              </a:rPr>
              <a:t>Interpretation Example: Look at the green line for responsibility, youth who reported no  developmental relationships had a responsibility score of 3.72 and youth with 5 developmental relationships had a responsibility score of 4.44.  </a:t>
            </a:r>
          </a:p>
          <a:p>
            <a:pPr marL="228600" lvl="0" indent="-228600">
              <a:buFont typeface="+mj-lt"/>
              <a:buAutoNum type="arabicPeriod"/>
            </a:pPr>
            <a:r>
              <a:rPr lang="en-US" sz="1200" kern="1200" dirty="0" smtClean="0">
                <a:solidFill>
                  <a:schemeClr val="tx1"/>
                </a:solidFill>
                <a:effectLst/>
                <a:latin typeface="+mn-lt"/>
                <a:ea typeface="+mn-ea"/>
                <a:cs typeface="+mn-cs"/>
              </a:rPr>
              <a:t>The data presented on this slide are means. We are comparing outcomes for youth who report different numbers of developmental relationships in their lives (i.e., mean comparisons). In this slide, only the means for youth who report 0 developmental relationships and those who report 5 developmental relationships are reported.</a:t>
            </a:r>
          </a:p>
          <a:p>
            <a:pPr marL="228600" lvl="0" indent="-228600">
              <a:buFont typeface="+mj-lt"/>
              <a:buAutoNum type="arabicPeriod"/>
            </a:pPr>
            <a:r>
              <a:rPr lang="en-US" sz="1200" kern="1200" dirty="0" smtClean="0">
                <a:solidFill>
                  <a:schemeClr val="tx1"/>
                </a:solidFill>
                <a:effectLst/>
                <a:latin typeface="+mn-lt"/>
                <a:ea typeface="+mn-ea"/>
                <a:cs typeface="+mn-cs"/>
              </a:rPr>
              <a:t>It is important to note that – for each of these outcomes – the association between the number of developmental relationships reported and outcomes scores was linear. That is, each additional developmental relationship is associated with slightly higher outcome scores.</a:t>
            </a:r>
          </a:p>
          <a:p>
            <a:pPr marL="228600" lvl="0" indent="-228600">
              <a:buFont typeface="+mj-lt"/>
              <a:buAutoNum type="arabicPeriod"/>
            </a:pPr>
            <a:r>
              <a:rPr lang="en-US" sz="1200" kern="1200" dirty="0" smtClean="0">
                <a:solidFill>
                  <a:schemeClr val="tx1"/>
                </a:solidFill>
                <a:effectLst/>
                <a:latin typeface="+mn-lt"/>
                <a:ea typeface="+mn-ea"/>
                <a:cs typeface="+mn-cs"/>
              </a:rPr>
              <a:t>All of the outcomes were measured on 5-point Likert-type scales ranging from 1 (less like the young person) to 5 (more like the young person).</a:t>
            </a:r>
          </a:p>
          <a:p>
            <a:pPr marL="228600" indent="-228600">
              <a:buFont typeface="+mj-lt"/>
              <a:buAutoNum type="arabicPeriod"/>
            </a:pPr>
            <a:r>
              <a:rPr lang="en-US" sz="1200" kern="1200" dirty="0" smtClean="0">
                <a:solidFill>
                  <a:schemeClr val="tx1"/>
                </a:solidFill>
                <a:effectLst/>
                <a:latin typeface="+mn-lt"/>
                <a:ea typeface="+mn-ea"/>
                <a:cs typeface="+mn-cs"/>
              </a:rPr>
              <a:t>For the purpose of these analyses, a participant was considered to “have” a developmental relationship with a person when they reported they were experiencing 4 of the 5 developmental relationship elements </a:t>
            </a:r>
            <a:r>
              <a:rPr lang="en-US" sz="1200" i="1" kern="1200" dirty="0" smtClean="0">
                <a:solidFill>
                  <a:schemeClr val="tx1"/>
                </a:solidFill>
                <a:effectLst/>
                <a:latin typeface="+mn-lt"/>
                <a:ea typeface="+mn-ea"/>
                <a:cs typeface="+mn-cs"/>
              </a:rPr>
              <a:t>often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very often.</a:t>
            </a:r>
            <a:r>
              <a:rPr lang="en-US" dirty="0" smtClean="0">
                <a:effectLst/>
              </a:rPr>
              <a:t> </a:t>
            </a:r>
            <a:endParaRPr lang="en-US" b="1"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B38518BB-0DBC-6C40-916D-A5A323DE25E3}"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32013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spcAft>
                <a:spcPts val="600"/>
              </a:spcAft>
              <a:buFont typeface="+mj-lt"/>
              <a:buAutoNum type="arabicPeriod"/>
            </a:pPr>
            <a:r>
              <a:rPr lang="en-US" sz="1100" dirty="0" smtClean="0"/>
              <a:t>Click through the animations on this slide to reveal the different impact that the High Expectations message had on the decisions that White and African-American students made about revising the essays. </a:t>
            </a:r>
            <a:endParaRPr lang="en-US" sz="1100" dirty="0"/>
          </a:p>
          <a:p>
            <a:pPr marL="228600" indent="-228600">
              <a:spcAft>
                <a:spcPts val="600"/>
              </a:spcAft>
              <a:buFont typeface="+mj-lt"/>
              <a:buAutoNum type="arabicPeriod"/>
            </a:pPr>
            <a:r>
              <a:rPr lang="en-US" sz="1100" dirty="0" smtClean="0"/>
              <a:t>Explain to participants that although the High Expectations message increased the number of White students who chose the revise the essay, the increase was not statistically significant. This is due to the fact that the study included such a small sample of both White and African-American students. </a:t>
            </a:r>
          </a:p>
          <a:p>
            <a:pPr marL="228600" indent="-228600">
              <a:spcAft>
                <a:spcPts val="600"/>
              </a:spcAft>
              <a:buFont typeface="+mj-lt"/>
              <a:buAutoNum type="arabicPeriod"/>
            </a:pPr>
            <a:r>
              <a:rPr lang="en-US" sz="1100" dirty="0" smtClean="0"/>
              <a:t>However, the increase in the percentage of African-American students who chose to revise the essay after receiving the High Expectations message was statistically significant. </a:t>
            </a:r>
          </a:p>
        </p:txBody>
      </p:sp>
      <p:sp>
        <p:nvSpPr>
          <p:cNvPr id="4" name="Slide Number Placeholder 3"/>
          <p:cNvSpPr>
            <a:spLocks noGrp="1"/>
          </p:cNvSpPr>
          <p:nvPr>
            <p:ph type="sldNum" sz="quarter" idx="10"/>
          </p:nvPr>
        </p:nvSpPr>
        <p:spPr>
          <a:xfrm>
            <a:off x="3884614" y="8685213"/>
            <a:ext cx="2971800" cy="457200"/>
          </a:xfrm>
          <a:prstGeom prst="rect">
            <a:avLst/>
          </a:prstGeom>
        </p:spPr>
        <p:txBody>
          <a:bodyPr lIns="91438" tIns="45719" rIns="91438" bIns="45719"/>
          <a:lstStyle/>
          <a:p>
            <a:pPr>
              <a:defRPr/>
            </a:pPr>
            <a:fld id="{88D6988D-F5EC-7143-979C-BFC180737EF4}"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55586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lvl="0" indent="-228600">
              <a:spcAft>
                <a:spcPts val="600"/>
              </a:spcAft>
              <a:buFont typeface="+mj-lt"/>
              <a:buAutoNum type="arabicPeriod"/>
            </a:pPr>
            <a:r>
              <a:rPr lang="en-US" sz="1100" dirty="0">
                <a:solidFill>
                  <a:srgbClr val="000000"/>
                </a:solidFill>
              </a:rPr>
              <a:t>Use this slide to tell participants that in a subsequent study, the researchers followed the students who got the Post-It Note messages in 7</a:t>
            </a:r>
            <a:r>
              <a:rPr lang="en-US" sz="1100" baseline="30000" dirty="0">
                <a:solidFill>
                  <a:srgbClr val="000000"/>
                </a:solidFill>
              </a:rPr>
              <a:t>th</a:t>
            </a:r>
            <a:r>
              <a:rPr lang="en-US" sz="1100" dirty="0">
                <a:solidFill>
                  <a:srgbClr val="000000"/>
                </a:solidFill>
              </a:rPr>
              <a:t> grade into the following year. </a:t>
            </a:r>
          </a:p>
          <a:p>
            <a:pPr marL="228600" lvl="0" indent="-228600">
              <a:spcAft>
                <a:spcPts val="600"/>
              </a:spcAft>
              <a:buFont typeface="+mj-lt"/>
              <a:buAutoNum type="arabicPeriod"/>
            </a:pPr>
            <a:r>
              <a:rPr lang="en-US" sz="1100" dirty="0">
                <a:solidFill>
                  <a:srgbClr val="000000"/>
                </a:solidFill>
              </a:rPr>
              <a:t>As can be seen on this slide, the African American students who got the High Expectations message were significantly less likely to </a:t>
            </a:r>
            <a:r>
              <a:rPr lang="en-US" sz="1100" dirty="0" smtClean="0">
                <a:solidFill>
                  <a:srgbClr val="000000"/>
                </a:solidFill>
              </a:rPr>
              <a:t>have </a:t>
            </a:r>
            <a:r>
              <a:rPr lang="en-US" sz="1100" dirty="0">
                <a:solidFill>
                  <a:srgbClr val="000000"/>
                </a:solidFill>
              </a:rPr>
              <a:t>discipline problems in school the following year. </a:t>
            </a:r>
            <a:endParaRPr lang="en-US" sz="1100"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88D6988D-F5EC-7143-979C-BFC180737EF4}"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204885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Font typeface="+mj-lt"/>
              <a:buAutoNum type="arabicPeriod"/>
            </a:pPr>
            <a:r>
              <a:rPr lang="en-US" sz="1100" dirty="0"/>
              <a:t>Use this slide to show participants that the African American students who got the High Expectations message actually enrolled in college at significantly higher rates than the students who got the neutral message more than five years later. </a:t>
            </a:r>
          </a:p>
          <a:p>
            <a:endParaRPr lang="en-US" dirty="0"/>
          </a:p>
        </p:txBody>
      </p:sp>
      <p:sp>
        <p:nvSpPr>
          <p:cNvPr id="4" name="Slide Number Placeholder 3"/>
          <p:cNvSpPr>
            <a:spLocks noGrp="1"/>
          </p:cNvSpPr>
          <p:nvPr>
            <p:ph type="sldNum" sz="quarter" idx="10"/>
          </p:nvPr>
        </p:nvSpPr>
        <p:spPr/>
        <p:txBody>
          <a:bodyPr/>
          <a:lstStyle/>
          <a:p>
            <a:pPr>
              <a:defRPr/>
            </a:pPr>
            <a:fld id="{88D6988D-F5EC-7143-979C-BFC180737EF4}"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87264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Use this slide to make the point that some young people experience numerous developmental relationships in their lives. </a:t>
            </a:r>
          </a:p>
          <a:p>
            <a:pPr marL="228600" lvl="0" indent="-228600">
              <a:buFont typeface="+mj-lt"/>
              <a:buAutoNum type="arabicPeriod"/>
            </a:pPr>
            <a:r>
              <a:rPr lang="en-US" sz="1200" kern="1200" dirty="0" smtClean="0">
                <a:solidFill>
                  <a:schemeClr val="tx1"/>
                </a:solidFill>
                <a:effectLst/>
                <a:latin typeface="+mn-lt"/>
                <a:ea typeface="+mn-ea"/>
                <a:cs typeface="+mn-cs"/>
              </a:rPr>
              <a:t>The slide shows that when a large sample of middle and high school students were asked about their relationships with parents, siblings, friends, teachers, and program leaders, 16% reported they had developmental relationships with ALL five of these people.</a:t>
            </a:r>
          </a:p>
          <a:p>
            <a:pPr marL="228600" indent="-228600">
              <a:buFont typeface="+mj-lt"/>
              <a:buAutoNum type="arabicPeriod"/>
            </a:pPr>
            <a:r>
              <a:rPr lang="en-US" sz="1200" kern="1200" dirty="0" smtClean="0">
                <a:solidFill>
                  <a:schemeClr val="tx1"/>
                </a:solidFill>
                <a:effectLst/>
                <a:latin typeface="+mn-lt"/>
                <a:ea typeface="+mn-ea"/>
                <a:cs typeface="+mn-cs"/>
              </a:rPr>
              <a:t>For the purpose of these analyses, a participant was considered to “have” a developmental relationship with a person when they reported they were experiencing 4 of the 5 developmental relationship elements </a:t>
            </a:r>
            <a:r>
              <a:rPr lang="en-US" sz="1200" i="1" kern="1200" dirty="0" smtClean="0">
                <a:solidFill>
                  <a:schemeClr val="tx1"/>
                </a:solidFill>
                <a:effectLst/>
                <a:latin typeface="+mn-lt"/>
                <a:ea typeface="+mn-ea"/>
                <a:cs typeface="+mn-cs"/>
              </a:rPr>
              <a:t>often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very often</a:t>
            </a:r>
            <a:r>
              <a:rPr lang="en-US" sz="1200" kern="1200" dirty="0" smtClean="0">
                <a:solidFill>
                  <a:schemeClr val="tx1"/>
                </a:solidFill>
                <a:effectLst/>
                <a:latin typeface="+mn-lt"/>
                <a:ea typeface="+mn-ea"/>
                <a:cs typeface="+mn-cs"/>
              </a:rPr>
              <a:t>.</a:t>
            </a:r>
            <a:r>
              <a:rPr lang="en-US" dirty="0" smtClean="0">
                <a:effectLst/>
              </a:rPr>
              <a:t> </a:t>
            </a:r>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B38518BB-0DBC-6C40-916D-A5A323DE25E3}"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889981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Use this slide to make the point that many young people have multiple developmental relationships in their lives, though not as many as the most “relationship rich” young people. </a:t>
            </a:r>
          </a:p>
          <a:p>
            <a:pPr marL="228600" lvl="0" indent="-228600">
              <a:buFont typeface="+mj-lt"/>
              <a:buAutoNum type="arabicPeriod"/>
            </a:pPr>
            <a:r>
              <a:rPr lang="en-US" sz="1200" kern="1200" dirty="0" smtClean="0">
                <a:solidFill>
                  <a:schemeClr val="tx1"/>
                </a:solidFill>
                <a:effectLst/>
                <a:latin typeface="+mn-lt"/>
                <a:ea typeface="+mn-ea"/>
                <a:cs typeface="+mn-cs"/>
              </a:rPr>
              <a:t>The slide shows that when a large sample of middle and high school students were asked about their relationships with parents, siblings, friends, teachers, and program leaders, 44% reported they had developmental relationships with 2-4 of those types of people. More specifically, 16% reported experiencing two developmental relationships, 15% reported experiencing three developmental relationships, and 13% reported experiencing four  developmental relationships. </a:t>
            </a:r>
          </a:p>
          <a:p>
            <a:pPr marL="228600" indent="-228600">
              <a:buFont typeface="+mj-lt"/>
              <a:buAutoNum type="arabicPeriod"/>
            </a:pPr>
            <a:r>
              <a:rPr lang="en-US" sz="1200" kern="1200" dirty="0" smtClean="0">
                <a:solidFill>
                  <a:schemeClr val="tx1"/>
                </a:solidFill>
                <a:effectLst/>
                <a:latin typeface="+mn-lt"/>
                <a:ea typeface="+mn-ea"/>
                <a:cs typeface="+mn-cs"/>
              </a:rPr>
              <a:t>For the purpose of these analyses, a participant was considered to “have” a developmental relationship with a person when they reported they were experiencing 4 of the 5 developmental relationship elements </a:t>
            </a:r>
            <a:r>
              <a:rPr lang="en-US" sz="1200" i="1" kern="1200" dirty="0" smtClean="0">
                <a:solidFill>
                  <a:schemeClr val="tx1"/>
                </a:solidFill>
                <a:effectLst/>
                <a:latin typeface="+mn-lt"/>
                <a:ea typeface="+mn-ea"/>
                <a:cs typeface="+mn-cs"/>
              </a:rPr>
              <a:t>often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very often</a:t>
            </a:r>
            <a:r>
              <a:rPr lang="en-US" sz="1200" kern="1200" dirty="0" smtClean="0">
                <a:solidFill>
                  <a:schemeClr val="tx1"/>
                </a:solidFill>
                <a:effectLst/>
                <a:latin typeface="+mn-lt"/>
                <a:ea typeface="+mn-ea"/>
                <a:cs typeface="+mn-cs"/>
              </a:rPr>
              <a:t>.</a:t>
            </a:r>
            <a:r>
              <a:rPr lang="en-US" dirty="0" smtClean="0">
                <a:effectLst/>
              </a:rPr>
              <a:t> </a:t>
            </a:r>
            <a:endParaRPr lang="en-US" b="0" baseline="0" dirty="0" smtClean="0"/>
          </a:p>
          <a:p>
            <a:pPr marL="0" indent="0">
              <a:buFontTx/>
              <a:buNone/>
            </a:pPr>
            <a:endParaRPr lang="en-US" b="0"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B38518BB-0DBC-6C40-916D-A5A323DE25E3}"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622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Use this slide to make the point that some young people report having one strong developmental relationship in their lives. </a:t>
            </a:r>
          </a:p>
          <a:p>
            <a:pPr marL="228600" lvl="0" indent="-228600">
              <a:buFont typeface="+mj-lt"/>
              <a:buAutoNum type="arabicPeriod"/>
            </a:pPr>
            <a:r>
              <a:rPr lang="en-US" sz="1200" kern="1200" dirty="0" smtClean="0">
                <a:solidFill>
                  <a:schemeClr val="tx1"/>
                </a:solidFill>
                <a:effectLst/>
                <a:latin typeface="+mn-lt"/>
                <a:ea typeface="+mn-ea"/>
                <a:cs typeface="+mn-cs"/>
              </a:rPr>
              <a:t>When a large sample of middle and high school students were asked about their relationships with parents, siblings, friends, teachers, and program leaders, 18% reported they had a developmental relationship with one of these people.</a:t>
            </a:r>
          </a:p>
          <a:p>
            <a:pPr marL="228600" indent="-228600">
              <a:buFont typeface="+mj-lt"/>
              <a:buAutoNum type="arabicPeriod"/>
            </a:pPr>
            <a:r>
              <a:rPr lang="en-US" sz="1200" kern="1200" dirty="0" smtClean="0">
                <a:solidFill>
                  <a:schemeClr val="tx1"/>
                </a:solidFill>
                <a:effectLst/>
                <a:latin typeface="+mn-lt"/>
                <a:ea typeface="+mn-ea"/>
                <a:cs typeface="+mn-cs"/>
              </a:rPr>
              <a:t>For the purpose of these analyses, a participant was considered to “have” a developmental relationship with a person when they reported they were experiencing 4 of the 5 developmental relationship elements </a:t>
            </a:r>
            <a:r>
              <a:rPr lang="en-US" sz="1200" i="1" kern="1200" dirty="0" smtClean="0">
                <a:solidFill>
                  <a:schemeClr val="tx1"/>
                </a:solidFill>
                <a:effectLst/>
                <a:latin typeface="+mn-lt"/>
                <a:ea typeface="+mn-ea"/>
                <a:cs typeface="+mn-cs"/>
              </a:rPr>
              <a:t>often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very often</a:t>
            </a:r>
            <a:r>
              <a:rPr lang="en-US" sz="1200" kern="1200" dirty="0" smtClean="0">
                <a:solidFill>
                  <a:schemeClr val="tx1"/>
                </a:solidFill>
                <a:effectLst/>
                <a:latin typeface="+mn-lt"/>
                <a:ea typeface="+mn-ea"/>
                <a:cs typeface="+mn-cs"/>
              </a:rPr>
              <a:t>.</a:t>
            </a:r>
            <a:r>
              <a:rPr lang="en-US" dirty="0" smtClean="0">
                <a:effectLst/>
              </a:rPr>
              <a:t> </a:t>
            </a:r>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1087444" rtl="0" eaLnBrk="1" fontAlgn="auto" latinLnBrk="0" hangingPunct="1">
              <a:lnSpc>
                <a:spcPct val="100000"/>
              </a:lnSpc>
              <a:spcBef>
                <a:spcPts val="0"/>
              </a:spcBef>
              <a:spcAft>
                <a:spcPts val="0"/>
              </a:spcAft>
              <a:buClrTx/>
              <a:buSzTx/>
              <a:buFontTx/>
              <a:buNone/>
              <a:tabLst/>
              <a:defRPr/>
            </a:pPr>
            <a:fld id="{B38518BB-0DBC-6C40-916D-A5A323DE25E3}"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108744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17058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09060"/>
            <a:ext cx="10363200" cy="912771"/>
          </a:xfrm>
        </p:spPr>
        <p:txBody>
          <a:bodyPr/>
          <a:lstStyle>
            <a:lvl1pPr>
              <a:defRPr>
                <a:solidFill>
                  <a:schemeClr val="bg2"/>
                </a:solidFill>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lnSpc>
                <a:spcPct val="120000"/>
              </a:lnSpc>
              <a:buNone/>
              <a:defRPr sz="1200">
                <a:solidFill>
                  <a:schemeClr val="tx2"/>
                </a:solidFill>
              </a:defRPr>
            </a:lvl1pPr>
            <a:lvl2pPr marL="543613" indent="0" algn="ctr">
              <a:buNone/>
              <a:defRPr>
                <a:solidFill>
                  <a:schemeClr val="tx1">
                    <a:tint val="75000"/>
                  </a:schemeClr>
                </a:solidFill>
              </a:defRPr>
            </a:lvl2pPr>
            <a:lvl3pPr marL="1087226" indent="0" algn="ctr">
              <a:buNone/>
              <a:defRPr>
                <a:solidFill>
                  <a:schemeClr val="tx1">
                    <a:tint val="75000"/>
                  </a:schemeClr>
                </a:solidFill>
              </a:defRPr>
            </a:lvl3pPr>
            <a:lvl4pPr marL="1630843" indent="0" algn="ctr">
              <a:buNone/>
              <a:defRPr>
                <a:solidFill>
                  <a:schemeClr val="tx1">
                    <a:tint val="75000"/>
                  </a:schemeClr>
                </a:solidFill>
              </a:defRPr>
            </a:lvl4pPr>
            <a:lvl5pPr marL="2174455" indent="0" algn="ctr">
              <a:buNone/>
              <a:defRPr>
                <a:solidFill>
                  <a:schemeClr val="tx1">
                    <a:tint val="75000"/>
                  </a:schemeClr>
                </a:solidFill>
              </a:defRPr>
            </a:lvl5pPr>
            <a:lvl6pPr marL="2718069" indent="0" algn="ctr">
              <a:buNone/>
              <a:defRPr>
                <a:solidFill>
                  <a:schemeClr val="tx1">
                    <a:tint val="75000"/>
                  </a:schemeClr>
                </a:solidFill>
              </a:defRPr>
            </a:lvl6pPr>
            <a:lvl7pPr marL="3261683" indent="0" algn="ctr">
              <a:buNone/>
              <a:defRPr>
                <a:solidFill>
                  <a:schemeClr val="tx1">
                    <a:tint val="75000"/>
                  </a:schemeClr>
                </a:solidFill>
              </a:defRPr>
            </a:lvl7pPr>
            <a:lvl8pPr marL="3805296" indent="0" algn="ctr">
              <a:buNone/>
              <a:defRPr>
                <a:solidFill>
                  <a:schemeClr val="tx1">
                    <a:tint val="75000"/>
                  </a:schemeClr>
                </a:solidFill>
              </a:defRPr>
            </a:lvl8pPr>
            <a:lvl9pPr marL="4348909"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1DE203D-3867-E645-9402-4301F1EFF214}" type="slidenum">
              <a:rPr lang="en-US"/>
              <a:pPr>
                <a:defRPr/>
              </a:pPr>
              <a:t>‹#›</a:t>
            </a:fld>
            <a:endParaRPr lang="en-US"/>
          </a:p>
        </p:txBody>
      </p:sp>
    </p:spTree>
    <p:extLst>
      <p:ext uri="{BB962C8B-B14F-4D97-AF65-F5344CB8AC3E}">
        <p14:creationId xmlns:p14="http://schemas.microsoft.com/office/powerpoint/2010/main" val="259931699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811583" y="1723564"/>
            <a:ext cx="2357966" cy="2355851"/>
          </a:xfrm>
          <a:prstGeom prst="ellipse">
            <a:avLst/>
          </a:prstGeom>
        </p:spPr>
        <p:txBody>
          <a:bodyPr rtlCol="0">
            <a:noAutofit/>
          </a:bodyPr>
          <a:lstStyle/>
          <a:p>
            <a:pPr lvl="0"/>
            <a:r>
              <a:rPr lang="en-US" noProof="0" smtClean="0"/>
              <a:t>Click icon to add picture</a:t>
            </a:r>
            <a:endParaRPr lang="en-US" noProof="0"/>
          </a:p>
        </p:txBody>
      </p:sp>
      <p:sp>
        <p:nvSpPr>
          <p:cNvPr id="15" name="Picture Placeholder 13"/>
          <p:cNvSpPr>
            <a:spLocks noGrp="1"/>
          </p:cNvSpPr>
          <p:nvPr>
            <p:ph type="pic" sz="quarter" idx="11"/>
          </p:nvPr>
        </p:nvSpPr>
        <p:spPr>
          <a:xfrm>
            <a:off x="4915402" y="1723564"/>
            <a:ext cx="2357966" cy="2355851"/>
          </a:xfrm>
          <a:prstGeom prst="ellipse">
            <a:avLst/>
          </a:prstGeom>
        </p:spPr>
        <p:txBody>
          <a:bodyPr rtlCol="0">
            <a:noAutofit/>
          </a:bodyPr>
          <a:lstStyle/>
          <a:p>
            <a:pPr lvl="0"/>
            <a:r>
              <a:rPr lang="en-US" noProof="0" smtClean="0"/>
              <a:t>Click icon to add picture</a:t>
            </a:r>
            <a:endParaRPr lang="en-US" noProof="0"/>
          </a:p>
        </p:txBody>
      </p:sp>
      <p:sp>
        <p:nvSpPr>
          <p:cNvPr id="17" name="Picture Placeholder 13"/>
          <p:cNvSpPr>
            <a:spLocks noGrp="1"/>
          </p:cNvSpPr>
          <p:nvPr>
            <p:ph type="pic" sz="quarter" idx="12"/>
          </p:nvPr>
        </p:nvSpPr>
        <p:spPr>
          <a:xfrm>
            <a:off x="8019223" y="1723564"/>
            <a:ext cx="2357966" cy="2355851"/>
          </a:xfrm>
          <a:prstGeom prst="ellipse">
            <a:avLst/>
          </a:prstGeom>
        </p:spPr>
        <p:txBody>
          <a:bodyPr rtlCol="0">
            <a:noAutofit/>
          </a:bodyPr>
          <a:lstStyle/>
          <a:p>
            <a:pPr lvl="0"/>
            <a:r>
              <a:rPr lang="en-US" noProof="0" smtClean="0"/>
              <a:t>Click icon to add picture</a:t>
            </a:r>
            <a:endParaRPr lang="en-US" noProof="0"/>
          </a:p>
        </p:txBody>
      </p:sp>
      <p:sp>
        <p:nvSpPr>
          <p:cNvPr id="13" name="Picture Placeholder 13"/>
          <p:cNvSpPr>
            <a:spLocks noGrp="1"/>
          </p:cNvSpPr>
          <p:nvPr>
            <p:ph type="pic" sz="quarter" idx="13"/>
          </p:nvPr>
        </p:nvSpPr>
        <p:spPr>
          <a:xfrm>
            <a:off x="3408155" y="3836202"/>
            <a:ext cx="2357966" cy="2355851"/>
          </a:xfrm>
          <a:prstGeom prst="ellipse">
            <a:avLst/>
          </a:prstGeom>
        </p:spPr>
        <p:txBody>
          <a:bodyPr rtlCol="0">
            <a:noAutofit/>
          </a:bodyPr>
          <a:lstStyle/>
          <a:p>
            <a:pPr lvl="0"/>
            <a:r>
              <a:rPr lang="en-US" noProof="0" smtClean="0"/>
              <a:t>Click icon to add picture</a:t>
            </a:r>
            <a:endParaRPr lang="en-US" noProof="0"/>
          </a:p>
        </p:txBody>
      </p:sp>
      <p:sp>
        <p:nvSpPr>
          <p:cNvPr id="16" name="Picture Placeholder 13"/>
          <p:cNvSpPr>
            <a:spLocks noGrp="1"/>
          </p:cNvSpPr>
          <p:nvPr>
            <p:ph type="pic" sz="quarter" idx="14"/>
          </p:nvPr>
        </p:nvSpPr>
        <p:spPr>
          <a:xfrm>
            <a:off x="6511975" y="3836202"/>
            <a:ext cx="2357966" cy="2355851"/>
          </a:xfrm>
          <a:prstGeom prst="ellipse">
            <a:avLst/>
          </a:prstGeom>
        </p:spPr>
        <p:txBody>
          <a:bodyPr rtlCol="0">
            <a:noAutofit/>
          </a:bodyPr>
          <a:lstStyle/>
          <a:p>
            <a:pPr lvl="0"/>
            <a:r>
              <a:rPr lang="en-US" noProof="0" smtClean="0"/>
              <a:t>Click icon to add picture</a:t>
            </a:r>
            <a:endParaRPr lang="en-US" noProof="0"/>
          </a:p>
        </p:txBody>
      </p:sp>
      <p:sp>
        <p:nvSpPr>
          <p:cNvPr id="7" name="Slide Number Placeholder 5"/>
          <p:cNvSpPr>
            <a:spLocks noGrp="1"/>
          </p:cNvSpPr>
          <p:nvPr>
            <p:ph type="sldNum" sz="quarter" idx="15"/>
          </p:nvPr>
        </p:nvSpPr>
        <p:spPr/>
        <p:txBody>
          <a:bodyPr/>
          <a:lstStyle>
            <a:lvl1pPr>
              <a:defRPr/>
            </a:lvl1pPr>
          </a:lstStyle>
          <a:p>
            <a:pPr>
              <a:defRPr/>
            </a:pPr>
            <a:fld id="{B5AFA6B4-F35D-0048-8084-E155518A3F54}" type="slidenum">
              <a:rPr lang="en-US"/>
              <a:pPr>
                <a:defRPr/>
              </a:pPr>
              <a:t>‹#›</a:t>
            </a:fld>
            <a:endParaRPr lang="en-US"/>
          </a:p>
        </p:txBody>
      </p:sp>
    </p:spTree>
    <p:extLst>
      <p:ext uri="{BB962C8B-B14F-4D97-AF65-F5344CB8AC3E}">
        <p14:creationId xmlns:p14="http://schemas.microsoft.com/office/powerpoint/2010/main" val="387023412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ortfolio 2">
    <p:spTree>
      <p:nvGrpSpPr>
        <p:cNvPr id="1" name=""/>
        <p:cNvGrpSpPr/>
        <p:nvPr/>
      </p:nvGrpSpPr>
      <p:grpSpPr>
        <a:xfrm>
          <a:off x="0" y="0"/>
          <a:ext cx="0" cy="0"/>
          <a:chOff x="0" y="0"/>
          <a:chExt cx="0" cy="0"/>
        </a:xfrm>
      </p:grpSpPr>
      <p:sp>
        <p:nvSpPr>
          <p:cNvPr id="14" name="Picture Placeholder 12"/>
          <p:cNvSpPr>
            <a:spLocks noGrp="1"/>
          </p:cNvSpPr>
          <p:nvPr>
            <p:ph type="pic" sz="quarter" idx="11"/>
          </p:nvPr>
        </p:nvSpPr>
        <p:spPr>
          <a:xfrm>
            <a:off x="4736407" y="1760703"/>
            <a:ext cx="3048000" cy="3048000"/>
          </a:xfrm>
        </p:spPr>
        <p:txBody>
          <a:bodyPr rtlCol="0">
            <a:normAutofit/>
          </a:bodyPr>
          <a:lstStyle>
            <a:lvl1pPr>
              <a:defRPr sz="1400"/>
            </a:lvl1pPr>
          </a:lstStyle>
          <a:p>
            <a:pPr lvl="0"/>
            <a:r>
              <a:rPr lang="en-US" noProof="0" smtClean="0"/>
              <a:t>Click icon to add picture</a:t>
            </a:r>
            <a:endParaRPr lang="en-US" noProof="0" dirty="0"/>
          </a:p>
        </p:txBody>
      </p:sp>
      <p:sp>
        <p:nvSpPr>
          <p:cNvPr id="17" name="Picture Placeholder 12"/>
          <p:cNvSpPr>
            <a:spLocks noGrp="1"/>
          </p:cNvSpPr>
          <p:nvPr>
            <p:ph type="pic" sz="quarter" idx="14"/>
          </p:nvPr>
        </p:nvSpPr>
        <p:spPr>
          <a:xfrm>
            <a:off x="1289336" y="1778035"/>
            <a:ext cx="3048000" cy="3048000"/>
          </a:xfrm>
        </p:spPr>
        <p:txBody>
          <a:bodyPr rtlCol="0">
            <a:normAutofit/>
          </a:bodyPr>
          <a:lstStyle>
            <a:lvl1pPr>
              <a:defRPr sz="1400"/>
            </a:lvl1pPr>
          </a:lstStyle>
          <a:p>
            <a:pPr lvl="0"/>
            <a:r>
              <a:rPr lang="en-US" noProof="0" smtClean="0"/>
              <a:t>Click icon to add picture</a:t>
            </a:r>
            <a:endParaRPr lang="en-US" noProof="0" dirty="0"/>
          </a:p>
        </p:txBody>
      </p:sp>
      <p:sp>
        <p:nvSpPr>
          <p:cNvPr id="19" name="Picture Placeholder 12"/>
          <p:cNvSpPr>
            <a:spLocks noGrp="1"/>
          </p:cNvSpPr>
          <p:nvPr>
            <p:ph type="pic" sz="quarter" idx="16"/>
          </p:nvPr>
        </p:nvSpPr>
        <p:spPr>
          <a:xfrm>
            <a:off x="8188591" y="1778035"/>
            <a:ext cx="3048000" cy="3048000"/>
          </a:xfrm>
        </p:spPr>
        <p:txBody>
          <a:bodyPr rtlCol="0">
            <a:normAutofit/>
          </a:bodyPr>
          <a:lstStyle>
            <a:lvl1pPr>
              <a:defRPr sz="1400"/>
            </a:lvl1pPr>
          </a:lstStyle>
          <a:p>
            <a:pPr lvl="0"/>
            <a:r>
              <a:rPr lang="en-US" noProof="0" smtClean="0"/>
              <a:t>Click icon to add picture</a:t>
            </a:r>
            <a:endParaRPr lang="en-US" noProof="0" dirty="0"/>
          </a:p>
        </p:txBody>
      </p:sp>
      <p:sp>
        <p:nvSpPr>
          <p:cNvPr id="5" name="Slide Number Placeholder 5"/>
          <p:cNvSpPr>
            <a:spLocks noGrp="1"/>
          </p:cNvSpPr>
          <p:nvPr>
            <p:ph type="sldNum" sz="quarter" idx="17"/>
          </p:nvPr>
        </p:nvSpPr>
        <p:spPr/>
        <p:txBody>
          <a:bodyPr/>
          <a:lstStyle>
            <a:lvl1pPr>
              <a:defRPr/>
            </a:lvl1pPr>
          </a:lstStyle>
          <a:p>
            <a:pPr>
              <a:defRPr/>
            </a:pPr>
            <a:fld id="{DBCF44C0-351B-0941-847D-D5A580101873}" type="slidenum">
              <a:rPr lang="en-US"/>
              <a:pPr>
                <a:defRPr/>
              </a:pPr>
              <a:t>‹#›</a:t>
            </a:fld>
            <a:endParaRPr lang="en-US"/>
          </a:p>
        </p:txBody>
      </p:sp>
    </p:spTree>
    <p:extLst>
      <p:ext uri="{BB962C8B-B14F-4D97-AF65-F5344CB8AC3E}">
        <p14:creationId xmlns:p14="http://schemas.microsoft.com/office/powerpoint/2010/main" val="112690282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folio 3">
    <p:spTree>
      <p:nvGrpSpPr>
        <p:cNvPr id="1" name=""/>
        <p:cNvGrpSpPr/>
        <p:nvPr/>
      </p:nvGrpSpPr>
      <p:grpSpPr>
        <a:xfrm>
          <a:off x="0" y="0"/>
          <a:ext cx="0" cy="0"/>
          <a:chOff x="0" y="0"/>
          <a:chExt cx="0" cy="0"/>
        </a:xfrm>
      </p:grpSpPr>
      <p:sp>
        <p:nvSpPr>
          <p:cNvPr id="14" name="Picture Placeholder 12"/>
          <p:cNvSpPr>
            <a:spLocks noGrp="1"/>
          </p:cNvSpPr>
          <p:nvPr>
            <p:ph type="pic" sz="quarter" idx="11"/>
          </p:nvPr>
        </p:nvSpPr>
        <p:spPr>
          <a:xfrm>
            <a:off x="7254865" y="1893450"/>
            <a:ext cx="1952200" cy="3579115"/>
          </a:xfrm>
        </p:spPr>
        <p:txBody>
          <a:bodyPr rtlCol="0">
            <a:normAutofit/>
          </a:bodyPr>
          <a:lstStyle>
            <a:lvl1pPr>
              <a:defRPr sz="1400"/>
            </a:lvl1pPr>
          </a:lstStyle>
          <a:p>
            <a:pPr lvl="0"/>
            <a:r>
              <a:rPr lang="en-US" noProof="0" smtClean="0"/>
              <a:t>Click icon to add picture</a:t>
            </a:r>
            <a:endParaRPr lang="en-US" noProof="0" dirty="0"/>
          </a:p>
        </p:txBody>
      </p:sp>
      <p:sp>
        <p:nvSpPr>
          <p:cNvPr id="17" name="Picture Placeholder 12"/>
          <p:cNvSpPr>
            <a:spLocks noGrp="1"/>
          </p:cNvSpPr>
          <p:nvPr>
            <p:ph type="pic" sz="quarter" idx="14"/>
          </p:nvPr>
        </p:nvSpPr>
        <p:spPr>
          <a:xfrm>
            <a:off x="5189792" y="1893450"/>
            <a:ext cx="1952200" cy="3579115"/>
          </a:xfrm>
        </p:spPr>
        <p:txBody>
          <a:bodyPr rtlCol="0">
            <a:normAutofit/>
          </a:bodyPr>
          <a:lstStyle>
            <a:lvl1pPr>
              <a:defRPr sz="1400"/>
            </a:lvl1pPr>
          </a:lstStyle>
          <a:p>
            <a:pPr lvl="0"/>
            <a:r>
              <a:rPr lang="en-US" noProof="0" smtClean="0"/>
              <a:t>Click icon to add picture</a:t>
            </a:r>
            <a:endParaRPr lang="en-US" noProof="0" dirty="0"/>
          </a:p>
        </p:txBody>
      </p:sp>
      <p:sp>
        <p:nvSpPr>
          <p:cNvPr id="19" name="Picture Placeholder 12"/>
          <p:cNvSpPr>
            <a:spLocks noGrp="1"/>
          </p:cNvSpPr>
          <p:nvPr>
            <p:ph type="pic" sz="quarter" idx="16"/>
          </p:nvPr>
        </p:nvSpPr>
        <p:spPr>
          <a:xfrm>
            <a:off x="9325336" y="1893450"/>
            <a:ext cx="1952200" cy="3579115"/>
          </a:xfrm>
        </p:spPr>
        <p:txBody>
          <a:bodyPr rtlCol="0">
            <a:normAutofit/>
          </a:bodyPr>
          <a:lstStyle>
            <a:lvl1pPr>
              <a:defRPr sz="1400"/>
            </a:lvl1pPr>
          </a:lstStyle>
          <a:p>
            <a:pPr lvl="0"/>
            <a:r>
              <a:rPr lang="en-US" noProof="0" smtClean="0"/>
              <a:t>Click icon to add picture</a:t>
            </a:r>
            <a:endParaRPr lang="en-US" noProof="0" dirty="0"/>
          </a:p>
        </p:txBody>
      </p:sp>
      <p:sp>
        <p:nvSpPr>
          <p:cNvPr id="5" name="Slide Number Placeholder 5"/>
          <p:cNvSpPr>
            <a:spLocks noGrp="1"/>
          </p:cNvSpPr>
          <p:nvPr>
            <p:ph type="sldNum" sz="quarter" idx="17"/>
          </p:nvPr>
        </p:nvSpPr>
        <p:spPr/>
        <p:txBody>
          <a:bodyPr/>
          <a:lstStyle>
            <a:lvl1pPr>
              <a:defRPr/>
            </a:lvl1pPr>
          </a:lstStyle>
          <a:p>
            <a:pPr>
              <a:defRPr/>
            </a:pPr>
            <a:fld id="{7DE375BD-7BD3-5048-A75A-314FEE7FA223}" type="slidenum">
              <a:rPr lang="en-US"/>
              <a:pPr>
                <a:defRPr/>
              </a:pPr>
              <a:t>‹#›</a:t>
            </a:fld>
            <a:endParaRPr lang="en-US"/>
          </a:p>
        </p:txBody>
      </p:sp>
    </p:spTree>
    <p:extLst>
      <p:ext uri="{BB962C8B-B14F-4D97-AF65-F5344CB8AC3E}">
        <p14:creationId xmlns:p14="http://schemas.microsoft.com/office/powerpoint/2010/main" val="41790113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Project Sample">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1169940" y="1853427"/>
            <a:ext cx="2940891" cy="3888515"/>
          </a:xfrm>
        </p:spPr>
        <p:txBody>
          <a:bodyPr rtlCol="0">
            <a:normAutofit/>
          </a:bodyPr>
          <a:lstStyle>
            <a:lvl1pPr>
              <a:defRPr sz="1400"/>
            </a:lvl1pPr>
          </a:lstStyle>
          <a:p>
            <a:pPr lvl="0"/>
            <a:r>
              <a:rPr lang="en-US" noProof="0" smtClean="0"/>
              <a:t>Click icon to add picture</a:t>
            </a:r>
            <a:endParaRPr lang="en-US" noProof="0" dirty="0"/>
          </a:p>
        </p:txBody>
      </p:sp>
      <p:sp>
        <p:nvSpPr>
          <p:cNvPr id="3" name="Slide Number Placeholder 5"/>
          <p:cNvSpPr>
            <a:spLocks noGrp="1"/>
          </p:cNvSpPr>
          <p:nvPr>
            <p:ph type="sldNum" sz="quarter" idx="15"/>
          </p:nvPr>
        </p:nvSpPr>
        <p:spPr/>
        <p:txBody>
          <a:bodyPr/>
          <a:lstStyle>
            <a:lvl1pPr>
              <a:defRPr/>
            </a:lvl1pPr>
          </a:lstStyle>
          <a:p>
            <a:pPr>
              <a:defRPr/>
            </a:pPr>
            <a:fld id="{D67DF89E-0621-D745-96BB-9DD09A0AC054}" type="slidenum">
              <a:rPr lang="en-US"/>
              <a:pPr>
                <a:defRPr/>
              </a:pPr>
              <a:t>‹#›</a:t>
            </a:fld>
            <a:endParaRPr lang="en-US"/>
          </a:p>
        </p:txBody>
      </p:sp>
    </p:spTree>
    <p:extLst>
      <p:ext uri="{BB962C8B-B14F-4D97-AF65-F5344CB8AC3E}">
        <p14:creationId xmlns:p14="http://schemas.microsoft.com/office/powerpoint/2010/main" val="424293263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8212042" y="1853427"/>
            <a:ext cx="2940891" cy="3888515"/>
          </a:xfrm>
        </p:spPr>
        <p:txBody>
          <a:bodyPr rtlCol="0">
            <a:normAutofit/>
          </a:bodyPr>
          <a:lstStyle>
            <a:lvl1pPr>
              <a:defRPr sz="1400"/>
            </a:lvl1pPr>
          </a:lstStyle>
          <a:p>
            <a:pPr lvl="0"/>
            <a:r>
              <a:rPr lang="en-US" noProof="0" smtClean="0"/>
              <a:t>Click icon to add picture</a:t>
            </a:r>
            <a:endParaRPr lang="en-US" noProof="0" dirty="0"/>
          </a:p>
        </p:txBody>
      </p:sp>
      <p:sp>
        <p:nvSpPr>
          <p:cNvPr id="3" name="Slide Number Placeholder 5"/>
          <p:cNvSpPr>
            <a:spLocks noGrp="1"/>
          </p:cNvSpPr>
          <p:nvPr>
            <p:ph type="sldNum" sz="quarter" idx="15"/>
          </p:nvPr>
        </p:nvSpPr>
        <p:spPr/>
        <p:txBody>
          <a:bodyPr/>
          <a:lstStyle>
            <a:lvl1pPr>
              <a:defRPr/>
            </a:lvl1pPr>
          </a:lstStyle>
          <a:p>
            <a:pPr>
              <a:defRPr/>
            </a:pPr>
            <a:fld id="{C7A4E518-C028-C542-8EAF-CBF820465B56}" type="slidenum">
              <a:rPr lang="en-US"/>
              <a:pPr>
                <a:defRPr/>
              </a:pPr>
              <a:t>‹#›</a:t>
            </a:fld>
            <a:endParaRPr lang="en-US"/>
          </a:p>
        </p:txBody>
      </p:sp>
    </p:spTree>
    <p:extLst>
      <p:ext uri="{BB962C8B-B14F-4D97-AF65-F5344CB8AC3E}">
        <p14:creationId xmlns:p14="http://schemas.microsoft.com/office/powerpoint/2010/main" val="278036859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Phone 6 White">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5050688" y="2119729"/>
            <a:ext cx="2090556" cy="3666824"/>
          </a:xfrm>
        </p:spPr>
        <p:txBody>
          <a:bodyPr rtlCol="0">
            <a:normAutofit/>
          </a:bodyPr>
          <a:lstStyle>
            <a:lvl1pPr>
              <a:defRPr sz="1400"/>
            </a:lvl1pPr>
          </a:lstStyle>
          <a:p>
            <a:pPr lvl="0"/>
            <a:r>
              <a:rPr lang="en-US" noProof="0" smtClean="0"/>
              <a:t>Click icon to add picture</a:t>
            </a:r>
            <a:endParaRPr lang="en-US" noProof="0" dirty="0"/>
          </a:p>
        </p:txBody>
      </p:sp>
      <p:sp>
        <p:nvSpPr>
          <p:cNvPr id="3" name="Slide Number Placeholder 5"/>
          <p:cNvSpPr>
            <a:spLocks noGrp="1"/>
          </p:cNvSpPr>
          <p:nvPr>
            <p:ph type="sldNum" sz="quarter" idx="15"/>
          </p:nvPr>
        </p:nvSpPr>
        <p:spPr/>
        <p:txBody>
          <a:bodyPr/>
          <a:lstStyle>
            <a:lvl1pPr>
              <a:defRPr/>
            </a:lvl1pPr>
          </a:lstStyle>
          <a:p>
            <a:pPr>
              <a:defRPr/>
            </a:pPr>
            <a:fld id="{6FACD8A3-7F66-2540-B488-804A9D70A88F}" type="slidenum">
              <a:rPr lang="en-US"/>
              <a:pPr>
                <a:defRPr/>
              </a:pPr>
              <a:t>‹#›</a:t>
            </a:fld>
            <a:endParaRPr lang="en-US"/>
          </a:p>
        </p:txBody>
      </p:sp>
    </p:spTree>
    <p:extLst>
      <p:ext uri="{BB962C8B-B14F-4D97-AF65-F5344CB8AC3E}">
        <p14:creationId xmlns:p14="http://schemas.microsoft.com/office/powerpoint/2010/main" val="195173309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Pad Air">
    <p:spTree>
      <p:nvGrpSpPr>
        <p:cNvPr id="1" name=""/>
        <p:cNvGrpSpPr/>
        <p:nvPr/>
      </p:nvGrpSpPr>
      <p:grpSpPr>
        <a:xfrm>
          <a:off x="0" y="0"/>
          <a:ext cx="0" cy="0"/>
          <a:chOff x="0" y="0"/>
          <a:chExt cx="0" cy="0"/>
        </a:xfrm>
      </p:grpSpPr>
      <p:sp>
        <p:nvSpPr>
          <p:cNvPr id="5" name="Picture Placeholder 12"/>
          <p:cNvSpPr>
            <a:spLocks noGrp="1"/>
          </p:cNvSpPr>
          <p:nvPr>
            <p:ph type="pic" sz="quarter" idx="14"/>
          </p:nvPr>
        </p:nvSpPr>
        <p:spPr>
          <a:xfrm>
            <a:off x="4329160" y="2119729"/>
            <a:ext cx="3492190" cy="4864537"/>
          </a:xfrm>
        </p:spPr>
        <p:txBody>
          <a:bodyPr rtlCol="0">
            <a:normAutofit/>
          </a:bodyPr>
          <a:lstStyle>
            <a:lvl1pPr>
              <a:defRPr sz="1400"/>
            </a:lvl1pPr>
          </a:lstStyle>
          <a:p>
            <a:pPr lvl="0"/>
            <a:r>
              <a:rPr lang="en-US" noProof="0" smtClean="0"/>
              <a:t>Click icon to add picture</a:t>
            </a:r>
            <a:endParaRPr lang="en-US" noProof="0" dirty="0"/>
          </a:p>
        </p:txBody>
      </p:sp>
      <p:sp>
        <p:nvSpPr>
          <p:cNvPr id="3" name="Slide Number Placeholder 5"/>
          <p:cNvSpPr>
            <a:spLocks noGrp="1"/>
          </p:cNvSpPr>
          <p:nvPr>
            <p:ph type="sldNum" sz="quarter" idx="15"/>
          </p:nvPr>
        </p:nvSpPr>
        <p:spPr/>
        <p:txBody>
          <a:bodyPr/>
          <a:lstStyle>
            <a:lvl1pPr>
              <a:defRPr/>
            </a:lvl1pPr>
          </a:lstStyle>
          <a:p>
            <a:pPr>
              <a:defRPr/>
            </a:pPr>
            <a:fld id="{8CC074CD-E0E4-7B40-A41E-D75B2E149665}" type="slidenum">
              <a:rPr lang="en-US"/>
              <a:pPr>
                <a:defRPr/>
              </a:pPr>
              <a:t>‹#›</a:t>
            </a:fld>
            <a:endParaRPr lang="en-US"/>
          </a:p>
        </p:txBody>
      </p:sp>
    </p:spTree>
    <p:extLst>
      <p:ext uri="{BB962C8B-B14F-4D97-AF65-F5344CB8AC3E}">
        <p14:creationId xmlns:p14="http://schemas.microsoft.com/office/powerpoint/2010/main" val="251147529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4107915" y="1889919"/>
            <a:ext cx="3958710" cy="2493963"/>
          </a:xfrm>
        </p:spPr>
        <p:txBody>
          <a:bodyPr rtlCol="0">
            <a:no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a:defRPr/>
            </a:lvl1pPr>
          </a:lstStyle>
          <a:p>
            <a:pPr>
              <a:defRPr/>
            </a:pPr>
            <a:fld id="{D79B667B-ED1B-5E48-B31D-BE4DFE22FBC7}" type="slidenum">
              <a:rPr lang="en-US"/>
              <a:pPr>
                <a:defRPr/>
              </a:pPr>
              <a:t>‹#›</a:t>
            </a:fld>
            <a:endParaRPr lang="en-US"/>
          </a:p>
        </p:txBody>
      </p:sp>
    </p:spTree>
    <p:extLst>
      <p:ext uri="{BB962C8B-B14F-4D97-AF65-F5344CB8AC3E}">
        <p14:creationId xmlns:p14="http://schemas.microsoft.com/office/powerpoint/2010/main" val="255814486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sktop">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4038074" y="1874839"/>
            <a:ext cx="3958710" cy="2189162"/>
          </a:xfrm>
        </p:spPr>
        <p:txBody>
          <a:bodyPr rtlCol="0">
            <a:no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a:defRPr/>
            </a:lvl1pPr>
          </a:lstStyle>
          <a:p>
            <a:pPr>
              <a:defRPr/>
            </a:pPr>
            <a:fld id="{863D715E-D929-0D4F-919D-FDFA5DDC8C14}" type="slidenum">
              <a:rPr lang="en-US"/>
              <a:pPr>
                <a:defRPr/>
              </a:pPr>
              <a:t>‹#›</a:t>
            </a:fld>
            <a:endParaRPr lang="en-US"/>
          </a:p>
        </p:txBody>
      </p:sp>
    </p:spTree>
    <p:extLst>
      <p:ext uri="{BB962C8B-B14F-4D97-AF65-F5344CB8AC3E}">
        <p14:creationId xmlns:p14="http://schemas.microsoft.com/office/powerpoint/2010/main" val="263872043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1659485"/>
            <a:ext cx="12192000" cy="2958889"/>
          </a:xfrm>
        </p:spPr>
        <p:txBody>
          <a:bodyPr rtlCol="0">
            <a:no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a:defRPr/>
            </a:lvl1pPr>
          </a:lstStyle>
          <a:p>
            <a:pPr>
              <a:defRPr/>
            </a:pPr>
            <a:fld id="{E35D8293-2D37-884A-9B3E-003D05E28BC6}" type="slidenum">
              <a:rPr lang="en-US"/>
              <a:pPr>
                <a:defRPr/>
              </a:pPr>
              <a:t>‹#›</a:t>
            </a:fld>
            <a:endParaRPr lang="en-US"/>
          </a:p>
        </p:txBody>
      </p:sp>
    </p:spTree>
    <p:extLst>
      <p:ext uri="{BB962C8B-B14F-4D97-AF65-F5344CB8AC3E}">
        <p14:creationId xmlns:p14="http://schemas.microsoft.com/office/powerpoint/2010/main" val="372258594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890148" y="792733"/>
            <a:ext cx="2411704" cy="2412019"/>
          </a:xfrm>
          <a:prstGeom prst="ellipse">
            <a:avLst/>
          </a:prstGeom>
        </p:spPr>
        <p:txBody>
          <a:bodyPr rtlCol="0">
            <a:noAutofit/>
          </a:bodyPr>
          <a:lstStyle/>
          <a:p>
            <a:pPr lvl="0"/>
            <a:r>
              <a:rPr lang="en-US" noProof="0" smtClean="0"/>
              <a:t>Click icon to add picture</a:t>
            </a:r>
            <a:endParaRPr lang="en-US" noProof="0" dirty="0"/>
          </a:p>
        </p:txBody>
      </p:sp>
      <p:sp>
        <p:nvSpPr>
          <p:cNvPr id="7" name="Title 1"/>
          <p:cNvSpPr>
            <a:spLocks noGrp="1"/>
          </p:cNvSpPr>
          <p:nvPr>
            <p:ph type="ctrTitle"/>
          </p:nvPr>
        </p:nvSpPr>
        <p:spPr>
          <a:xfrm>
            <a:off x="2379235" y="3404806"/>
            <a:ext cx="7433531" cy="595211"/>
          </a:xfrm>
        </p:spPr>
        <p:txBody>
          <a:bodyPr>
            <a:noAutofit/>
          </a:bodyPr>
          <a:lstStyle/>
          <a:p>
            <a:r>
              <a:rPr lang="en-US" smtClean="0"/>
              <a:t>Click to edit Master title style</a:t>
            </a:r>
            <a:endParaRPr lang="en-US" dirty="0"/>
          </a:p>
        </p:txBody>
      </p:sp>
      <p:sp>
        <p:nvSpPr>
          <p:cNvPr id="9" name="Subtitle 2"/>
          <p:cNvSpPr>
            <a:spLocks noGrp="1"/>
          </p:cNvSpPr>
          <p:nvPr>
            <p:ph type="subTitle" idx="1"/>
          </p:nvPr>
        </p:nvSpPr>
        <p:spPr>
          <a:xfrm>
            <a:off x="1828800" y="4319115"/>
            <a:ext cx="8534400" cy="1395280"/>
          </a:xfrm>
        </p:spPr>
        <p:txBody>
          <a:bodyPr>
            <a:noAutofit/>
          </a:bodyPr>
          <a:lstStyle/>
          <a:p>
            <a:r>
              <a:rPr lang="en-US" smtClean="0"/>
              <a:t>Click to edit Master subtitle style</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7F69EF88-41D6-6C42-AF6A-4014FA0BD45E}" type="slidenum">
              <a:rPr lang="en-US"/>
              <a:pPr>
                <a:defRPr/>
              </a:pPr>
              <a:t>‹#›</a:t>
            </a:fld>
            <a:endParaRPr lang="en-US"/>
          </a:p>
        </p:txBody>
      </p:sp>
    </p:spTree>
    <p:extLst>
      <p:ext uri="{BB962C8B-B14F-4D97-AF65-F5344CB8AC3E}">
        <p14:creationId xmlns:p14="http://schemas.microsoft.com/office/powerpoint/2010/main" val="315111724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347200" y="6453718"/>
            <a:ext cx="2844800" cy="522816"/>
          </a:xfrm>
          <a:prstGeom prst="rect">
            <a:avLst/>
          </a:prstGeom>
          <a:ln/>
        </p:spPr>
        <p:txBody>
          <a:bodyPr/>
          <a:lstStyle>
            <a:lvl1pPr>
              <a:defRPr/>
            </a:lvl1pPr>
          </a:lstStyle>
          <a:p>
            <a:pPr>
              <a:defRPr/>
            </a:pPr>
            <a:fld id="{F9A7F817-E696-3B47-862E-C7BAB0630E18}" type="slidenum">
              <a:rPr lang="en-US"/>
              <a:pPr>
                <a:defRPr/>
              </a:pPr>
              <a:t>‹#›</a:t>
            </a:fld>
            <a:endParaRPr lang="en-US"/>
          </a:p>
        </p:txBody>
      </p:sp>
    </p:spTree>
    <p:extLst>
      <p:ext uri="{BB962C8B-B14F-4D97-AF65-F5344CB8AC3E}">
        <p14:creationId xmlns:p14="http://schemas.microsoft.com/office/powerpoint/2010/main" val="3257605810"/>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p:nvPr>
        </p:nvSpPr>
        <p:spPr>
          <a:xfrm>
            <a:off x="0" y="0"/>
            <a:ext cx="12192000" cy="6858000"/>
          </a:xfrm>
        </p:spPr>
        <p:txBody>
          <a:bodyPr rtlCol="0">
            <a:noAutofit/>
          </a:bodyPr>
          <a:lstStyle>
            <a:lvl1pPr>
              <a:defRPr baseline="0"/>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45466566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1" y="0"/>
            <a:ext cx="7799959" cy="6858000"/>
          </a:xfrm>
        </p:spPr>
        <p:txBody>
          <a:bodyPr rtlCol="0">
            <a:noAutofit/>
          </a:bodyPr>
          <a:lstStyle>
            <a:lvl1pPr>
              <a:defRPr baseline="0"/>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68844766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10" name="Subtitle 2"/>
          <p:cNvSpPr txBox="1">
            <a:spLocks/>
          </p:cNvSpPr>
          <p:nvPr userDrawn="1"/>
        </p:nvSpPr>
        <p:spPr>
          <a:xfrm>
            <a:off x="932535" y="739775"/>
            <a:ext cx="10326930" cy="419100"/>
          </a:xfrm>
          <a:prstGeom prst="rect">
            <a:avLst/>
          </a:prstGeom>
        </p:spPr>
        <p:txBody>
          <a:bodyPr lIns="108731" tIns="54365" rIns="108731" bIns="54365">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1550" dirty="0"/>
          </a:p>
        </p:txBody>
      </p:sp>
      <p:sp>
        <p:nvSpPr>
          <p:cNvPr id="12" name="Subtitle 2"/>
          <p:cNvSpPr txBox="1">
            <a:spLocks/>
          </p:cNvSpPr>
          <p:nvPr userDrawn="1"/>
        </p:nvSpPr>
        <p:spPr>
          <a:xfrm>
            <a:off x="932535" y="739775"/>
            <a:ext cx="10326930" cy="419100"/>
          </a:xfrm>
          <a:prstGeom prst="rect">
            <a:avLst/>
          </a:prstGeom>
        </p:spPr>
        <p:txBody>
          <a:bodyPr lIns="108731" tIns="54365" rIns="108731" bIns="54365">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1550" dirty="0"/>
          </a:p>
        </p:txBody>
      </p:sp>
      <p:sp>
        <p:nvSpPr>
          <p:cNvPr id="13" name="Rectangle 12"/>
          <p:cNvSpPr/>
          <p:nvPr userDrawn="1"/>
        </p:nvSpPr>
        <p:spPr>
          <a:xfrm>
            <a:off x="0" y="6204744"/>
            <a:ext cx="12192000" cy="653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13" fontAlgn="auto">
              <a:spcBef>
                <a:spcPts val="0"/>
              </a:spcBef>
              <a:spcAft>
                <a:spcPts val="0"/>
              </a:spcAft>
              <a:defRPr/>
            </a:pPr>
            <a:endParaRPr lang="en-US" sz="900" dirty="0">
              <a:latin typeface="Open Sans Light"/>
            </a:endParaRPr>
          </a:p>
        </p:txBody>
      </p:sp>
      <p:sp>
        <p:nvSpPr>
          <p:cNvPr id="3" name="Picture Placeholder 2"/>
          <p:cNvSpPr>
            <a:spLocks noGrp="1"/>
          </p:cNvSpPr>
          <p:nvPr>
            <p:ph type="pic" sz="quarter" idx="13"/>
          </p:nvPr>
        </p:nvSpPr>
        <p:spPr>
          <a:xfrm>
            <a:off x="1645279" y="2063306"/>
            <a:ext cx="1991260" cy="1991519"/>
          </a:xfrm>
          <a:ln>
            <a:noFill/>
          </a:ln>
        </p:spPr>
        <p:txBody>
          <a:bodyPr rtlCol="0">
            <a:noAutofit/>
          </a:bodyPr>
          <a:lstStyle/>
          <a:p>
            <a:pPr lvl="0"/>
            <a:r>
              <a:rPr lang="en-US" noProof="0" smtClean="0"/>
              <a:t>Click icon to add picture</a:t>
            </a:r>
            <a:endParaRPr lang="en-US" noProof="0"/>
          </a:p>
        </p:txBody>
      </p:sp>
      <p:sp>
        <p:nvSpPr>
          <p:cNvPr id="7" name="Picture Placeholder 2"/>
          <p:cNvSpPr>
            <a:spLocks noGrp="1"/>
          </p:cNvSpPr>
          <p:nvPr>
            <p:ph type="pic" sz="quarter" idx="14"/>
          </p:nvPr>
        </p:nvSpPr>
        <p:spPr>
          <a:xfrm>
            <a:off x="3954011" y="2063306"/>
            <a:ext cx="1991260" cy="1991519"/>
          </a:xfrm>
          <a:ln>
            <a:noFill/>
          </a:ln>
        </p:spPr>
        <p:txBody>
          <a:bodyPr rtlCol="0">
            <a:noAutofit/>
          </a:bodyPr>
          <a:lstStyle/>
          <a:p>
            <a:pPr lvl="0"/>
            <a:r>
              <a:rPr lang="en-US" noProof="0" smtClean="0"/>
              <a:t>Click icon to add picture</a:t>
            </a:r>
            <a:endParaRPr lang="en-US" noProof="0"/>
          </a:p>
        </p:txBody>
      </p:sp>
      <p:sp>
        <p:nvSpPr>
          <p:cNvPr id="8" name="Picture Placeholder 2"/>
          <p:cNvSpPr>
            <a:spLocks noGrp="1"/>
          </p:cNvSpPr>
          <p:nvPr>
            <p:ph type="pic" sz="quarter" idx="15"/>
          </p:nvPr>
        </p:nvSpPr>
        <p:spPr>
          <a:xfrm>
            <a:off x="6291833" y="2063306"/>
            <a:ext cx="1991260" cy="1991519"/>
          </a:xfrm>
          <a:ln>
            <a:noFill/>
          </a:ln>
        </p:spPr>
        <p:txBody>
          <a:bodyPr rtlCol="0">
            <a:noAutofit/>
          </a:bodyPr>
          <a:lstStyle/>
          <a:p>
            <a:pPr lvl="0"/>
            <a:r>
              <a:rPr lang="en-US" noProof="0" smtClean="0"/>
              <a:t>Click icon to add picture</a:t>
            </a:r>
            <a:endParaRPr lang="en-US" noProof="0"/>
          </a:p>
        </p:txBody>
      </p:sp>
      <p:sp>
        <p:nvSpPr>
          <p:cNvPr id="9" name="Picture Placeholder 2"/>
          <p:cNvSpPr>
            <a:spLocks noGrp="1"/>
          </p:cNvSpPr>
          <p:nvPr>
            <p:ph type="pic" sz="quarter" idx="16"/>
          </p:nvPr>
        </p:nvSpPr>
        <p:spPr>
          <a:xfrm>
            <a:off x="8629427" y="2063306"/>
            <a:ext cx="1991260" cy="1991519"/>
          </a:xfrm>
          <a:ln>
            <a:noFill/>
          </a:ln>
        </p:spPr>
        <p:txBody>
          <a:bodyPr rtlCol="0">
            <a:noAutofit/>
          </a:bodyPr>
          <a:lstStyle/>
          <a:p>
            <a:pPr lvl="0"/>
            <a:r>
              <a:rPr lang="en-US" noProof="0" smtClean="0"/>
              <a:t>Click icon to add picture</a:t>
            </a:r>
            <a:endParaRPr lang="en-US" noProof="0"/>
          </a:p>
        </p:txBody>
      </p:sp>
      <p:sp>
        <p:nvSpPr>
          <p:cNvPr id="11" name="Title 1"/>
          <p:cNvSpPr>
            <a:spLocks noGrp="1"/>
          </p:cNvSpPr>
          <p:nvPr>
            <p:ph type="ctrTitle"/>
          </p:nvPr>
        </p:nvSpPr>
        <p:spPr>
          <a:xfrm>
            <a:off x="914400" y="283886"/>
            <a:ext cx="10363200" cy="566759"/>
          </a:xfrm>
        </p:spPr>
        <p:txBody>
          <a:bodyPr>
            <a:noAutofit/>
          </a:bodyPr>
          <a:lstStyle/>
          <a:p>
            <a:r>
              <a:rPr lang="en-US" smtClean="0"/>
              <a:t>Click to edit Master title style</a:t>
            </a:r>
            <a:endParaRPr lang="en-US" dirty="0"/>
          </a:p>
        </p:txBody>
      </p:sp>
      <p:sp>
        <p:nvSpPr>
          <p:cNvPr id="15" name="Subtitle 2"/>
          <p:cNvSpPr>
            <a:spLocks noGrp="1"/>
          </p:cNvSpPr>
          <p:nvPr>
            <p:ph type="subTitle" idx="1"/>
          </p:nvPr>
        </p:nvSpPr>
        <p:spPr>
          <a:xfrm>
            <a:off x="926339" y="716525"/>
            <a:ext cx="10326624" cy="537941"/>
          </a:xfrm>
        </p:spPr>
        <p:txBody>
          <a:bodyPr>
            <a:noAutofit/>
          </a:bodyPr>
          <a:lstStyle>
            <a:lvl1pPr>
              <a:defRPr sz="1550"/>
            </a:lvl1pPr>
          </a:lstStyle>
          <a:p>
            <a:r>
              <a:rPr lang="en-US" smtClean="0"/>
              <a:t>Click to edit Master subtitle style</a:t>
            </a:r>
            <a:endParaRPr lang="en-US" dirty="0"/>
          </a:p>
        </p:txBody>
      </p:sp>
      <p:sp>
        <p:nvSpPr>
          <p:cNvPr id="14" name="Slide Number Placeholder 5"/>
          <p:cNvSpPr>
            <a:spLocks noGrp="1"/>
          </p:cNvSpPr>
          <p:nvPr>
            <p:ph type="sldNum" sz="quarter" idx="17"/>
          </p:nvPr>
        </p:nvSpPr>
        <p:spPr/>
        <p:txBody>
          <a:bodyPr/>
          <a:lstStyle>
            <a:lvl1pPr algn="ctr">
              <a:defRPr sz="1000" smtClean="0">
                <a:ln>
                  <a:noFill/>
                </a:ln>
                <a:solidFill>
                  <a:schemeClr val="bg1"/>
                </a:solidFill>
                <a:latin typeface="Open Sans"/>
                <a:cs typeface="Open Sans"/>
              </a:defRPr>
            </a:lvl1pPr>
          </a:lstStyle>
          <a:p>
            <a:pPr>
              <a:defRPr/>
            </a:pPr>
            <a:fld id="{E6BBC5D4-0D64-7349-A07E-032BE17E31AE}" type="slidenum">
              <a:rPr lang="en-US"/>
              <a:pPr>
                <a:defRPr/>
              </a:pPr>
              <a:t>‹#›</a:t>
            </a:fld>
            <a:endParaRPr lang="en-US"/>
          </a:p>
        </p:txBody>
      </p:sp>
    </p:spTree>
    <p:extLst>
      <p:ext uri="{BB962C8B-B14F-4D97-AF65-F5344CB8AC3E}">
        <p14:creationId xmlns:p14="http://schemas.microsoft.com/office/powerpoint/2010/main" val="282782572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78962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S w Color">
    <p:spTree>
      <p:nvGrpSpPr>
        <p:cNvPr id="1" name=""/>
        <p:cNvGrpSpPr/>
        <p:nvPr/>
      </p:nvGrpSpPr>
      <p:grpSpPr>
        <a:xfrm>
          <a:off x="0" y="0"/>
          <a:ext cx="0" cy="0"/>
          <a:chOff x="0" y="0"/>
          <a:chExt cx="0" cy="0"/>
        </a:xfrm>
      </p:grpSpPr>
      <p:sp>
        <p:nvSpPr>
          <p:cNvPr id="4" name="Subtitle 2"/>
          <p:cNvSpPr txBox="1">
            <a:spLocks/>
          </p:cNvSpPr>
          <p:nvPr userDrawn="1"/>
        </p:nvSpPr>
        <p:spPr>
          <a:xfrm>
            <a:off x="932535" y="739775"/>
            <a:ext cx="10326930" cy="419100"/>
          </a:xfrm>
          <a:prstGeom prst="rect">
            <a:avLst/>
          </a:prstGeom>
        </p:spPr>
        <p:txBody>
          <a:bodyPr lIns="108731" tIns="54365" rIns="108731" bIns="54365">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1550" dirty="0"/>
          </a:p>
        </p:txBody>
      </p:sp>
      <p:sp>
        <p:nvSpPr>
          <p:cNvPr id="5" name="Subtitle 2"/>
          <p:cNvSpPr txBox="1">
            <a:spLocks/>
          </p:cNvSpPr>
          <p:nvPr userDrawn="1"/>
        </p:nvSpPr>
        <p:spPr>
          <a:xfrm>
            <a:off x="932535" y="739775"/>
            <a:ext cx="10326930" cy="419100"/>
          </a:xfrm>
          <a:prstGeom prst="rect">
            <a:avLst/>
          </a:prstGeom>
        </p:spPr>
        <p:txBody>
          <a:bodyPr lIns="108731" tIns="54365" rIns="108731" bIns="54365">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1550" dirty="0"/>
          </a:p>
        </p:txBody>
      </p:sp>
      <p:sp>
        <p:nvSpPr>
          <p:cNvPr id="11" name="Title 1"/>
          <p:cNvSpPr>
            <a:spLocks noGrp="1"/>
          </p:cNvSpPr>
          <p:nvPr>
            <p:ph type="ctrTitle"/>
          </p:nvPr>
        </p:nvSpPr>
        <p:spPr>
          <a:xfrm>
            <a:off x="914400" y="283886"/>
            <a:ext cx="10363200" cy="566759"/>
          </a:xfrm>
        </p:spPr>
        <p:txBody>
          <a:bodyPr>
            <a:noAutofit/>
          </a:bodyPr>
          <a:lstStyle/>
          <a:p>
            <a:r>
              <a:rPr lang="en-US" smtClean="0"/>
              <a:t>Click to edit Master title style</a:t>
            </a:r>
            <a:endParaRPr lang="en-US" dirty="0"/>
          </a:p>
        </p:txBody>
      </p:sp>
      <p:sp>
        <p:nvSpPr>
          <p:cNvPr id="15" name="Subtitle 2"/>
          <p:cNvSpPr>
            <a:spLocks noGrp="1"/>
          </p:cNvSpPr>
          <p:nvPr>
            <p:ph type="subTitle" idx="1"/>
          </p:nvPr>
        </p:nvSpPr>
        <p:spPr>
          <a:xfrm>
            <a:off x="926339" y="716525"/>
            <a:ext cx="10326624" cy="537941"/>
          </a:xfrm>
        </p:spPr>
        <p:txBody>
          <a:bodyPr>
            <a:noAutofit/>
          </a:bodyPr>
          <a:lstStyle>
            <a:lvl1pPr>
              <a:defRPr sz="1550"/>
            </a:lvl1pPr>
          </a:lstStyle>
          <a:p>
            <a:r>
              <a:rPr lang="en-US" smtClean="0"/>
              <a:t>Click to edit Master subtitle style</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92E1C247-6A98-2142-AE02-4F378FA15095}" type="slidenum">
              <a:rPr lang="en-US"/>
              <a:pPr>
                <a:defRPr/>
              </a:pPr>
              <a:t>‹#›</a:t>
            </a:fld>
            <a:endParaRPr lang="en-US"/>
          </a:p>
        </p:txBody>
      </p:sp>
    </p:spTree>
    <p:extLst>
      <p:ext uri="{BB962C8B-B14F-4D97-AF65-F5344CB8AC3E}">
        <p14:creationId xmlns:p14="http://schemas.microsoft.com/office/powerpoint/2010/main" val="410009727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S No Color">
    <p:spTree>
      <p:nvGrpSpPr>
        <p:cNvPr id="1" name=""/>
        <p:cNvGrpSpPr/>
        <p:nvPr/>
      </p:nvGrpSpPr>
      <p:grpSpPr>
        <a:xfrm>
          <a:off x="0" y="0"/>
          <a:ext cx="0" cy="0"/>
          <a:chOff x="0" y="0"/>
          <a:chExt cx="0" cy="0"/>
        </a:xfrm>
      </p:grpSpPr>
      <p:sp>
        <p:nvSpPr>
          <p:cNvPr id="4" name="Subtitle 2"/>
          <p:cNvSpPr txBox="1">
            <a:spLocks/>
          </p:cNvSpPr>
          <p:nvPr userDrawn="1"/>
        </p:nvSpPr>
        <p:spPr>
          <a:xfrm>
            <a:off x="932535" y="739775"/>
            <a:ext cx="10326930" cy="419100"/>
          </a:xfrm>
          <a:prstGeom prst="rect">
            <a:avLst/>
          </a:prstGeom>
        </p:spPr>
        <p:txBody>
          <a:bodyPr lIns="108731" tIns="54365" rIns="108731" bIns="54365">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1550" dirty="0"/>
          </a:p>
        </p:txBody>
      </p:sp>
      <p:sp>
        <p:nvSpPr>
          <p:cNvPr id="5" name="Subtitle 2"/>
          <p:cNvSpPr txBox="1">
            <a:spLocks/>
          </p:cNvSpPr>
          <p:nvPr userDrawn="1"/>
        </p:nvSpPr>
        <p:spPr>
          <a:xfrm>
            <a:off x="932535" y="739775"/>
            <a:ext cx="10326930" cy="419100"/>
          </a:xfrm>
          <a:prstGeom prst="rect">
            <a:avLst/>
          </a:prstGeom>
        </p:spPr>
        <p:txBody>
          <a:bodyPr lIns="108731" tIns="54365" rIns="108731" bIns="54365">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1550" dirty="0"/>
          </a:p>
        </p:txBody>
      </p:sp>
      <p:sp>
        <p:nvSpPr>
          <p:cNvPr id="6" name="Rectangle 5"/>
          <p:cNvSpPr/>
          <p:nvPr userDrawn="1"/>
        </p:nvSpPr>
        <p:spPr>
          <a:xfrm>
            <a:off x="0" y="6204744"/>
            <a:ext cx="12192000" cy="653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13" fontAlgn="auto">
              <a:spcBef>
                <a:spcPts val="0"/>
              </a:spcBef>
              <a:spcAft>
                <a:spcPts val="0"/>
              </a:spcAft>
              <a:defRPr/>
            </a:pPr>
            <a:endParaRPr lang="en-US" sz="900" dirty="0">
              <a:latin typeface="Open Sans Light"/>
            </a:endParaRPr>
          </a:p>
        </p:txBody>
      </p:sp>
      <p:sp>
        <p:nvSpPr>
          <p:cNvPr id="11" name="Title 1"/>
          <p:cNvSpPr>
            <a:spLocks noGrp="1"/>
          </p:cNvSpPr>
          <p:nvPr>
            <p:ph type="ctrTitle"/>
          </p:nvPr>
        </p:nvSpPr>
        <p:spPr>
          <a:xfrm>
            <a:off x="914400" y="283886"/>
            <a:ext cx="10363200" cy="566759"/>
          </a:xfrm>
        </p:spPr>
        <p:txBody>
          <a:bodyPr>
            <a:noAutofit/>
          </a:bodyPr>
          <a:lstStyle/>
          <a:p>
            <a:r>
              <a:rPr lang="en-US" smtClean="0"/>
              <a:t>Click to edit Master title style</a:t>
            </a:r>
            <a:endParaRPr lang="en-US" dirty="0"/>
          </a:p>
        </p:txBody>
      </p:sp>
      <p:sp>
        <p:nvSpPr>
          <p:cNvPr id="15" name="Subtitle 2"/>
          <p:cNvSpPr>
            <a:spLocks noGrp="1"/>
          </p:cNvSpPr>
          <p:nvPr>
            <p:ph type="subTitle" idx="1"/>
          </p:nvPr>
        </p:nvSpPr>
        <p:spPr>
          <a:xfrm>
            <a:off x="926339" y="716525"/>
            <a:ext cx="10326624" cy="537941"/>
          </a:xfrm>
        </p:spPr>
        <p:txBody>
          <a:bodyPr>
            <a:noAutofit/>
          </a:bodyPr>
          <a:lstStyle>
            <a:lvl1pPr>
              <a:defRPr sz="1550"/>
            </a:lvl1pPr>
          </a:lstStyle>
          <a:p>
            <a:r>
              <a:rPr lang="en-US" smtClean="0"/>
              <a:t>Click to edit Master subtitle style</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1944B2B-3A78-5347-8B54-AA395D6993EF}" type="slidenum">
              <a:rPr lang="en-US"/>
              <a:pPr>
                <a:defRPr/>
              </a:pPr>
              <a:t>‹#›</a:t>
            </a:fld>
            <a:endParaRPr lang="en-US"/>
          </a:p>
        </p:txBody>
      </p:sp>
    </p:spTree>
    <p:extLst>
      <p:ext uri="{BB962C8B-B14F-4D97-AF65-F5344CB8AC3E}">
        <p14:creationId xmlns:p14="http://schemas.microsoft.com/office/powerpoint/2010/main" val="325172783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Phone 6">
    <p:spTree>
      <p:nvGrpSpPr>
        <p:cNvPr id="1" name=""/>
        <p:cNvGrpSpPr/>
        <p:nvPr/>
      </p:nvGrpSpPr>
      <p:grpSpPr>
        <a:xfrm>
          <a:off x="0" y="0"/>
          <a:ext cx="0" cy="0"/>
          <a:chOff x="0" y="0"/>
          <a:chExt cx="0" cy="0"/>
        </a:xfrm>
      </p:grpSpPr>
      <p:sp>
        <p:nvSpPr>
          <p:cNvPr id="4" name="Subtitle 2"/>
          <p:cNvSpPr txBox="1">
            <a:spLocks/>
          </p:cNvSpPr>
          <p:nvPr userDrawn="1"/>
        </p:nvSpPr>
        <p:spPr>
          <a:xfrm>
            <a:off x="932535" y="739775"/>
            <a:ext cx="10326930" cy="419100"/>
          </a:xfrm>
          <a:prstGeom prst="rect">
            <a:avLst/>
          </a:prstGeom>
        </p:spPr>
        <p:txBody>
          <a:bodyPr lIns="108731" tIns="54365" rIns="108731" bIns="54365">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1550" dirty="0"/>
          </a:p>
        </p:txBody>
      </p:sp>
      <p:sp>
        <p:nvSpPr>
          <p:cNvPr id="5" name="Subtitle 2"/>
          <p:cNvSpPr txBox="1">
            <a:spLocks/>
          </p:cNvSpPr>
          <p:nvPr userDrawn="1"/>
        </p:nvSpPr>
        <p:spPr>
          <a:xfrm>
            <a:off x="932535" y="739775"/>
            <a:ext cx="10326930" cy="419100"/>
          </a:xfrm>
          <a:prstGeom prst="rect">
            <a:avLst/>
          </a:prstGeom>
        </p:spPr>
        <p:txBody>
          <a:bodyPr lIns="108731" tIns="54365" rIns="108731" bIns="54365">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endParaRPr lang="en-US" sz="1550" dirty="0"/>
          </a:p>
        </p:txBody>
      </p:sp>
      <p:sp>
        <p:nvSpPr>
          <p:cNvPr id="6" name="Rectangle 5"/>
          <p:cNvSpPr/>
          <p:nvPr userDrawn="1"/>
        </p:nvSpPr>
        <p:spPr>
          <a:xfrm>
            <a:off x="0" y="6204744"/>
            <a:ext cx="12192000" cy="653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13" fontAlgn="auto">
              <a:spcBef>
                <a:spcPts val="0"/>
              </a:spcBef>
              <a:spcAft>
                <a:spcPts val="0"/>
              </a:spcAft>
              <a:defRPr/>
            </a:pPr>
            <a:endParaRPr lang="en-US" sz="900" dirty="0">
              <a:latin typeface="Open Sans Light"/>
            </a:endParaRPr>
          </a:p>
        </p:txBody>
      </p:sp>
      <p:sp>
        <p:nvSpPr>
          <p:cNvPr id="3" name="Picture Placeholder 2"/>
          <p:cNvSpPr>
            <a:spLocks noGrp="1"/>
          </p:cNvSpPr>
          <p:nvPr>
            <p:ph type="pic" sz="quarter" idx="13"/>
          </p:nvPr>
        </p:nvSpPr>
        <p:spPr>
          <a:xfrm>
            <a:off x="932535" y="1320800"/>
            <a:ext cx="2445225" cy="4329397"/>
          </a:xfrm>
        </p:spPr>
        <p:txBody>
          <a:bodyPr rtlCol="0">
            <a:no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426091465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521" y="274638"/>
            <a:ext cx="1097295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17490" tIns="108745" rIns="217490" bIns="108745"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609521" y="1600200"/>
            <a:ext cx="1097295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17490" tIns="108745" rIns="217490" bIns="108745" numCol="1" anchor="t" anchorCtr="0" compatLnSpc="1">
            <a:prstTxWarp prst="textNoShape">
              <a:avLst/>
            </a:prstTxWarp>
          </a:bodyPr>
          <a:lstStyle/>
          <a:p>
            <a:pPr lvl="0"/>
            <a:r>
              <a:rPr lang="en-US"/>
              <a:t>Click to edit Master text styles</a:t>
            </a:r>
          </a:p>
        </p:txBody>
      </p:sp>
      <p:sp>
        <p:nvSpPr>
          <p:cNvPr id="6" name="Slide Number Placeholder 5"/>
          <p:cNvSpPr>
            <a:spLocks noGrp="1"/>
          </p:cNvSpPr>
          <p:nvPr>
            <p:ph type="sldNum" sz="quarter" idx="4"/>
          </p:nvPr>
        </p:nvSpPr>
        <p:spPr>
          <a:xfrm>
            <a:off x="11453115" y="109671"/>
            <a:ext cx="412696" cy="522816"/>
          </a:xfrm>
          <a:prstGeom prst="rect">
            <a:avLst/>
          </a:prstGeom>
          <a:solidFill>
            <a:schemeClr val="bg2"/>
          </a:solidFill>
        </p:spPr>
        <p:txBody>
          <a:bodyPr vert="horz" lIns="0" tIns="182680" rIns="0" bIns="182680" rtlCol="0" anchor="ctr">
            <a:spAutoFit/>
          </a:bodyPr>
          <a:lstStyle>
            <a:lvl1pPr algn="ctr" defTabSz="543613" fontAlgn="auto">
              <a:spcBef>
                <a:spcPts val="0"/>
              </a:spcBef>
              <a:spcAft>
                <a:spcPts val="0"/>
              </a:spcAft>
              <a:defRPr sz="1000" smtClean="0">
                <a:ln>
                  <a:noFill/>
                </a:ln>
                <a:solidFill>
                  <a:schemeClr val="bg1"/>
                </a:solidFill>
                <a:latin typeface="Open Sans"/>
                <a:ea typeface="+mn-ea"/>
                <a:cs typeface="Open Sans"/>
              </a:defRPr>
            </a:lvl1pPr>
          </a:lstStyle>
          <a:p>
            <a:pPr>
              <a:defRPr/>
            </a:pPr>
            <a:fld id="{069C02ED-EAA7-5C46-9B35-E86C16D7C1A4}" type="slidenum">
              <a:rPr lang="en-US"/>
              <a:pPr>
                <a:defRPr/>
              </a:pPr>
              <a:t>‹#›</a:t>
            </a:fld>
            <a:endParaRPr lang="en-US"/>
          </a:p>
        </p:txBody>
      </p:sp>
      <p:grpSp>
        <p:nvGrpSpPr>
          <p:cNvPr id="1029" name="Group 11"/>
          <p:cNvGrpSpPr>
            <a:grpSpLocks/>
          </p:cNvGrpSpPr>
          <p:nvPr userDrawn="1"/>
        </p:nvGrpSpPr>
        <p:grpSpPr bwMode="auto">
          <a:xfrm>
            <a:off x="-14286" y="6802438"/>
            <a:ext cx="12267397" cy="90488"/>
            <a:chOff x="606161" y="2106824"/>
            <a:chExt cx="6205940" cy="1241188"/>
          </a:xfrm>
        </p:grpSpPr>
        <p:sp>
          <p:nvSpPr>
            <p:cNvPr id="7" name="Rectangle 6"/>
            <p:cNvSpPr/>
            <p:nvPr userDrawn="1"/>
          </p:nvSpPr>
          <p:spPr>
            <a:xfrm>
              <a:off x="606161" y="2106824"/>
              <a:ext cx="1241028" cy="12411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13" fontAlgn="auto">
                <a:spcBef>
                  <a:spcPts val="0"/>
                </a:spcBef>
                <a:spcAft>
                  <a:spcPts val="0"/>
                </a:spcAft>
                <a:defRPr/>
              </a:pPr>
              <a:endParaRPr lang="en-US" sz="900" dirty="0">
                <a:latin typeface="Open Sans Light"/>
              </a:endParaRPr>
            </a:p>
          </p:txBody>
        </p:sp>
        <p:sp>
          <p:nvSpPr>
            <p:cNvPr id="8" name="Rectangle 7"/>
            <p:cNvSpPr/>
            <p:nvPr userDrawn="1"/>
          </p:nvSpPr>
          <p:spPr>
            <a:xfrm>
              <a:off x="1847189" y="2106824"/>
              <a:ext cx="1241429" cy="12411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13" fontAlgn="auto">
                <a:spcBef>
                  <a:spcPts val="0"/>
                </a:spcBef>
                <a:spcAft>
                  <a:spcPts val="0"/>
                </a:spcAft>
                <a:defRPr/>
              </a:pPr>
              <a:endParaRPr lang="en-US" sz="900" dirty="0">
                <a:latin typeface="Open Sans Light"/>
              </a:endParaRPr>
            </a:p>
          </p:txBody>
        </p:sp>
        <p:sp>
          <p:nvSpPr>
            <p:cNvPr id="9" name="Rectangle 8"/>
            <p:cNvSpPr/>
            <p:nvPr userDrawn="1"/>
          </p:nvSpPr>
          <p:spPr>
            <a:xfrm>
              <a:off x="3088617" y="2106824"/>
              <a:ext cx="1241027" cy="12411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13" fontAlgn="auto">
                <a:spcBef>
                  <a:spcPts val="0"/>
                </a:spcBef>
                <a:spcAft>
                  <a:spcPts val="0"/>
                </a:spcAft>
                <a:defRPr/>
              </a:pPr>
              <a:endParaRPr lang="en-US" sz="900" dirty="0">
                <a:latin typeface="Open Sans Light"/>
              </a:endParaRPr>
            </a:p>
          </p:txBody>
        </p:sp>
        <p:sp>
          <p:nvSpPr>
            <p:cNvPr id="10" name="Rectangle 9"/>
            <p:cNvSpPr/>
            <p:nvPr userDrawn="1"/>
          </p:nvSpPr>
          <p:spPr>
            <a:xfrm>
              <a:off x="4329645" y="2106824"/>
              <a:ext cx="1241429" cy="12411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13" fontAlgn="auto">
                <a:spcBef>
                  <a:spcPts val="0"/>
                </a:spcBef>
                <a:spcAft>
                  <a:spcPts val="0"/>
                </a:spcAft>
                <a:defRPr/>
              </a:pPr>
              <a:endParaRPr lang="en-US" sz="900" dirty="0">
                <a:latin typeface="Open Sans Light"/>
              </a:endParaRPr>
            </a:p>
          </p:txBody>
        </p:sp>
        <p:sp>
          <p:nvSpPr>
            <p:cNvPr id="11" name="Rectangle 10"/>
            <p:cNvSpPr/>
            <p:nvPr userDrawn="1"/>
          </p:nvSpPr>
          <p:spPr>
            <a:xfrm>
              <a:off x="5571073" y="2106824"/>
              <a:ext cx="1241028" cy="12411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13" fontAlgn="auto">
                <a:spcBef>
                  <a:spcPts val="0"/>
                </a:spcBef>
                <a:spcAft>
                  <a:spcPts val="0"/>
                </a:spcAft>
                <a:defRPr/>
              </a:pPr>
              <a:endParaRPr lang="en-US" sz="900" dirty="0">
                <a:latin typeface="Open Sans Light"/>
              </a:endParaRPr>
            </a:p>
          </p:txBody>
        </p:sp>
      </p:grpSp>
    </p:spTree>
    <p:extLst>
      <p:ext uri="{BB962C8B-B14F-4D97-AF65-F5344CB8AC3E}">
        <p14:creationId xmlns:p14="http://schemas.microsoft.com/office/powerpoint/2010/main" val="2310674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ransition spd="med">
    <p:fade/>
  </p:transition>
  <p:timing>
    <p:tnLst>
      <p:par>
        <p:cTn id="1" dur="indefinite" restart="never" nodeType="tmRoot"/>
      </p:par>
    </p:tnLst>
  </p:timing>
  <p:hf hdr="0" ftr="0" dt="0"/>
  <p:txStyles>
    <p:titleStyle>
      <a:lvl1pPr algn="ctr" defTabSz="543610" rtl="0" eaLnBrk="1" fontAlgn="base" hangingPunct="1">
        <a:spcBef>
          <a:spcPct val="0"/>
        </a:spcBef>
        <a:spcAft>
          <a:spcPct val="0"/>
        </a:spcAft>
        <a:defRPr sz="2999" kern="1200">
          <a:solidFill>
            <a:schemeClr val="bg2"/>
          </a:solidFill>
          <a:latin typeface="Open Sans"/>
          <a:ea typeface="ＭＳ Ｐゴシック" charset="0"/>
          <a:cs typeface="Open Sans"/>
        </a:defRPr>
      </a:lvl1pPr>
      <a:lvl2pPr algn="ctr" defTabSz="543610" rtl="0" eaLnBrk="1" fontAlgn="base" hangingPunct="1">
        <a:spcBef>
          <a:spcPct val="0"/>
        </a:spcBef>
        <a:spcAft>
          <a:spcPct val="0"/>
        </a:spcAft>
        <a:defRPr sz="2999">
          <a:solidFill>
            <a:schemeClr val="bg2"/>
          </a:solidFill>
          <a:latin typeface="Open Sans" charset="0"/>
          <a:ea typeface="ＭＳ Ｐゴシック" charset="0"/>
        </a:defRPr>
      </a:lvl2pPr>
      <a:lvl3pPr algn="ctr" defTabSz="543610" rtl="0" eaLnBrk="1" fontAlgn="base" hangingPunct="1">
        <a:spcBef>
          <a:spcPct val="0"/>
        </a:spcBef>
        <a:spcAft>
          <a:spcPct val="0"/>
        </a:spcAft>
        <a:defRPr sz="2999">
          <a:solidFill>
            <a:schemeClr val="bg2"/>
          </a:solidFill>
          <a:latin typeface="Open Sans" charset="0"/>
          <a:ea typeface="ＭＳ Ｐゴシック" charset="0"/>
        </a:defRPr>
      </a:lvl3pPr>
      <a:lvl4pPr algn="ctr" defTabSz="543610" rtl="0" eaLnBrk="1" fontAlgn="base" hangingPunct="1">
        <a:spcBef>
          <a:spcPct val="0"/>
        </a:spcBef>
        <a:spcAft>
          <a:spcPct val="0"/>
        </a:spcAft>
        <a:defRPr sz="2999">
          <a:solidFill>
            <a:schemeClr val="bg2"/>
          </a:solidFill>
          <a:latin typeface="Open Sans" charset="0"/>
          <a:ea typeface="ＭＳ Ｐゴシック" charset="0"/>
        </a:defRPr>
      </a:lvl4pPr>
      <a:lvl5pPr algn="ctr" defTabSz="543610" rtl="0" eaLnBrk="1" fontAlgn="base" hangingPunct="1">
        <a:spcBef>
          <a:spcPct val="0"/>
        </a:spcBef>
        <a:spcAft>
          <a:spcPct val="0"/>
        </a:spcAft>
        <a:defRPr sz="2999">
          <a:solidFill>
            <a:schemeClr val="bg2"/>
          </a:solidFill>
          <a:latin typeface="Open Sans" charset="0"/>
          <a:ea typeface="ＭＳ Ｐゴシック" charset="0"/>
        </a:defRPr>
      </a:lvl5pPr>
      <a:lvl6pPr marL="228554" algn="ctr" defTabSz="543610" rtl="0" eaLnBrk="1" fontAlgn="base" hangingPunct="1">
        <a:spcBef>
          <a:spcPct val="0"/>
        </a:spcBef>
        <a:spcAft>
          <a:spcPct val="0"/>
        </a:spcAft>
        <a:defRPr sz="2999">
          <a:solidFill>
            <a:schemeClr val="bg2"/>
          </a:solidFill>
          <a:latin typeface="Open Sans" charset="0"/>
          <a:ea typeface="ＭＳ Ｐゴシック" charset="0"/>
        </a:defRPr>
      </a:lvl6pPr>
      <a:lvl7pPr marL="457109" algn="ctr" defTabSz="543610" rtl="0" eaLnBrk="1" fontAlgn="base" hangingPunct="1">
        <a:spcBef>
          <a:spcPct val="0"/>
        </a:spcBef>
        <a:spcAft>
          <a:spcPct val="0"/>
        </a:spcAft>
        <a:defRPr sz="2999">
          <a:solidFill>
            <a:schemeClr val="bg2"/>
          </a:solidFill>
          <a:latin typeface="Open Sans" charset="0"/>
          <a:ea typeface="ＭＳ Ｐゴシック" charset="0"/>
        </a:defRPr>
      </a:lvl7pPr>
      <a:lvl8pPr marL="685663" algn="ctr" defTabSz="543610" rtl="0" eaLnBrk="1" fontAlgn="base" hangingPunct="1">
        <a:spcBef>
          <a:spcPct val="0"/>
        </a:spcBef>
        <a:spcAft>
          <a:spcPct val="0"/>
        </a:spcAft>
        <a:defRPr sz="2999">
          <a:solidFill>
            <a:schemeClr val="bg2"/>
          </a:solidFill>
          <a:latin typeface="Open Sans" charset="0"/>
          <a:ea typeface="ＭＳ Ｐゴシック" charset="0"/>
        </a:defRPr>
      </a:lvl8pPr>
      <a:lvl9pPr marL="914217" algn="ctr" defTabSz="543610" rtl="0" eaLnBrk="1" fontAlgn="base" hangingPunct="1">
        <a:spcBef>
          <a:spcPct val="0"/>
        </a:spcBef>
        <a:spcAft>
          <a:spcPct val="0"/>
        </a:spcAft>
        <a:defRPr sz="2999">
          <a:solidFill>
            <a:schemeClr val="bg2"/>
          </a:solidFill>
          <a:latin typeface="Open Sans" charset="0"/>
          <a:ea typeface="ＭＳ Ｐゴシック" charset="0"/>
        </a:defRPr>
      </a:lvl9pPr>
    </p:titleStyle>
    <p:bodyStyle>
      <a:lvl1pPr algn="ctr" defTabSz="543610" rtl="0" eaLnBrk="1" fontAlgn="base" hangingPunct="1">
        <a:lnSpc>
          <a:spcPct val="130000"/>
        </a:lnSpc>
        <a:spcBef>
          <a:spcPct val="20000"/>
        </a:spcBef>
        <a:spcAft>
          <a:spcPct val="0"/>
        </a:spcAft>
        <a:buFont typeface="Arial" charset="0"/>
        <a:defRPr sz="1200" kern="1200">
          <a:solidFill>
            <a:schemeClr val="tx2"/>
          </a:solidFill>
          <a:latin typeface="Open Sans Light"/>
          <a:ea typeface="ＭＳ Ｐゴシック" charset="0"/>
          <a:cs typeface="Open Sans Light"/>
        </a:defRPr>
      </a:lvl1pPr>
      <a:lvl2pPr marL="543610" algn="ctr" defTabSz="543610" rtl="0" eaLnBrk="1" fontAlgn="base" hangingPunct="1">
        <a:lnSpc>
          <a:spcPct val="130000"/>
        </a:lnSpc>
        <a:spcBef>
          <a:spcPct val="20000"/>
        </a:spcBef>
        <a:spcAft>
          <a:spcPct val="0"/>
        </a:spcAft>
        <a:buFont typeface="Arial" charset="0"/>
        <a:defRPr sz="1550" kern="1200">
          <a:solidFill>
            <a:schemeClr val="tx2"/>
          </a:solidFill>
          <a:latin typeface="Open Sans"/>
          <a:ea typeface="ＭＳ Ｐゴシック" charset="0"/>
          <a:cs typeface="Open Sans"/>
        </a:defRPr>
      </a:lvl2pPr>
      <a:lvl3pPr marL="1087220" algn="ctr" defTabSz="543610" rtl="0" eaLnBrk="1" fontAlgn="base" hangingPunct="1">
        <a:lnSpc>
          <a:spcPct val="130000"/>
        </a:lnSpc>
        <a:spcBef>
          <a:spcPct val="20000"/>
        </a:spcBef>
        <a:spcAft>
          <a:spcPct val="0"/>
        </a:spcAft>
        <a:buFont typeface="Arial" charset="0"/>
        <a:defRPr sz="1550" kern="1200">
          <a:solidFill>
            <a:schemeClr val="tx2"/>
          </a:solidFill>
          <a:latin typeface="Open Sans"/>
          <a:ea typeface="Open Sans" charset="0"/>
          <a:cs typeface="Open Sans"/>
        </a:defRPr>
      </a:lvl3pPr>
      <a:lvl4pPr marL="1630830" algn="ctr" defTabSz="543610" rtl="0" eaLnBrk="1" fontAlgn="base" hangingPunct="1">
        <a:lnSpc>
          <a:spcPct val="130000"/>
        </a:lnSpc>
        <a:spcBef>
          <a:spcPct val="20000"/>
        </a:spcBef>
        <a:spcAft>
          <a:spcPct val="0"/>
        </a:spcAft>
        <a:buFont typeface="Arial" charset="0"/>
        <a:defRPr sz="1550" kern="1200">
          <a:solidFill>
            <a:schemeClr val="tx2"/>
          </a:solidFill>
          <a:latin typeface="Open Sans"/>
          <a:ea typeface="Open Sans" charset="0"/>
          <a:cs typeface="Open Sans"/>
        </a:defRPr>
      </a:lvl4pPr>
      <a:lvl5pPr marL="2174440" algn="ctr" defTabSz="543610" rtl="0" eaLnBrk="1" fontAlgn="base" hangingPunct="1">
        <a:lnSpc>
          <a:spcPct val="130000"/>
        </a:lnSpc>
        <a:spcBef>
          <a:spcPct val="20000"/>
        </a:spcBef>
        <a:spcAft>
          <a:spcPct val="0"/>
        </a:spcAft>
        <a:buFont typeface="Arial" charset="0"/>
        <a:defRPr sz="1550" kern="1200">
          <a:solidFill>
            <a:schemeClr val="tx2"/>
          </a:solidFill>
          <a:latin typeface="Open Sans"/>
          <a:ea typeface="Open Sans" charset="0"/>
          <a:cs typeface="Open Sans"/>
        </a:defRPr>
      </a:lvl5pPr>
      <a:lvl6pPr marL="2989875" indent="-271808" algn="l" defTabSz="543613" rtl="0" eaLnBrk="1" latinLnBrk="0" hangingPunct="1">
        <a:spcBef>
          <a:spcPct val="20000"/>
        </a:spcBef>
        <a:buFont typeface="Arial"/>
        <a:buChar char="•"/>
        <a:defRPr sz="2400" kern="1200">
          <a:solidFill>
            <a:schemeClr val="tx1"/>
          </a:solidFill>
          <a:latin typeface="+mn-lt"/>
          <a:ea typeface="+mn-ea"/>
          <a:cs typeface="+mn-cs"/>
        </a:defRPr>
      </a:lvl6pPr>
      <a:lvl7pPr marL="3533490" indent="-271808" algn="l" defTabSz="543613" rtl="0" eaLnBrk="1" latinLnBrk="0" hangingPunct="1">
        <a:spcBef>
          <a:spcPct val="20000"/>
        </a:spcBef>
        <a:buFont typeface="Arial"/>
        <a:buChar char="•"/>
        <a:defRPr sz="2400" kern="1200">
          <a:solidFill>
            <a:schemeClr val="tx1"/>
          </a:solidFill>
          <a:latin typeface="+mn-lt"/>
          <a:ea typeface="+mn-ea"/>
          <a:cs typeface="+mn-cs"/>
        </a:defRPr>
      </a:lvl7pPr>
      <a:lvl8pPr marL="4077105" indent="-271808" algn="l" defTabSz="543613" rtl="0" eaLnBrk="1" latinLnBrk="0" hangingPunct="1">
        <a:spcBef>
          <a:spcPct val="20000"/>
        </a:spcBef>
        <a:buFont typeface="Arial"/>
        <a:buChar char="•"/>
        <a:defRPr sz="2400" kern="1200">
          <a:solidFill>
            <a:schemeClr val="tx1"/>
          </a:solidFill>
          <a:latin typeface="+mn-lt"/>
          <a:ea typeface="+mn-ea"/>
          <a:cs typeface="+mn-cs"/>
        </a:defRPr>
      </a:lvl8pPr>
      <a:lvl9pPr marL="4620718" indent="-271808" algn="l" defTabSz="54361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3613" rtl="0" eaLnBrk="1" latinLnBrk="0" hangingPunct="1">
        <a:defRPr sz="2150" kern="1200">
          <a:solidFill>
            <a:schemeClr val="tx1"/>
          </a:solidFill>
          <a:latin typeface="+mn-lt"/>
          <a:ea typeface="+mn-ea"/>
          <a:cs typeface="+mn-cs"/>
        </a:defRPr>
      </a:lvl1pPr>
      <a:lvl2pPr marL="543613" algn="l" defTabSz="543613" rtl="0" eaLnBrk="1" latinLnBrk="0" hangingPunct="1">
        <a:defRPr sz="2150" kern="1200">
          <a:solidFill>
            <a:schemeClr val="tx1"/>
          </a:solidFill>
          <a:latin typeface="+mn-lt"/>
          <a:ea typeface="+mn-ea"/>
          <a:cs typeface="+mn-cs"/>
        </a:defRPr>
      </a:lvl2pPr>
      <a:lvl3pPr marL="1087226" algn="l" defTabSz="543613" rtl="0" eaLnBrk="1" latinLnBrk="0" hangingPunct="1">
        <a:defRPr sz="2150" kern="1200">
          <a:solidFill>
            <a:schemeClr val="tx1"/>
          </a:solidFill>
          <a:latin typeface="+mn-lt"/>
          <a:ea typeface="+mn-ea"/>
          <a:cs typeface="+mn-cs"/>
        </a:defRPr>
      </a:lvl3pPr>
      <a:lvl4pPr marL="1630843" algn="l" defTabSz="543613" rtl="0" eaLnBrk="1" latinLnBrk="0" hangingPunct="1">
        <a:defRPr sz="2150" kern="1200">
          <a:solidFill>
            <a:schemeClr val="tx1"/>
          </a:solidFill>
          <a:latin typeface="+mn-lt"/>
          <a:ea typeface="+mn-ea"/>
          <a:cs typeface="+mn-cs"/>
        </a:defRPr>
      </a:lvl4pPr>
      <a:lvl5pPr marL="2174455" algn="l" defTabSz="543613" rtl="0" eaLnBrk="1" latinLnBrk="0" hangingPunct="1">
        <a:defRPr sz="2150" kern="1200">
          <a:solidFill>
            <a:schemeClr val="tx1"/>
          </a:solidFill>
          <a:latin typeface="+mn-lt"/>
          <a:ea typeface="+mn-ea"/>
          <a:cs typeface="+mn-cs"/>
        </a:defRPr>
      </a:lvl5pPr>
      <a:lvl6pPr marL="2718069" algn="l" defTabSz="543613" rtl="0" eaLnBrk="1" latinLnBrk="0" hangingPunct="1">
        <a:defRPr sz="2150" kern="1200">
          <a:solidFill>
            <a:schemeClr val="tx1"/>
          </a:solidFill>
          <a:latin typeface="+mn-lt"/>
          <a:ea typeface="+mn-ea"/>
          <a:cs typeface="+mn-cs"/>
        </a:defRPr>
      </a:lvl6pPr>
      <a:lvl7pPr marL="3261683" algn="l" defTabSz="543613" rtl="0" eaLnBrk="1" latinLnBrk="0" hangingPunct="1">
        <a:defRPr sz="2150" kern="1200">
          <a:solidFill>
            <a:schemeClr val="tx1"/>
          </a:solidFill>
          <a:latin typeface="+mn-lt"/>
          <a:ea typeface="+mn-ea"/>
          <a:cs typeface="+mn-cs"/>
        </a:defRPr>
      </a:lvl7pPr>
      <a:lvl8pPr marL="3805296" algn="l" defTabSz="543613" rtl="0" eaLnBrk="1" latinLnBrk="0" hangingPunct="1">
        <a:defRPr sz="2150" kern="1200">
          <a:solidFill>
            <a:schemeClr val="tx1"/>
          </a:solidFill>
          <a:latin typeface="+mn-lt"/>
          <a:ea typeface="+mn-ea"/>
          <a:cs typeface="+mn-cs"/>
        </a:defRPr>
      </a:lvl8pPr>
      <a:lvl9pPr marL="4348909" algn="l" defTabSz="543613" rtl="0" eaLnBrk="1" latinLnBrk="0" hangingPunct="1">
        <a:defRPr sz="21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5.jpg"/><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 Id="rId3"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chart" Target="../charts/char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0.xml"/><Relationship Id="rId2"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2.png"/><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0.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4" descr="search_logo_ta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281" r="-7281"/>
          <a:stretch>
            <a:fillRect/>
          </a:stretch>
        </p:blipFill>
        <p:spPr bwMode="auto">
          <a:xfrm>
            <a:off x="2089383" y="1600200"/>
            <a:ext cx="8013234" cy="452596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41018372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chemeClr val="tx1"/>
                </a:solidFill>
                <a:latin typeface="Al Bayan" charset="-78"/>
                <a:ea typeface="Al Bayan" charset="-78"/>
                <a:cs typeface="Al Bayan" charset="-78"/>
              </a:rPr>
              <a:t>After the </a:t>
            </a:r>
            <a:r>
              <a:rPr lang="en-US" sz="3600" b="1" dirty="0" smtClean="0">
                <a:solidFill>
                  <a:schemeClr val="tx1"/>
                </a:solidFill>
                <a:latin typeface="Al Bayan" charset="-78"/>
                <a:ea typeface="Al Bayan" charset="-78"/>
                <a:cs typeface="Al Bayan" charset="-78"/>
              </a:rPr>
              <a:t>Post-It Note:  8</a:t>
            </a:r>
            <a:r>
              <a:rPr lang="en-US" sz="3600" b="1" baseline="30000" dirty="0" smtClean="0">
                <a:solidFill>
                  <a:schemeClr val="tx1"/>
                </a:solidFill>
                <a:latin typeface="Al Bayan" charset="-78"/>
                <a:ea typeface="Al Bayan" charset="-78"/>
                <a:cs typeface="Al Bayan" charset="-78"/>
              </a:rPr>
              <a:t>th</a:t>
            </a:r>
            <a:r>
              <a:rPr lang="en-US" sz="3600" b="1" dirty="0" smtClean="0">
                <a:solidFill>
                  <a:schemeClr val="tx1"/>
                </a:solidFill>
                <a:latin typeface="Al Bayan" charset="-78"/>
                <a:ea typeface="Al Bayan" charset="-78"/>
                <a:cs typeface="Al Bayan" charset="-78"/>
              </a:rPr>
              <a:t> </a:t>
            </a:r>
            <a:r>
              <a:rPr lang="en-US" sz="3600" b="1" dirty="0">
                <a:solidFill>
                  <a:schemeClr val="tx1"/>
                </a:solidFill>
                <a:latin typeface="Al Bayan" charset="-78"/>
                <a:ea typeface="Al Bayan" charset="-78"/>
                <a:cs typeface="Al Bayan" charset="-78"/>
              </a:rPr>
              <a:t>Grade Discipline 1 Year Later</a:t>
            </a:r>
          </a:p>
        </p:txBody>
      </p:sp>
      <p:pic>
        <p:nvPicPr>
          <p:cNvPr id="6" name="Content Placeholder 5"/>
          <p:cNvPicPr>
            <a:picLocks noGrp="1" noChangeAspect="1"/>
          </p:cNvPicPr>
          <p:nvPr>
            <p:ph idx="1"/>
          </p:nvPr>
        </p:nvPicPr>
        <p:blipFill rotWithShape="1">
          <a:blip r:embed="rId3"/>
          <a:srcRect t="5633" r="2160" b="-2816"/>
          <a:stretch/>
        </p:blipFill>
        <p:spPr>
          <a:xfrm>
            <a:off x="4053799" y="1218801"/>
            <a:ext cx="4398264" cy="638235"/>
          </a:xfrm>
        </p:spPr>
      </p:pic>
      <p:pic>
        <p:nvPicPr>
          <p:cNvPr id="7" name="Picture 6"/>
          <p:cNvPicPr>
            <a:picLocks noChangeAspect="1"/>
          </p:cNvPicPr>
          <p:nvPr/>
        </p:nvPicPr>
        <p:blipFill>
          <a:blip r:embed="rId4"/>
          <a:stretch>
            <a:fillRect/>
          </a:stretch>
        </p:blipFill>
        <p:spPr>
          <a:xfrm>
            <a:off x="3475622" y="2100297"/>
            <a:ext cx="5554618" cy="4308109"/>
          </a:xfrm>
          <a:prstGeom prst="rect">
            <a:avLst/>
          </a:prstGeom>
        </p:spPr>
      </p:pic>
      <p:sp>
        <p:nvSpPr>
          <p:cNvPr id="8" name="TextBox 7"/>
          <p:cNvSpPr txBox="1"/>
          <p:nvPr/>
        </p:nvSpPr>
        <p:spPr>
          <a:xfrm>
            <a:off x="475227" y="6312958"/>
            <a:ext cx="11555407" cy="400103"/>
          </a:xfrm>
          <a:prstGeom prst="rect">
            <a:avLst/>
          </a:prstGeom>
          <a:noFill/>
        </p:spPr>
        <p:txBody>
          <a:bodyPr wrap="square" lIns="91434" tIns="45717" rIns="91434" bIns="45717" rtlCol="0">
            <a:spAutoFit/>
          </a:bodyPr>
          <a:lstStyle/>
          <a:p>
            <a:pPr fontAlgn="base">
              <a:spcBef>
                <a:spcPct val="0"/>
              </a:spcBef>
              <a:spcAft>
                <a:spcPct val="0"/>
              </a:spcAft>
            </a:pPr>
            <a:r>
              <a:rPr lang="en-US" sz="1000" u="sng" dirty="0">
                <a:latin typeface="Arial" charset="0"/>
                <a:ea typeface="ＭＳ Ｐゴシック" charset="0"/>
                <a:cs typeface="ＭＳ Ｐゴシック" charset="0"/>
              </a:rPr>
              <a:t>Source</a:t>
            </a:r>
            <a:r>
              <a:rPr lang="en-US" sz="1000" dirty="0">
                <a:latin typeface="Arial" charset="0"/>
                <a:ea typeface="ＭＳ Ｐゴシック" charset="0"/>
                <a:cs typeface="ＭＳ Ｐゴシック" charset="0"/>
              </a:rPr>
              <a:t>:  Yeager, D. S., Purdie-</a:t>
            </a:r>
            <a:r>
              <a:rPr lang="en-US" sz="1000" dirty="0" err="1">
                <a:latin typeface="Arial" charset="0"/>
                <a:ea typeface="ＭＳ Ｐゴシック" charset="0"/>
                <a:cs typeface="ＭＳ Ｐゴシック" charset="0"/>
              </a:rPr>
              <a:t>Vaughns</a:t>
            </a:r>
            <a:r>
              <a:rPr lang="en-US" sz="1000" dirty="0">
                <a:latin typeface="Arial" charset="0"/>
                <a:ea typeface="ＭＳ Ｐゴシック" charset="0"/>
                <a:cs typeface="ＭＳ Ｐゴシック" charset="0"/>
              </a:rPr>
              <a:t>, V., Hooper, S. Y., &amp; Cohen, G. L. (2017). Loss of Institutional Trust Among Racial and Ethnic Minority Adolescents: A Consequence of Procedural Injustice and a Cause of Life-Span Outcomes. </a:t>
            </a:r>
            <a:r>
              <a:rPr lang="en-US" sz="1000" i="1" dirty="0">
                <a:latin typeface="Arial" charset="0"/>
                <a:ea typeface="ＭＳ Ｐゴシック" charset="0"/>
                <a:cs typeface="ＭＳ Ｐゴシック" charset="0"/>
              </a:rPr>
              <a:t>Child Development</a:t>
            </a:r>
            <a:r>
              <a:rPr lang="en-US" sz="1000" dirty="0">
                <a:latin typeface="Arial" charset="0"/>
                <a:ea typeface="ＭＳ Ｐゴシック" charset="0"/>
                <a:cs typeface="ＭＳ Ｐゴシック" charset="0"/>
              </a:rPr>
              <a:t> </a:t>
            </a:r>
            <a:r>
              <a:rPr lang="en-US" sz="1000" i="1" dirty="0">
                <a:latin typeface="Arial" charset="0"/>
                <a:ea typeface="ＭＳ Ｐゴシック" charset="0"/>
                <a:cs typeface="ＭＳ Ｐゴシック" charset="0"/>
              </a:rPr>
              <a:t>, 88</a:t>
            </a:r>
            <a:r>
              <a:rPr lang="en-US" sz="1000" dirty="0">
                <a:latin typeface="Arial" charset="0"/>
                <a:ea typeface="ＭＳ Ｐゴシック" charset="0"/>
                <a:cs typeface="ＭＳ Ｐゴシック" charset="0"/>
              </a:rPr>
              <a:t> (2), 658-676.</a:t>
            </a:r>
          </a:p>
        </p:txBody>
      </p:sp>
    </p:spTree>
    <p:extLst>
      <p:ext uri="{BB962C8B-B14F-4D97-AF65-F5344CB8AC3E}">
        <p14:creationId xmlns:p14="http://schemas.microsoft.com/office/powerpoint/2010/main" val="162156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1" y="434698"/>
            <a:ext cx="10829364" cy="557212"/>
          </a:xfrm>
        </p:spPr>
        <p:txBody>
          <a:bodyPr/>
          <a:lstStyle/>
          <a:p>
            <a:pPr algn="ctr"/>
            <a:r>
              <a:rPr lang="en-US" sz="3600" b="1" dirty="0" smtClean="0">
                <a:solidFill>
                  <a:schemeClr val="tx1"/>
                </a:solidFill>
                <a:latin typeface="Al Bayan" charset="-78"/>
                <a:ea typeface="Al Bayan" charset="-78"/>
                <a:cs typeface="Al Bayan" charset="-78"/>
              </a:rPr>
              <a:t>5½  </a:t>
            </a:r>
            <a:r>
              <a:rPr lang="en-US" sz="3600" b="1" dirty="0">
                <a:solidFill>
                  <a:schemeClr val="tx1"/>
                </a:solidFill>
                <a:latin typeface="Al Bayan" charset="-78"/>
                <a:ea typeface="Al Bayan" charset="-78"/>
                <a:cs typeface="Al Bayan" charset="-78"/>
              </a:rPr>
              <a:t>Years Later:  College Enrollment</a:t>
            </a:r>
          </a:p>
        </p:txBody>
      </p:sp>
      <p:pic>
        <p:nvPicPr>
          <p:cNvPr id="8" name="Content Placeholder 10"/>
          <p:cNvPicPr>
            <a:picLocks noChangeAspect="1"/>
          </p:cNvPicPr>
          <p:nvPr/>
        </p:nvPicPr>
        <p:blipFill>
          <a:blip r:embed="rId3"/>
          <a:srcRect l="-31048" r="-31048"/>
          <a:stretch>
            <a:fillRect/>
          </a:stretch>
        </p:blipFill>
        <p:spPr bwMode="auto">
          <a:xfrm>
            <a:off x="2124634" y="1591235"/>
            <a:ext cx="8229601" cy="4648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 name="TextBox 11"/>
          <p:cNvSpPr txBox="1"/>
          <p:nvPr/>
        </p:nvSpPr>
        <p:spPr>
          <a:xfrm>
            <a:off x="385502" y="6239435"/>
            <a:ext cx="11358263" cy="400103"/>
          </a:xfrm>
          <a:prstGeom prst="rect">
            <a:avLst/>
          </a:prstGeom>
          <a:noFill/>
        </p:spPr>
        <p:txBody>
          <a:bodyPr wrap="square" lIns="91434" tIns="45717" rIns="91434" bIns="45717" rtlCol="0">
            <a:spAutoFit/>
          </a:bodyPr>
          <a:lstStyle/>
          <a:p>
            <a:pPr fontAlgn="base">
              <a:spcBef>
                <a:spcPct val="0"/>
              </a:spcBef>
              <a:spcAft>
                <a:spcPct val="0"/>
              </a:spcAft>
            </a:pPr>
            <a:r>
              <a:rPr lang="en-US" sz="1000" u="sng" dirty="0">
                <a:latin typeface="Arial" charset="0"/>
                <a:ea typeface="ＭＳ Ｐゴシック" charset="0"/>
                <a:cs typeface="ＭＳ Ｐゴシック" charset="0"/>
              </a:rPr>
              <a:t>Source</a:t>
            </a:r>
            <a:r>
              <a:rPr lang="en-US" sz="1000" dirty="0">
                <a:latin typeface="Arial" charset="0"/>
                <a:ea typeface="ＭＳ Ｐゴシック" charset="0"/>
                <a:cs typeface="ＭＳ Ｐゴシック" charset="0"/>
              </a:rPr>
              <a:t>:  Yeager, D. S., Purdie-</a:t>
            </a:r>
            <a:r>
              <a:rPr lang="en-US" sz="1000" dirty="0" err="1">
                <a:latin typeface="Arial" charset="0"/>
                <a:ea typeface="ＭＳ Ｐゴシック" charset="0"/>
                <a:cs typeface="ＭＳ Ｐゴシック" charset="0"/>
              </a:rPr>
              <a:t>Vaughns</a:t>
            </a:r>
            <a:r>
              <a:rPr lang="en-US" sz="1000" dirty="0">
                <a:latin typeface="Arial" charset="0"/>
                <a:ea typeface="ＭＳ Ｐゴシック" charset="0"/>
                <a:cs typeface="ＭＳ Ｐゴシック" charset="0"/>
              </a:rPr>
              <a:t>, V., Hooper, S. Y., &amp; Cohen, G. L. (2017). Loss of Institutional Trust Among Racial and Ethnic Minority Adolescents: A Consequence of Procedural Injustice and a Cause of Life-Span Outcomes. </a:t>
            </a:r>
            <a:r>
              <a:rPr lang="en-US" sz="1000" i="1" dirty="0">
                <a:latin typeface="Arial" charset="0"/>
                <a:ea typeface="ＭＳ Ｐゴシック" charset="0"/>
                <a:cs typeface="ＭＳ Ｐゴシック" charset="0"/>
              </a:rPr>
              <a:t>Child Development</a:t>
            </a:r>
            <a:r>
              <a:rPr lang="en-US" sz="1000" dirty="0">
                <a:latin typeface="Arial" charset="0"/>
                <a:ea typeface="ＭＳ Ｐゴシック" charset="0"/>
                <a:cs typeface="ＭＳ Ｐゴシック" charset="0"/>
              </a:rPr>
              <a:t> </a:t>
            </a:r>
            <a:r>
              <a:rPr lang="en-US" sz="1000" i="1" dirty="0">
                <a:latin typeface="Arial" charset="0"/>
                <a:ea typeface="ＭＳ Ｐゴシック" charset="0"/>
                <a:cs typeface="ＭＳ Ｐゴシック" charset="0"/>
              </a:rPr>
              <a:t>, 88</a:t>
            </a:r>
            <a:r>
              <a:rPr lang="en-US" sz="1000" dirty="0">
                <a:latin typeface="Arial" charset="0"/>
                <a:ea typeface="ＭＳ Ｐゴシック" charset="0"/>
                <a:cs typeface="ＭＳ Ｐゴシック" charset="0"/>
              </a:rPr>
              <a:t> (2), 658-676.</a:t>
            </a:r>
          </a:p>
        </p:txBody>
      </p:sp>
    </p:spTree>
    <p:extLst>
      <p:ext uri="{BB962C8B-B14F-4D97-AF65-F5344CB8AC3E}">
        <p14:creationId xmlns:p14="http://schemas.microsoft.com/office/powerpoint/2010/main" val="16002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506"/>
          <p:cNvSpPr/>
          <p:nvPr/>
        </p:nvSpPr>
        <p:spPr>
          <a:xfrm>
            <a:off x="181962" y="1417608"/>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1" name="Freeform 506"/>
          <p:cNvSpPr/>
          <p:nvPr/>
        </p:nvSpPr>
        <p:spPr>
          <a:xfrm>
            <a:off x="588341" y="1417608"/>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2" name="Freeform 506"/>
          <p:cNvSpPr/>
          <p:nvPr/>
        </p:nvSpPr>
        <p:spPr>
          <a:xfrm flipH="1">
            <a:off x="994719"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3" name="Freeform 506"/>
          <p:cNvSpPr/>
          <p:nvPr/>
        </p:nvSpPr>
        <p:spPr>
          <a:xfrm flipH="1">
            <a:off x="1401099"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4" name="Freeform 506"/>
          <p:cNvSpPr/>
          <p:nvPr/>
        </p:nvSpPr>
        <p:spPr>
          <a:xfrm flipH="1">
            <a:off x="1807478"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5" name="Freeform 506"/>
          <p:cNvSpPr/>
          <p:nvPr/>
        </p:nvSpPr>
        <p:spPr>
          <a:xfrm flipH="1">
            <a:off x="2213858"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6" name="Freeform 506"/>
          <p:cNvSpPr/>
          <p:nvPr/>
        </p:nvSpPr>
        <p:spPr>
          <a:xfrm flipH="1">
            <a:off x="2620237"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7" name="Freeform 506"/>
          <p:cNvSpPr/>
          <p:nvPr/>
        </p:nvSpPr>
        <p:spPr>
          <a:xfrm flipH="1">
            <a:off x="3026617"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8" name="Freeform 506"/>
          <p:cNvSpPr/>
          <p:nvPr/>
        </p:nvSpPr>
        <p:spPr>
          <a:xfrm flipH="1">
            <a:off x="3432996"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9" name="Freeform 506"/>
          <p:cNvSpPr/>
          <p:nvPr/>
        </p:nvSpPr>
        <p:spPr>
          <a:xfrm flipH="1">
            <a:off x="3839372"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nvGrpSpPr>
          <p:cNvPr id="4" name="Group 3"/>
          <p:cNvGrpSpPr/>
          <p:nvPr/>
        </p:nvGrpSpPr>
        <p:grpSpPr>
          <a:xfrm>
            <a:off x="181962" y="2091636"/>
            <a:ext cx="3933725" cy="550569"/>
            <a:chOff x="838200" y="2298109"/>
            <a:chExt cx="4106081" cy="495581"/>
          </a:xfrm>
          <a:solidFill>
            <a:schemeClr val="accent6"/>
          </a:solidFill>
        </p:grpSpPr>
        <p:sp>
          <p:nvSpPr>
            <p:cNvPr id="80"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1"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2"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3"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4"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5"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6"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7"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8"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9"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grpSp>
        <p:nvGrpSpPr>
          <p:cNvPr id="5" name="Group 4"/>
          <p:cNvGrpSpPr/>
          <p:nvPr/>
        </p:nvGrpSpPr>
        <p:grpSpPr>
          <a:xfrm>
            <a:off x="994720" y="2765667"/>
            <a:ext cx="3120968" cy="550569"/>
            <a:chOff x="1686568" y="2298109"/>
            <a:chExt cx="3257713" cy="495581"/>
          </a:xfrm>
          <a:solidFill>
            <a:schemeClr val="accent6"/>
          </a:solidFill>
        </p:grpSpPr>
        <p:sp>
          <p:nvSpPr>
            <p:cNvPr id="72"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3"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4"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5"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6"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7"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8"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9"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sp>
        <p:nvSpPr>
          <p:cNvPr id="62" name="Freeform 506"/>
          <p:cNvSpPr/>
          <p:nvPr/>
        </p:nvSpPr>
        <p:spPr>
          <a:xfrm>
            <a:off x="181962" y="3439695"/>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3" name="Freeform 506"/>
          <p:cNvSpPr/>
          <p:nvPr/>
        </p:nvSpPr>
        <p:spPr>
          <a:xfrm>
            <a:off x="588341" y="3439695"/>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4" name="Freeform 506"/>
          <p:cNvSpPr/>
          <p:nvPr/>
        </p:nvSpPr>
        <p:spPr>
          <a:xfrm flipH="1">
            <a:off x="994719"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5" name="Freeform 506"/>
          <p:cNvSpPr/>
          <p:nvPr/>
        </p:nvSpPr>
        <p:spPr>
          <a:xfrm flipH="1">
            <a:off x="1401099"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6" name="Freeform 506"/>
          <p:cNvSpPr/>
          <p:nvPr/>
        </p:nvSpPr>
        <p:spPr>
          <a:xfrm flipH="1">
            <a:off x="1807478"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7" name="Freeform 506"/>
          <p:cNvSpPr/>
          <p:nvPr/>
        </p:nvSpPr>
        <p:spPr>
          <a:xfrm flipH="1">
            <a:off x="2213858"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8" name="Freeform 506"/>
          <p:cNvSpPr/>
          <p:nvPr/>
        </p:nvSpPr>
        <p:spPr>
          <a:xfrm flipH="1">
            <a:off x="2620237"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9" name="Freeform 506"/>
          <p:cNvSpPr/>
          <p:nvPr/>
        </p:nvSpPr>
        <p:spPr>
          <a:xfrm flipH="1">
            <a:off x="3026617"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0" name="Freeform 506"/>
          <p:cNvSpPr/>
          <p:nvPr/>
        </p:nvSpPr>
        <p:spPr>
          <a:xfrm flipH="1">
            <a:off x="3432996"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1" name="Freeform 506"/>
          <p:cNvSpPr/>
          <p:nvPr/>
        </p:nvSpPr>
        <p:spPr>
          <a:xfrm flipH="1">
            <a:off x="3839372"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nvGrpSpPr>
          <p:cNvPr id="7" name="Group 6"/>
          <p:cNvGrpSpPr/>
          <p:nvPr/>
        </p:nvGrpSpPr>
        <p:grpSpPr>
          <a:xfrm>
            <a:off x="181962" y="4113725"/>
            <a:ext cx="3933725" cy="550569"/>
            <a:chOff x="838200" y="2298109"/>
            <a:chExt cx="4106081" cy="495581"/>
          </a:xfrm>
          <a:solidFill>
            <a:schemeClr val="accent6"/>
          </a:solidFill>
        </p:grpSpPr>
        <p:sp>
          <p:nvSpPr>
            <p:cNvPr id="52"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3"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4"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5"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6"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7"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8"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9"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0"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1"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grpSp>
        <p:nvGrpSpPr>
          <p:cNvPr id="8" name="Group 7"/>
          <p:cNvGrpSpPr/>
          <p:nvPr/>
        </p:nvGrpSpPr>
        <p:grpSpPr>
          <a:xfrm>
            <a:off x="181962" y="743579"/>
            <a:ext cx="3933725" cy="550569"/>
            <a:chOff x="838200" y="2298109"/>
            <a:chExt cx="4106081" cy="495581"/>
          </a:xfrm>
          <a:solidFill>
            <a:schemeClr val="accent6"/>
          </a:solidFill>
        </p:grpSpPr>
        <p:sp>
          <p:nvSpPr>
            <p:cNvPr id="42"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3"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4"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5"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6"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7"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8"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9"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0"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1"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sp>
        <p:nvSpPr>
          <p:cNvPr id="32" name="Freeform 506"/>
          <p:cNvSpPr/>
          <p:nvPr/>
        </p:nvSpPr>
        <p:spPr>
          <a:xfrm>
            <a:off x="181962" y="4787753"/>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3" name="Freeform 506"/>
          <p:cNvSpPr/>
          <p:nvPr/>
        </p:nvSpPr>
        <p:spPr>
          <a:xfrm>
            <a:off x="588341" y="4787753"/>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4" name="Freeform 506"/>
          <p:cNvSpPr/>
          <p:nvPr/>
        </p:nvSpPr>
        <p:spPr>
          <a:xfrm flipH="1">
            <a:off x="994719"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5" name="Freeform 506"/>
          <p:cNvSpPr/>
          <p:nvPr/>
        </p:nvSpPr>
        <p:spPr>
          <a:xfrm flipH="1">
            <a:off x="1401099"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6" name="Freeform 506"/>
          <p:cNvSpPr/>
          <p:nvPr/>
        </p:nvSpPr>
        <p:spPr>
          <a:xfrm flipH="1">
            <a:off x="1807478"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7" name="Freeform 506"/>
          <p:cNvSpPr/>
          <p:nvPr/>
        </p:nvSpPr>
        <p:spPr>
          <a:xfrm flipH="1">
            <a:off x="2213858"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8" name="Freeform 506"/>
          <p:cNvSpPr/>
          <p:nvPr/>
        </p:nvSpPr>
        <p:spPr>
          <a:xfrm flipH="1">
            <a:off x="2620237"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9" name="Freeform 506"/>
          <p:cNvSpPr/>
          <p:nvPr/>
        </p:nvSpPr>
        <p:spPr>
          <a:xfrm flipH="1">
            <a:off x="3026617"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0" name="Freeform 506"/>
          <p:cNvSpPr/>
          <p:nvPr/>
        </p:nvSpPr>
        <p:spPr>
          <a:xfrm flipH="1">
            <a:off x="3432996"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1" name="Freeform 506"/>
          <p:cNvSpPr/>
          <p:nvPr/>
        </p:nvSpPr>
        <p:spPr>
          <a:xfrm flipH="1">
            <a:off x="3839372"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nvGrpSpPr>
          <p:cNvPr id="10" name="Group 9"/>
          <p:cNvGrpSpPr/>
          <p:nvPr/>
        </p:nvGrpSpPr>
        <p:grpSpPr>
          <a:xfrm>
            <a:off x="181962" y="69549"/>
            <a:ext cx="3933725" cy="550569"/>
            <a:chOff x="838200" y="2298109"/>
            <a:chExt cx="4106081" cy="495581"/>
          </a:xfrm>
          <a:solidFill>
            <a:schemeClr val="accent6"/>
          </a:solidFill>
        </p:grpSpPr>
        <p:sp>
          <p:nvSpPr>
            <p:cNvPr id="22"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3"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4"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5"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6"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7"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8"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9"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0"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1"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sp>
        <p:nvSpPr>
          <p:cNvPr id="12" name="Freeform 506"/>
          <p:cNvSpPr/>
          <p:nvPr/>
        </p:nvSpPr>
        <p:spPr>
          <a:xfrm>
            <a:off x="181962" y="5461780"/>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3" name="Freeform 506"/>
          <p:cNvSpPr/>
          <p:nvPr/>
        </p:nvSpPr>
        <p:spPr>
          <a:xfrm>
            <a:off x="588341" y="5461780"/>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4" name="Freeform 506"/>
          <p:cNvSpPr/>
          <p:nvPr/>
        </p:nvSpPr>
        <p:spPr>
          <a:xfrm flipH="1">
            <a:off x="994719"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5" name="Freeform 506"/>
          <p:cNvSpPr/>
          <p:nvPr/>
        </p:nvSpPr>
        <p:spPr>
          <a:xfrm flipH="1">
            <a:off x="1401099"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6" name="Freeform 506"/>
          <p:cNvSpPr/>
          <p:nvPr/>
        </p:nvSpPr>
        <p:spPr>
          <a:xfrm flipH="1">
            <a:off x="1807478"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7" name="Freeform 506"/>
          <p:cNvSpPr/>
          <p:nvPr/>
        </p:nvSpPr>
        <p:spPr>
          <a:xfrm flipH="1">
            <a:off x="2213858"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8" name="Freeform 506"/>
          <p:cNvSpPr/>
          <p:nvPr/>
        </p:nvSpPr>
        <p:spPr>
          <a:xfrm flipH="1">
            <a:off x="2620237"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9" name="Freeform 506"/>
          <p:cNvSpPr/>
          <p:nvPr/>
        </p:nvSpPr>
        <p:spPr>
          <a:xfrm flipH="1">
            <a:off x="3026617"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0" name="Freeform 506"/>
          <p:cNvSpPr/>
          <p:nvPr/>
        </p:nvSpPr>
        <p:spPr>
          <a:xfrm flipH="1">
            <a:off x="3432996"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1" name="Freeform 506"/>
          <p:cNvSpPr/>
          <p:nvPr/>
        </p:nvSpPr>
        <p:spPr>
          <a:xfrm flipH="1">
            <a:off x="3839372"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0" name="Freeform 506"/>
          <p:cNvSpPr/>
          <p:nvPr/>
        </p:nvSpPr>
        <p:spPr>
          <a:xfrm flipH="1">
            <a:off x="588341" y="2765667"/>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1" name="Freeform 506"/>
          <p:cNvSpPr/>
          <p:nvPr/>
        </p:nvSpPr>
        <p:spPr>
          <a:xfrm flipH="1">
            <a:off x="181961" y="2771012"/>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nvGrpSpPr>
          <p:cNvPr id="102" name="Group 101"/>
          <p:cNvGrpSpPr/>
          <p:nvPr/>
        </p:nvGrpSpPr>
        <p:grpSpPr>
          <a:xfrm>
            <a:off x="193122" y="6082316"/>
            <a:ext cx="3933725" cy="550569"/>
            <a:chOff x="838200" y="2298109"/>
            <a:chExt cx="4106081" cy="495581"/>
          </a:xfrm>
          <a:solidFill>
            <a:schemeClr val="accent5"/>
          </a:solidFill>
        </p:grpSpPr>
        <p:sp>
          <p:nvSpPr>
            <p:cNvPr id="103"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4"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5"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6"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7"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8"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9"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10"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11"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12"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sp>
        <p:nvSpPr>
          <p:cNvPr id="114" name="TextBox 113"/>
          <p:cNvSpPr txBox="1"/>
          <p:nvPr/>
        </p:nvSpPr>
        <p:spPr>
          <a:xfrm>
            <a:off x="4245747" y="359628"/>
            <a:ext cx="9295190" cy="4231158"/>
          </a:xfrm>
          <a:prstGeom prst="rect">
            <a:avLst/>
          </a:prstGeom>
          <a:noFill/>
        </p:spPr>
        <p:txBody>
          <a:bodyPr wrap="square" rtlCol="0">
            <a:spAutoFit/>
          </a:bodyPr>
          <a:lstStyle/>
          <a:p>
            <a:pPr defTabSz="543610" fontAlgn="base">
              <a:spcBef>
                <a:spcPct val="0"/>
              </a:spcBef>
              <a:spcAft>
                <a:spcPct val="0"/>
              </a:spcAft>
            </a:pPr>
            <a:r>
              <a:rPr lang="en-US" sz="26895" b="1" dirty="0">
                <a:solidFill>
                  <a:srgbClr val="72852B"/>
                </a:solidFill>
                <a:effectLst>
                  <a:outerShdw blurRad="38100" dist="38100" dir="2700000" algn="tl">
                    <a:srgbClr val="000000">
                      <a:alpha val="43137"/>
                    </a:srgbClr>
                  </a:outerShdw>
                </a:effectLst>
                <a:latin typeface="Open Sans"/>
                <a:ea typeface="ＭＳ Ｐゴシック" charset="0"/>
              </a:rPr>
              <a:t>16</a:t>
            </a:r>
            <a:endParaRPr lang="en-US" sz="8998" b="1" dirty="0">
              <a:solidFill>
                <a:srgbClr val="72852B"/>
              </a:solidFill>
              <a:effectLst>
                <a:outerShdw blurRad="38100" dist="38100" dir="2700000" algn="tl">
                  <a:srgbClr val="000000">
                    <a:alpha val="43137"/>
                  </a:srgbClr>
                </a:outerShdw>
              </a:effectLst>
              <a:latin typeface="Open Sans"/>
              <a:ea typeface="ＭＳ Ｐゴシック" charset="0"/>
            </a:endParaRPr>
          </a:p>
        </p:txBody>
      </p:sp>
      <p:sp>
        <p:nvSpPr>
          <p:cNvPr id="115" name="TextBox 114"/>
          <p:cNvSpPr txBox="1"/>
          <p:nvPr/>
        </p:nvSpPr>
        <p:spPr>
          <a:xfrm>
            <a:off x="4245747" y="3890905"/>
            <a:ext cx="7710437" cy="1353960"/>
          </a:xfrm>
          <a:prstGeom prst="rect">
            <a:avLst/>
          </a:prstGeom>
          <a:noFill/>
        </p:spPr>
        <p:txBody>
          <a:bodyPr wrap="square" rtlCol="0">
            <a:spAutoFit/>
          </a:bodyPr>
          <a:lstStyle/>
          <a:p>
            <a:pPr defTabSz="543610" fontAlgn="base">
              <a:spcBef>
                <a:spcPct val="0"/>
              </a:spcBef>
              <a:spcAft>
                <a:spcPct val="0"/>
              </a:spcAft>
            </a:pPr>
            <a:r>
              <a:rPr lang="en-US" sz="3299" dirty="0">
                <a:solidFill>
                  <a:prstClr val="black"/>
                </a:solidFill>
                <a:latin typeface="Century Gothic" panose="020B0502020202020204" pitchFamily="34" charset="0"/>
                <a:ea typeface="ＭＳ Ｐゴシック" charset="0"/>
              </a:rPr>
              <a:t>OF YOUTH REPORT HAVING</a:t>
            </a:r>
          </a:p>
          <a:p>
            <a:pPr defTabSz="543610" fontAlgn="base">
              <a:spcBef>
                <a:spcPct val="0"/>
              </a:spcBef>
              <a:spcAft>
                <a:spcPct val="0"/>
              </a:spcAft>
            </a:pPr>
            <a:r>
              <a:rPr lang="en-US" sz="3299" b="1" dirty="0">
                <a:solidFill>
                  <a:srgbClr val="72852B"/>
                </a:solidFill>
                <a:latin typeface="Century Gothic" panose="020B0502020202020204" pitchFamily="34" charset="0"/>
                <a:ea typeface="ＭＳ Ｐゴシック" charset="0"/>
              </a:rPr>
              <a:t>5 DEVELOPMENTAL RELATIONSHIPS</a:t>
            </a:r>
          </a:p>
          <a:p>
            <a:pPr defTabSz="543610" fontAlgn="base">
              <a:spcBef>
                <a:spcPct val="0"/>
              </a:spcBef>
              <a:spcAft>
                <a:spcPct val="0"/>
              </a:spcAft>
            </a:pPr>
            <a:r>
              <a:rPr lang="en-US" sz="1600" dirty="0">
                <a:solidFill>
                  <a:prstClr val="black"/>
                </a:solidFill>
                <a:latin typeface="Century Gothic" panose="020B0502020202020204" pitchFamily="34" charset="0"/>
                <a:ea typeface="ＭＳ Ｐゴシック" charset="0"/>
              </a:rPr>
              <a:t>with their parents, siblings, friends, </a:t>
            </a:r>
            <a:r>
              <a:rPr lang="en-US" sz="1600" dirty="0" smtClean="0">
                <a:solidFill>
                  <a:prstClr val="black"/>
                </a:solidFill>
                <a:latin typeface="Century Gothic" panose="020B0502020202020204" pitchFamily="34" charset="0"/>
                <a:ea typeface="ＭＳ Ｐゴシック" charset="0"/>
              </a:rPr>
              <a:t>teachers, </a:t>
            </a:r>
            <a:r>
              <a:rPr lang="en-US" sz="1600" dirty="0">
                <a:solidFill>
                  <a:prstClr val="black"/>
                </a:solidFill>
                <a:latin typeface="Century Gothic" panose="020B0502020202020204" pitchFamily="34" charset="0"/>
                <a:ea typeface="ＭＳ Ｐゴシック" charset="0"/>
              </a:rPr>
              <a:t>and a program leader</a:t>
            </a:r>
          </a:p>
        </p:txBody>
      </p:sp>
      <p:sp>
        <p:nvSpPr>
          <p:cNvPr id="116" name="TextBox 115"/>
          <p:cNvSpPr txBox="1"/>
          <p:nvPr/>
        </p:nvSpPr>
        <p:spPr>
          <a:xfrm>
            <a:off x="7903158" y="1083800"/>
            <a:ext cx="3770710" cy="1054006"/>
          </a:xfrm>
          <a:prstGeom prst="rect">
            <a:avLst/>
          </a:prstGeom>
          <a:noFill/>
        </p:spPr>
        <p:txBody>
          <a:bodyPr wrap="square" rtlCol="0">
            <a:spAutoFit/>
          </a:bodyPr>
          <a:lstStyle/>
          <a:p>
            <a:pPr defTabSz="543610" fontAlgn="base">
              <a:spcBef>
                <a:spcPct val="0"/>
              </a:spcBef>
              <a:spcAft>
                <a:spcPct val="0"/>
              </a:spcAft>
            </a:pPr>
            <a:r>
              <a:rPr lang="en-US" sz="6249" b="1" dirty="0">
                <a:solidFill>
                  <a:srgbClr val="72852B"/>
                </a:solidFill>
                <a:effectLst>
                  <a:outerShdw blurRad="38100" dist="38100" dir="2700000" algn="tl">
                    <a:srgbClr val="000000">
                      <a:alpha val="43137"/>
                    </a:srgbClr>
                  </a:outerShdw>
                </a:effectLst>
                <a:latin typeface="Open Sans"/>
                <a:ea typeface="ＭＳ Ｐゴシック" charset="0"/>
              </a:rPr>
              <a:t>%</a:t>
            </a:r>
            <a:endParaRPr lang="en-US" sz="3299" b="1" dirty="0">
              <a:solidFill>
                <a:srgbClr val="72852B"/>
              </a:solidFill>
              <a:effectLst>
                <a:outerShdw blurRad="38100" dist="38100" dir="2700000" algn="tl">
                  <a:srgbClr val="000000">
                    <a:alpha val="43137"/>
                  </a:srgbClr>
                </a:outerShdw>
              </a:effectLst>
              <a:latin typeface="Open Sans"/>
              <a:ea typeface="ＭＳ Ｐゴシック" charset="0"/>
            </a:endParaRPr>
          </a:p>
        </p:txBody>
      </p:sp>
      <p:sp>
        <p:nvSpPr>
          <p:cNvPr id="113" name="TextBox 112"/>
          <p:cNvSpPr txBox="1"/>
          <p:nvPr/>
        </p:nvSpPr>
        <p:spPr>
          <a:xfrm>
            <a:off x="6605986" y="6263553"/>
            <a:ext cx="5236407" cy="246221"/>
          </a:xfrm>
          <a:prstGeom prst="rect">
            <a:avLst/>
          </a:prstGeom>
          <a:noFill/>
        </p:spPr>
        <p:txBody>
          <a:bodyPr wrap="square" rtlCol="0">
            <a:spAutoFit/>
          </a:bodyPr>
          <a:lstStyle/>
          <a:p>
            <a:pPr lvl="0" algn="r">
              <a:defRPr/>
            </a:pPr>
            <a:r>
              <a:rPr lang="en-US" sz="1000" dirty="0" smtClean="0"/>
              <a:t>Image created </a:t>
            </a:r>
            <a:r>
              <a:rPr lang="en-US" sz="1000" dirty="0"/>
              <a:t>by David </a:t>
            </a:r>
            <a:r>
              <a:rPr lang="en-US" sz="1000" dirty="0" err="1"/>
              <a:t>Courey</a:t>
            </a:r>
            <a:r>
              <a:rPr lang="en-US" sz="1000" dirty="0"/>
              <a:t> </a:t>
            </a:r>
            <a:r>
              <a:rPr lang="en-US" sz="1000" dirty="0" smtClean="0"/>
              <a:t>for the Noun </a:t>
            </a:r>
            <a:r>
              <a:rPr lang="en-US" sz="1000" dirty="0"/>
              <a:t>Project</a:t>
            </a: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101617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506"/>
          <p:cNvSpPr/>
          <p:nvPr/>
        </p:nvSpPr>
        <p:spPr>
          <a:xfrm>
            <a:off x="181962" y="1417608"/>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1" name="Freeform 506"/>
          <p:cNvSpPr/>
          <p:nvPr/>
        </p:nvSpPr>
        <p:spPr>
          <a:xfrm>
            <a:off x="588341" y="1417608"/>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2" name="Freeform 506"/>
          <p:cNvSpPr/>
          <p:nvPr/>
        </p:nvSpPr>
        <p:spPr>
          <a:xfrm flipH="1">
            <a:off x="994719"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3" name="Freeform 506"/>
          <p:cNvSpPr/>
          <p:nvPr/>
        </p:nvSpPr>
        <p:spPr>
          <a:xfrm flipH="1">
            <a:off x="1401099"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4" name="Freeform 506"/>
          <p:cNvSpPr/>
          <p:nvPr/>
        </p:nvSpPr>
        <p:spPr>
          <a:xfrm flipH="1">
            <a:off x="1807478"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5" name="Freeform 506"/>
          <p:cNvSpPr/>
          <p:nvPr/>
        </p:nvSpPr>
        <p:spPr>
          <a:xfrm flipH="1">
            <a:off x="2213858"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6" name="Freeform 506"/>
          <p:cNvSpPr/>
          <p:nvPr/>
        </p:nvSpPr>
        <p:spPr>
          <a:xfrm flipH="1">
            <a:off x="2620237"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7" name="Freeform 506"/>
          <p:cNvSpPr/>
          <p:nvPr/>
        </p:nvSpPr>
        <p:spPr>
          <a:xfrm flipH="1">
            <a:off x="3026617"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8" name="Freeform 506"/>
          <p:cNvSpPr/>
          <p:nvPr/>
        </p:nvSpPr>
        <p:spPr>
          <a:xfrm flipH="1">
            <a:off x="3432996"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9" name="Freeform 506"/>
          <p:cNvSpPr/>
          <p:nvPr/>
        </p:nvSpPr>
        <p:spPr>
          <a:xfrm flipH="1">
            <a:off x="3839372"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nvGrpSpPr>
          <p:cNvPr id="4" name="Group 3"/>
          <p:cNvGrpSpPr/>
          <p:nvPr/>
        </p:nvGrpSpPr>
        <p:grpSpPr>
          <a:xfrm>
            <a:off x="181962" y="2091636"/>
            <a:ext cx="3933725" cy="550569"/>
            <a:chOff x="838200" y="2298109"/>
            <a:chExt cx="4106081" cy="495581"/>
          </a:xfrm>
          <a:solidFill>
            <a:schemeClr val="accent6"/>
          </a:solidFill>
        </p:grpSpPr>
        <p:sp>
          <p:nvSpPr>
            <p:cNvPr id="80"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1"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2"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3"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4"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5"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6"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7"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8"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9"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grpSp>
        <p:nvGrpSpPr>
          <p:cNvPr id="5" name="Group 4"/>
          <p:cNvGrpSpPr/>
          <p:nvPr/>
        </p:nvGrpSpPr>
        <p:grpSpPr>
          <a:xfrm>
            <a:off x="994720" y="2765667"/>
            <a:ext cx="3120968" cy="550569"/>
            <a:chOff x="1686568" y="2298109"/>
            <a:chExt cx="3257713" cy="495581"/>
          </a:xfrm>
          <a:solidFill>
            <a:schemeClr val="accent2"/>
          </a:solidFill>
        </p:grpSpPr>
        <p:sp>
          <p:nvSpPr>
            <p:cNvPr id="72"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3"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4"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5"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6"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7"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8"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9"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sp>
        <p:nvSpPr>
          <p:cNvPr id="62" name="Freeform 506"/>
          <p:cNvSpPr/>
          <p:nvPr/>
        </p:nvSpPr>
        <p:spPr>
          <a:xfrm>
            <a:off x="181962" y="3439695"/>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3" name="Freeform 506"/>
          <p:cNvSpPr/>
          <p:nvPr/>
        </p:nvSpPr>
        <p:spPr>
          <a:xfrm>
            <a:off x="588341" y="3439695"/>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4" name="Freeform 506"/>
          <p:cNvSpPr/>
          <p:nvPr/>
        </p:nvSpPr>
        <p:spPr>
          <a:xfrm flipH="1">
            <a:off x="994719"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5" name="Freeform 506"/>
          <p:cNvSpPr/>
          <p:nvPr/>
        </p:nvSpPr>
        <p:spPr>
          <a:xfrm flipH="1">
            <a:off x="1401099"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6" name="Freeform 506"/>
          <p:cNvSpPr/>
          <p:nvPr/>
        </p:nvSpPr>
        <p:spPr>
          <a:xfrm flipH="1">
            <a:off x="1807478"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7" name="Freeform 506"/>
          <p:cNvSpPr/>
          <p:nvPr/>
        </p:nvSpPr>
        <p:spPr>
          <a:xfrm flipH="1">
            <a:off x="2213858"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8" name="Freeform 506"/>
          <p:cNvSpPr/>
          <p:nvPr/>
        </p:nvSpPr>
        <p:spPr>
          <a:xfrm flipH="1">
            <a:off x="2620237"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9" name="Freeform 506"/>
          <p:cNvSpPr/>
          <p:nvPr/>
        </p:nvSpPr>
        <p:spPr>
          <a:xfrm flipH="1">
            <a:off x="3026617"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0" name="Freeform 506"/>
          <p:cNvSpPr/>
          <p:nvPr/>
        </p:nvSpPr>
        <p:spPr>
          <a:xfrm flipH="1">
            <a:off x="3432996"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1" name="Freeform 506"/>
          <p:cNvSpPr/>
          <p:nvPr/>
        </p:nvSpPr>
        <p:spPr>
          <a:xfrm flipH="1">
            <a:off x="3839372"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nvGrpSpPr>
          <p:cNvPr id="7" name="Group 6"/>
          <p:cNvGrpSpPr/>
          <p:nvPr/>
        </p:nvGrpSpPr>
        <p:grpSpPr>
          <a:xfrm>
            <a:off x="181962" y="4113725"/>
            <a:ext cx="3933725" cy="550569"/>
            <a:chOff x="838200" y="2298109"/>
            <a:chExt cx="4106081" cy="495581"/>
          </a:xfrm>
          <a:solidFill>
            <a:schemeClr val="accent2"/>
          </a:solidFill>
        </p:grpSpPr>
        <p:sp>
          <p:nvSpPr>
            <p:cNvPr id="52"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3"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4"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5"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6"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7"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8"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9"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0"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1"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grpSp>
        <p:nvGrpSpPr>
          <p:cNvPr id="8" name="Group 7"/>
          <p:cNvGrpSpPr/>
          <p:nvPr/>
        </p:nvGrpSpPr>
        <p:grpSpPr>
          <a:xfrm>
            <a:off x="181962" y="743579"/>
            <a:ext cx="3933725" cy="550569"/>
            <a:chOff x="838200" y="2298109"/>
            <a:chExt cx="4106081" cy="495581"/>
          </a:xfrm>
          <a:solidFill>
            <a:schemeClr val="accent6"/>
          </a:solidFill>
        </p:grpSpPr>
        <p:sp>
          <p:nvSpPr>
            <p:cNvPr id="42"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3"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4"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5"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6"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7"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8"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9"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0"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1"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sp>
        <p:nvSpPr>
          <p:cNvPr id="32" name="Freeform 506"/>
          <p:cNvSpPr/>
          <p:nvPr/>
        </p:nvSpPr>
        <p:spPr>
          <a:xfrm>
            <a:off x="181962" y="4787753"/>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3" name="Freeform 506"/>
          <p:cNvSpPr/>
          <p:nvPr/>
        </p:nvSpPr>
        <p:spPr>
          <a:xfrm>
            <a:off x="588341" y="4787753"/>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4" name="Freeform 506"/>
          <p:cNvSpPr/>
          <p:nvPr/>
        </p:nvSpPr>
        <p:spPr>
          <a:xfrm flipH="1">
            <a:off x="994719"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5" name="Freeform 506"/>
          <p:cNvSpPr/>
          <p:nvPr/>
        </p:nvSpPr>
        <p:spPr>
          <a:xfrm flipH="1">
            <a:off x="1401099"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6" name="Freeform 506"/>
          <p:cNvSpPr/>
          <p:nvPr/>
        </p:nvSpPr>
        <p:spPr>
          <a:xfrm flipH="1">
            <a:off x="1807478"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7" name="Freeform 506"/>
          <p:cNvSpPr/>
          <p:nvPr/>
        </p:nvSpPr>
        <p:spPr>
          <a:xfrm flipH="1">
            <a:off x="2213858"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8" name="Freeform 506"/>
          <p:cNvSpPr/>
          <p:nvPr/>
        </p:nvSpPr>
        <p:spPr>
          <a:xfrm flipH="1">
            <a:off x="2620237"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9" name="Freeform 506"/>
          <p:cNvSpPr/>
          <p:nvPr/>
        </p:nvSpPr>
        <p:spPr>
          <a:xfrm flipH="1">
            <a:off x="3026617"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0" name="Freeform 506"/>
          <p:cNvSpPr/>
          <p:nvPr/>
        </p:nvSpPr>
        <p:spPr>
          <a:xfrm flipH="1">
            <a:off x="3432996"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1" name="Freeform 506"/>
          <p:cNvSpPr/>
          <p:nvPr/>
        </p:nvSpPr>
        <p:spPr>
          <a:xfrm flipH="1">
            <a:off x="3839372"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nvGrpSpPr>
          <p:cNvPr id="10" name="Group 9"/>
          <p:cNvGrpSpPr/>
          <p:nvPr/>
        </p:nvGrpSpPr>
        <p:grpSpPr>
          <a:xfrm>
            <a:off x="181962" y="69549"/>
            <a:ext cx="3933725" cy="550569"/>
            <a:chOff x="838200" y="2298109"/>
            <a:chExt cx="4106081" cy="495581"/>
          </a:xfrm>
          <a:solidFill>
            <a:schemeClr val="accent6"/>
          </a:solidFill>
        </p:grpSpPr>
        <p:sp>
          <p:nvSpPr>
            <p:cNvPr id="22"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3"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4"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5"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6"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7"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8"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9"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0"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1"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sp>
        <p:nvSpPr>
          <p:cNvPr id="12" name="Freeform 506"/>
          <p:cNvSpPr/>
          <p:nvPr/>
        </p:nvSpPr>
        <p:spPr>
          <a:xfrm>
            <a:off x="181962" y="5461780"/>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3" name="Freeform 506"/>
          <p:cNvSpPr/>
          <p:nvPr/>
        </p:nvSpPr>
        <p:spPr>
          <a:xfrm>
            <a:off x="588341" y="5461780"/>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4" name="Freeform 506"/>
          <p:cNvSpPr/>
          <p:nvPr/>
        </p:nvSpPr>
        <p:spPr>
          <a:xfrm flipH="1">
            <a:off x="994719"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5" name="Freeform 506"/>
          <p:cNvSpPr/>
          <p:nvPr/>
        </p:nvSpPr>
        <p:spPr>
          <a:xfrm flipH="1">
            <a:off x="1401099"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6" name="Freeform 506"/>
          <p:cNvSpPr/>
          <p:nvPr/>
        </p:nvSpPr>
        <p:spPr>
          <a:xfrm flipH="1">
            <a:off x="1807478"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7" name="Freeform 506"/>
          <p:cNvSpPr/>
          <p:nvPr/>
        </p:nvSpPr>
        <p:spPr>
          <a:xfrm flipH="1">
            <a:off x="2213858"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8" name="Freeform 506"/>
          <p:cNvSpPr/>
          <p:nvPr/>
        </p:nvSpPr>
        <p:spPr>
          <a:xfrm flipH="1">
            <a:off x="2620237"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9" name="Freeform 506"/>
          <p:cNvSpPr/>
          <p:nvPr/>
        </p:nvSpPr>
        <p:spPr>
          <a:xfrm flipH="1">
            <a:off x="3026617"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0" name="Freeform 506"/>
          <p:cNvSpPr/>
          <p:nvPr/>
        </p:nvSpPr>
        <p:spPr>
          <a:xfrm flipH="1">
            <a:off x="3432996"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1" name="Freeform 506"/>
          <p:cNvSpPr/>
          <p:nvPr/>
        </p:nvSpPr>
        <p:spPr>
          <a:xfrm flipH="1">
            <a:off x="3839372"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0" name="Freeform 506"/>
          <p:cNvSpPr/>
          <p:nvPr/>
        </p:nvSpPr>
        <p:spPr>
          <a:xfrm flipH="1">
            <a:off x="588341" y="2765667"/>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1" name="Freeform 506"/>
          <p:cNvSpPr/>
          <p:nvPr/>
        </p:nvSpPr>
        <p:spPr>
          <a:xfrm flipH="1">
            <a:off x="181961" y="2771012"/>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nvGrpSpPr>
          <p:cNvPr id="102" name="Group 101"/>
          <p:cNvGrpSpPr/>
          <p:nvPr/>
        </p:nvGrpSpPr>
        <p:grpSpPr>
          <a:xfrm>
            <a:off x="193122" y="6082316"/>
            <a:ext cx="3933725" cy="550569"/>
            <a:chOff x="838200" y="2298109"/>
            <a:chExt cx="4106081" cy="495581"/>
          </a:xfrm>
          <a:solidFill>
            <a:schemeClr val="accent6"/>
          </a:solidFill>
        </p:grpSpPr>
        <p:sp>
          <p:nvSpPr>
            <p:cNvPr id="103"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4"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5"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6"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7"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8"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9"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10"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11"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12"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sp>
        <p:nvSpPr>
          <p:cNvPr id="114" name="TextBox 113"/>
          <p:cNvSpPr txBox="1"/>
          <p:nvPr/>
        </p:nvSpPr>
        <p:spPr>
          <a:xfrm>
            <a:off x="4245747" y="359628"/>
            <a:ext cx="9295190" cy="4231158"/>
          </a:xfrm>
          <a:prstGeom prst="rect">
            <a:avLst/>
          </a:prstGeom>
          <a:noFill/>
        </p:spPr>
        <p:txBody>
          <a:bodyPr wrap="square" rtlCol="0">
            <a:spAutoFit/>
          </a:bodyPr>
          <a:lstStyle/>
          <a:p>
            <a:pPr defTabSz="543610" fontAlgn="base">
              <a:spcBef>
                <a:spcPct val="0"/>
              </a:spcBef>
              <a:spcAft>
                <a:spcPct val="0"/>
              </a:spcAft>
            </a:pPr>
            <a:r>
              <a:rPr lang="en-US" sz="26895" b="1" dirty="0" smtClean="0">
                <a:solidFill>
                  <a:srgbClr val="356E87"/>
                </a:solidFill>
                <a:effectLst>
                  <a:outerShdw blurRad="38100" dist="38100" dir="2700000" algn="tl">
                    <a:srgbClr val="000000">
                      <a:alpha val="43137"/>
                    </a:srgbClr>
                  </a:outerShdw>
                </a:effectLst>
                <a:latin typeface="Open Sans"/>
                <a:ea typeface="ＭＳ Ｐゴシック" charset="0"/>
              </a:rPr>
              <a:t>44</a:t>
            </a:r>
            <a:endParaRPr lang="en-US" sz="8998" b="1" dirty="0">
              <a:solidFill>
                <a:srgbClr val="356E87"/>
              </a:solidFill>
              <a:effectLst>
                <a:outerShdw blurRad="38100" dist="38100" dir="2700000" algn="tl">
                  <a:srgbClr val="000000">
                    <a:alpha val="43137"/>
                  </a:srgbClr>
                </a:outerShdw>
              </a:effectLst>
              <a:latin typeface="Open Sans"/>
              <a:ea typeface="ＭＳ Ｐゴシック" charset="0"/>
            </a:endParaRPr>
          </a:p>
        </p:txBody>
      </p:sp>
      <p:sp>
        <p:nvSpPr>
          <p:cNvPr id="115" name="TextBox 114"/>
          <p:cNvSpPr txBox="1"/>
          <p:nvPr/>
        </p:nvSpPr>
        <p:spPr>
          <a:xfrm>
            <a:off x="4245747" y="3890905"/>
            <a:ext cx="7710437" cy="1353960"/>
          </a:xfrm>
          <a:prstGeom prst="rect">
            <a:avLst/>
          </a:prstGeom>
          <a:noFill/>
        </p:spPr>
        <p:txBody>
          <a:bodyPr wrap="square" rtlCol="0">
            <a:spAutoFit/>
          </a:bodyPr>
          <a:lstStyle/>
          <a:p>
            <a:pPr defTabSz="543610" fontAlgn="base">
              <a:spcBef>
                <a:spcPct val="0"/>
              </a:spcBef>
              <a:spcAft>
                <a:spcPct val="0"/>
              </a:spcAft>
            </a:pPr>
            <a:r>
              <a:rPr lang="en-US" sz="3299" dirty="0">
                <a:solidFill>
                  <a:prstClr val="black"/>
                </a:solidFill>
                <a:latin typeface="Century Gothic" panose="020B0502020202020204" pitchFamily="34" charset="0"/>
                <a:ea typeface="ＭＳ Ｐゴシック" charset="0"/>
              </a:rPr>
              <a:t>OF YOUTH REPORT HAVING</a:t>
            </a:r>
          </a:p>
          <a:p>
            <a:pPr defTabSz="543610" fontAlgn="base">
              <a:spcBef>
                <a:spcPct val="0"/>
              </a:spcBef>
              <a:spcAft>
                <a:spcPct val="0"/>
              </a:spcAft>
            </a:pPr>
            <a:r>
              <a:rPr lang="en-US" sz="3299" b="1" dirty="0" smtClean="0">
                <a:solidFill>
                  <a:srgbClr val="356E87"/>
                </a:solidFill>
                <a:latin typeface="Century Gothic" panose="020B0502020202020204" pitchFamily="34" charset="0"/>
                <a:ea typeface="ＭＳ Ｐゴシック" charset="0"/>
              </a:rPr>
              <a:t>2-4 </a:t>
            </a:r>
            <a:r>
              <a:rPr lang="en-US" sz="3299" b="1" dirty="0">
                <a:solidFill>
                  <a:srgbClr val="356E87"/>
                </a:solidFill>
                <a:latin typeface="Century Gothic" panose="020B0502020202020204" pitchFamily="34" charset="0"/>
                <a:ea typeface="ＭＳ Ｐゴシック" charset="0"/>
              </a:rPr>
              <a:t>DEVELOPMENTAL RELATIONSHIPS</a:t>
            </a:r>
          </a:p>
          <a:p>
            <a:pPr defTabSz="543610" fontAlgn="base">
              <a:spcBef>
                <a:spcPct val="0"/>
              </a:spcBef>
              <a:spcAft>
                <a:spcPct val="0"/>
              </a:spcAft>
            </a:pPr>
            <a:r>
              <a:rPr lang="en-US" sz="1600" dirty="0">
                <a:solidFill>
                  <a:prstClr val="black"/>
                </a:solidFill>
                <a:latin typeface="Century Gothic" panose="020B0502020202020204" pitchFamily="34" charset="0"/>
                <a:ea typeface="ＭＳ Ｐゴシック" charset="0"/>
              </a:rPr>
              <a:t>with their parents, siblings, friends, </a:t>
            </a:r>
            <a:r>
              <a:rPr lang="en-US" sz="1600" dirty="0" smtClean="0">
                <a:solidFill>
                  <a:prstClr val="black"/>
                </a:solidFill>
                <a:latin typeface="Century Gothic" panose="020B0502020202020204" pitchFamily="34" charset="0"/>
                <a:ea typeface="ＭＳ Ｐゴシック" charset="0"/>
              </a:rPr>
              <a:t>teachers, </a:t>
            </a:r>
            <a:r>
              <a:rPr lang="en-US" sz="1600" dirty="0">
                <a:solidFill>
                  <a:prstClr val="black"/>
                </a:solidFill>
                <a:latin typeface="Century Gothic" panose="020B0502020202020204" pitchFamily="34" charset="0"/>
                <a:ea typeface="ＭＳ Ｐゴシック" charset="0"/>
              </a:rPr>
              <a:t>or a program leader</a:t>
            </a:r>
          </a:p>
        </p:txBody>
      </p:sp>
      <p:sp>
        <p:nvSpPr>
          <p:cNvPr id="116" name="TextBox 115"/>
          <p:cNvSpPr txBox="1"/>
          <p:nvPr/>
        </p:nvSpPr>
        <p:spPr>
          <a:xfrm>
            <a:off x="7903158" y="1083800"/>
            <a:ext cx="3770710" cy="1054006"/>
          </a:xfrm>
          <a:prstGeom prst="rect">
            <a:avLst/>
          </a:prstGeom>
          <a:noFill/>
        </p:spPr>
        <p:txBody>
          <a:bodyPr wrap="square" rtlCol="0">
            <a:spAutoFit/>
          </a:bodyPr>
          <a:lstStyle/>
          <a:p>
            <a:pPr defTabSz="543610" fontAlgn="base">
              <a:spcBef>
                <a:spcPct val="0"/>
              </a:spcBef>
              <a:spcAft>
                <a:spcPct val="0"/>
              </a:spcAft>
            </a:pPr>
            <a:r>
              <a:rPr lang="en-US" sz="6249" b="1" dirty="0">
                <a:solidFill>
                  <a:srgbClr val="356E87"/>
                </a:solidFill>
                <a:effectLst>
                  <a:outerShdw blurRad="38100" dist="38100" dir="2700000" algn="tl">
                    <a:srgbClr val="000000">
                      <a:alpha val="43137"/>
                    </a:srgbClr>
                  </a:outerShdw>
                </a:effectLst>
                <a:latin typeface="Open Sans"/>
                <a:ea typeface="ＭＳ Ｐゴシック" charset="0"/>
              </a:rPr>
              <a:t>%</a:t>
            </a:r>
            <a:endParaRPr lang="en-US" sz="3299" b="1" dirty="0">
              <a:solidFill>
                <a:srgbClr val="356E87"/>
              </a:solidFill>
              <a:effectLst>
                <a:outerShdw blurRad="38100" dist="38100" dir="2700000" algn="tl">
                  <a:srgbClr val="000000">
                    <a:alpha val="43137"/>
                  </a:srgbClr>
                </a:outerShdw>
              </a:effectLst>
              <a:latin typeface="Open Sans"/>
              <a:ea typeface="ＭＳ Ｐゴシック" charset="0"/>
            </a:endParaRPr>
          </a:p>
        </p:txBody>
      </p:sp>
      <p:sp>
        <p:nvSpPr>
          <p:cNvPr id="113" name="TextBox 112"/>
          <p:cNvSpPr txBox="1"/>
          <p:nvPr/>
        </p:nvSpPr>
        <p:spPr>
          <a:xfrm>
            <a:off x="6605986" y="6263553"/>
            <a:ext cx="5236407" cy="246221"/>
          </a:xfrm>
          <a:prstGeom prst="rect">
            <a:avLst/>
          </a:prstGeom>
          <a:noFill/>
        </p:spPr>
        <p:txBody>
          <a:bodyPr wrap="square" rtlCol="0">
            <a:spAutoFit/>
          </a:bodyPr>
          <a:lstStyle/>
          <a:p>
            <a:pPr lvl="0" algn="r">
              <a:defRPr/>
            </a:pPr>
            <a:r>
              <a:rPr lang="en-US" sz="1000" dirty="0" smtClean="0"/>
              <a:t>Image created </a:t>
            </a:r>
            <a:r>
              <a:rPr lang="en-US" sz="1000" dirty="0"/>
              <a:t>by David </a:t>
            </a:r>
            <a:r>
              <a:rPr lang="en-US" sz="1000" dirty="0" err="1"/>
              <a:t>Courey</a:t>
            </a:r>
            <a:r>
              <a:rPr lang="en-US" sz="1000" dirty="0"/>
              <a:t> </a:t>
            </a:r>
            <a:r>
              <a:rPr lang="en-US" sz="1000" dirty="0" smtClean="0"/>
              <a:t>for the Noun </a:t>
            </a:r>
            <a:r>
              <a:rPr lang="en-US" sz="1000" dirty="0"/>
              <a:t>Project</a:t>
            </a: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2188378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506"/>
          <p:cNvSpPr/>
          <p:nvPr/>
        </p:nvSpPr>
        <p:spPr>
          <a:xfrm>
            <a:off x="181962" y="1417608"/>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1" name="Freeform 506"/>
          <p:cNvSpPr/>
          <p:nvPr/>
        </p:nvSpPr>
        <p:spPr>
          <a:xfrm>
            <a:off x="588341" y="1417608"/>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2" name="Freeform 506"/>
          <p:cNvSpPr/>
          <p:nvPr/>
        </p:nvSpPr>
        <p:spPr>
          <a:xfrm flipH="1">
            <a:off x="994719"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sp>
        <p:nvSpPr>
          <p:cNvPr id="93" name="Freeform 506"/>
          <p:cNvSpPr/>
          <p:nvPr/>
        </p:nvSpPr>
        <p:spPr>
          <a:xfrm flipH="1">
            <a:off x="1401099"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sp>
        <p:nvSpPr>
          <p:cNvPr id="94" name="Freeform 506"/>
          <p:cNvSpPr/>
          <p:nvPr/>
        </p:nvSpPr>
        <p:spPr>
          <a:xfrm flipH="1">
            <a:off x="1807478"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sp>
        <p:nvSpPr>
          <p:cNvPr id="95" name="Freeform 506"/>
          <p:cNvSpPr/>
          <p:nvPr/>
        </p:nvSpPr>
        <p:spPr>
          <a:xfrm flipH="1">
            <a:off x="2213858"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sp>
        <p:nvSpPr>
          <p:cNvPr id="96" name="Freeform 506"/>
          <p:cNvSpPr/>
          <p:nvPr/>
        </p:nvSpPr>
        <p:spPr>
          <a:xfrm flipH="1">
            <a:off x="2620237"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sp>
        <p:nvSpPr>
          <p:cNvPr id="97" name="Freeform 506"/>
          <p:cNvSpPr/>
          <p:nvPr/>
        </p:nvSpPr>
        <p:spPr>
          <a:xfrm flipH="1">
            <a:off x="3026617"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sp>
        <p:nvSpPr>
          <p:cNvPr id="98" name="Freeform 506"/>
          <p:cNvSpPr/>
          <p:nvPr/>
        </p:nvSpPr>
        <p:spPr>
          <a:xfrm flipH="1">
            <a:off x="3432996"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sp>
        <p:nvSpPr>
          <p:cNvPr id="99" name="Freeform 506"/>
          <p:cNvSpPr/>
          <p:nvPr/>
        </p:nvSpPr>
        <p:spPr>
          <a:xfrm flipH="1">
            <a:off x="3839372"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grpSp>
        <p:nvGrpSpPr>
          <p:cNvPr id="4" name="Group 3"/>
          <p:cNvGrpSpPr/>
          <p:nvPr/>
        </p:nvGrpSpPr>
        <p:grpSpPr>
          <a:xfrm>
            <a:off x="181962" y="2091636"/>
            <a:ext cx="3933725" cy="550569"/>
            <a:chOff x="838200" y="2298109"/>
            <a:chExt cx="4106081" cy="495581"/>
          </a:xfrm>
          <a:solidFill>
            <a:schemeClr val="accent3"/>
          </a:solidFill>
        </p:grpSpPr>
        <p:sp>
          <p:nvSpPr>
            <p:cNvPr id="80"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sp>
          <p:nvSpPr>
            <p:cNvPr id="81"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sp>
          <p:nvSpPr>
            <p:cNvPr id="82"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sp>
          <p:nvSpPr>
            <p:cNvPr id="83"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sp>
          <p:nvSpPr>
            <p:cNvPr id="84"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sp>
          <p:nvSpPr>
            <p:cNvPr id="85"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sp>
          <p:nvSpPr>
            <p:cNvPr id="86"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sp>
          <p:nvSpPr>
            <p:cNvPr id="87"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sp>
          <p:nvSpPr>
            <p:cNvPr id="88"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sp>
          <p:nvSpPr>
            <p:cNvPr id="89"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chemeClr val="accent3"/>
                </a:solidFill>
                <a:latin typeface="Calibri" panose="020F0502020204030204"/>
              </a:endParaRPr>
            </a:p>
          </p:txBody>
        </p:sp>
      </p:grpSp>
      <p:grpSp>
        <p:nvGrpSpPr>
          <p:cNvPr id="5" name="Group 4"/>
          <p:cNvGrpSpPr/>
          <p:nvPr/>
        </p:nvGrpSpPr>
        <p:grpSpPr>
          <a:xfrm>
            <a:off x="994720" y="2765667"/>
            <a:ext cx="3120968" cy="550569"/>
            <a:chOff x="1686568" y="2298109"/>
            <a:chExt cx="3257713" cy="495581"/>
          </a:xfrm>
          <a:solidFill>
            <a:schemeClr val="accent6"/>
          </a:solidFill>
        </p:grpSpPr>
        <p:sp>
          <p:nvSpPr>
            <p:cNvPr id="72"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3"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4"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5"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6"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7"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8"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9"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sp>
        <p:nvSpPr>
          <p:cNvPr id="62" name="Freeform 506"/>
          <p:cNvSpPr/>
          <p:nvPr/>
        </p:nvSpPr>
        <p:spPr>
          <a:xfrm>
            <a:off x="181962" y="3439695"/>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3" name="Freeform 506"/>
          <p:cNvSpPr/>
          <p:nvPr/>
        </p:nvSpPr>
        <p:spPr>
          <a:xfrm>
            <a:off x="588341" y="3439695"/>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4" name="Freeform 506"/>
          <p:cNvSpPr/>
          <p:nvPr/>
        </p:nvSpPr>
        <p:spPr>
          <a:xfrm flipH="1">
            <a:off x="994719"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5" name="Freeform 506"/>
          <p:cNvSpPr/>
          <p:nvPr/>
        </p:nvSpPr>
        <p:spPr>
          <a:xfrm flipH="1">
            <a:off x="1401099"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6" name="Freeform 506"/>
          <p:cNvSpPr/>
          <p:nvPr/>
        </p:nvSpPr>
        <p:spPr>
          <a:xfrm flipH="1">
            <a:off x="1807478"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7" name="Freeform 506"/>
          <p:cNvSpPr/>
          <p:nvPr/>
        </p:nvSpPr>
        <p:spPr>
          <a:xfrm flipH="1">
            <a:off x="2213858"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8" name="Freeform 506"/>
          <p:cNvSpPr/>
          <p:nvPr/>
        </p:nvSpPr>
        <p:spPr>
          <a:xfrm flipH="1">
            <a:off x="2620237"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9" name="Freeform 506"/>
          <p:cNvSpPr/>
          <p:nvPr/>
        </p:nvSpPr>
        <p:spPr>
          <a:xfrm flipH="1">
            <a:off x="3026617"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0" name="Freeform 506"/>
          <p:cNvSpPr/>
          <p:nvPr/>
        </p:nvSpPr>
        <p:spPr>
          <a:xfrm flipH="1">
            <a:off x="3432996"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1" name="Freeform 506"/>
          <p:cNvSpPr/>
          <p:nvPr/>
        </p:nvSpPr>
        <p:spPr>
          <a:xfrm flipH="1">
            <a:off x="3839372"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nvGrpSpPr>
          <p:cNvPr id="7" name="Group 6"/>
          <p:cNvGrpSpPr/>
          <p:nvPr/>
        </p:nvGrpSpPr>
        <p:grpSpPr>
          <a:xfrm>
            <a:off x="181962" y="4113725"/>
            <a:ext cx="3933725" cy="550569"/>
            <a:chOff x="838200" y="2298109"/>
            <a:chExt cx="4106081" cy="495581"/>
          </a:xfrm>
          <a:solidFill>
            <a:schemeClr val="accent6"/>
          </a:solidFill>
        </p:grpSpPr>
        <p:sp>
          <p:nvSpPr>
            <p:cNvPr id="52"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3"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4"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5"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6"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7"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8"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9"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0"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1"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grpSp>
        <p:nvGrpSpPr>
          <p:cNvPr id="8" name="Group 7"/>
          <p:cNvGrpSpPr/>
          <p:nvPr/>
        </p:nvGrpSpPr>
        <p:grpSpPr>
          <a:xfrm>
            <a:off x="181962" y="743579"/>
            <a:ext cx="3933725" cy="550569"/>
            <a:chOff x="838200" y="2298109"/>
            <a:chExt cx="4106081" cy="495581"/>
          </a:xfrm>
          <a:solidFill>
            <a:schemeClr val="accent6"/>
          </a:solidFill>
        </p:grpSpPr>
        <p:sp>
          <p:nvSpPr>
            <p:cNvPr id="42"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3"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4"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5"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6"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7"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8"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9"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0"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1"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sp>
        <p:nvSpPr>
          <p:cNvPr id="32" name="Freeform 506"/>
          <p:cNvSpPr/>
          <p:nvPr/>
        </p:nvSpPr>
        <p:spPr>
          <a:xfrm>
            <a:off x="181962" y="4787753"/>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3" name="Freeform 506"/>
          <p:cNvSpPr/>
          <p:nvPr/>
        </p:nvSpPr>
        <p:spPr>
          <a:xfrm>
            <a:off x="588341" y="4787753"/>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4" name="Freeform 506"/>
          <p:cNvSpPr/>
          <p:nvPr/>
        </p:nvSpPr>
        <p:spPr>
          <a:xfrm flipH="1">
            <a:off x="994719"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5" name="Freeform 506"/>
          <p:cNvSpPr/>
          <p:nvPr/>
        </p:nvSpPr>
        <p:spPr>
          <a:xfrm flipH="1">
            <a:off x="1401099"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6" name="Freeform 506"/>
          <p:cNvSpPr/>
          <p:nvPr/>
        </p:nvSpPr>
        <p:spPr>
          <a:xfrm flipH="1">
            <a:off x="1807478"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7" name="Freeform 506"/>
          <p:cNvSpPr/>
          <p:nvPr/>
        </p:nvSpPr>
        <p:spPr>
          <a:xfrm flipH="1">
            <a:off x="2213858"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8" name="Freeform 506"/>
          <p:cNvSpPr/>
          <p:nvPr/>
        </p:nvSpPr>
        <p:spPr>
          <a:xfrm flipH="1">
            <a:off x="2620237"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9" name="Freeform 506"/>
          <p:cNvSpPr/>
          <p:nvPr/>
        </p:nvSpPr>
        <p:spPr>
          <a:xfrm flipH="1">
            <a:off x="3026617"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0" name="Freeform 506"/>
          <p:cNvSpPr/>
          <p:nvPr/>
        </p:nvSpPr>
        <p:spPr>
          <a:xfrm flipH="1">
            <a:off x="3432996"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1" name="Freeform 506"/>
          <p:cNvSpPr/>
          <p:nvPr/>
        </p:nvSpPr>
        <p:spPr>
          <a:xfrm flipH="1">
            <a:off x="3839372"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nvGrpSpPr>
          <p:cNvPr id="10" name="Group 9"/>
          <p:cNvGrpSpPr/>
          <p:nvPr/>
        </p:nvGrpSpPr>
        <p:grpSpPr>
          <a:xfrm>
            <a:off x="181962" y="69549"/>
            <a:ext cx="3933725" cy="550569"/>
            <a:chOff x="838200" y="2298109"/>
            <a:chExt cx="4106081" cy="495581"/>
          </a:xfrm>
          <a:solidFill>
            <a:schemeClr val="accent6"/>
          </a:solidFill>
        </p:grpSpPr>
        <p:sp>
          <p:nvSpPr>
            <p:cNvPr id="22"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3"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4"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5"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6"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7"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8"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9"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0"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1"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sp>
        <p:nvSpPr>
          <p:cNvPr id="12" name="Freeform 506"/>
          <p:cNvSpPr/>
          <p:nvPr/>
        </p:nvSpPr>
        <p:spPr>
          <a:xfrm>
            <a:off x="181962" y="5461780"/>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3" name="Freeform 506"/>
          <p:cNvSpPr/>
          <p:nvPr/>
        </p:nvSpPr>
        <p:spPr>
          <a:xfrm>
            <a:off x="588341" y="5461780"/>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4" name="Freeform 506"/>
          <p:cNvSpPr/>
          <p:nvPr/>
        </p:nvSpPr>
        <p:spPr>
          <a:xfrm flipH="1">
            <a:off x="994719"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5" name="Freeform 506"/>
          <p:cNvSpPr/>
          <p:nvPr/>
        </p:nvSpPr>
        <p:spPr>
          <a:xfrm flipH="1">
            <a:off x="1401099"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6" name="Freeform 506"/>
          <p:cNvSpPr/>
          <p:nvPr/>
        </p:nvSpPr>
        <p:spPr>
          <a:xfrm flipH="1">
            <a:off x="1807478"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7" name="Freeform 506"/>
          <p:cNvSpPr/>
          <p:nvPr/>
        </p:nvSpPr>
        <p:spPr>
          <a:xfrm flipH="1">
            <a:off x="2213858"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8" name="Freeform 506"/>
          <p:cNvSpPr/>
          <p:nvPr/>
        </p:nvSpPr>
        <p:spPr>
          <a:xfrm flipH="1">
            <a:off x="2620237"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9" name="Freeform 506"/>
          <p:cNvSpPr/>
          <p:nvPr/>
        </p:nvSpPr>
        <p:spPr>
          <a:xfrm flipH="1">
            <a:off x="3026617"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0" name="Freeform 506"/>
          <p:cNvSpPr/>
          <p:nvPr/>
        </p:nvSpPr>
        <p:spPr>
          <a:xfrm flipH="1">
            <a:off x="3432996"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1" name="Freeform 506"/>
          <p:cNvSpPr/>
          <p:nvPr/>
        </p:nvSpPr>
        <p:spPr>
          <a:xfrm flipH="1">
            <a:off x="3839372"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0" name="Freeform 506"/>
          <p:cNvSpPr/>
          <p:nvPr/>
        </p:nvSpPr>
        <p:spPr>
          <a:xfrm flipH="1">
            <a:off x="588341" y="2765667"/>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1" name="Freeform 506"/>
          <p:cNvSpPr/>
          <p:nvPr/>
        </p:nvSpPr>
        <p:spPr>
          <a:xfrm flipH="1">
            <a:off x="181961" y="2771012"/>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nvGrpSpPr>
          <p:cNvPr id="102" name="Group 101"/>
          <p:cNvGrpSpPr/>
          <p:nvPr/>
        </p:nvGrpSpPr>
        <p:grpSpPr>
          <a:xfrm>
            <a:off x="193122" y="6082316"/>
            <a:ext cx="3933725" cy="550569"/>
            <a:chOff x="838200" y="2298109"/>
            <a:chExt cx="4106081" cy="495581"/>
          </a:xfrm>
          <a:solidFill>
            <a:schemeClr val="accent6"/>
          </a:solidFill>
        </p:grpSpPr>
        <p:sp>
          <p:nvSpPr>
            <p:cNvPr id="103"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4"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5"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6"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7"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8"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9"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10"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11"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12"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sp>
        <p:nvSpPr>
          <p:cNvPr id="114" name="TextBox 113"/>
          <p:cNvSpPr txBox="1"/>
          <p:nvPr/>
        </p:nvSpPr>
        <p:spPr>
          <a:xfrm>
            <a:off x="4230507" y="359628"/>
            <a:ext cx="9295190" cy="4231158"/>
          </a:xfrm>
          <a:prstGeom prst="rect">
            <a:avLst/>
          </a:prstGeom>
          <a:noFill/>
        </p:spPr>
        <p:txBody>
          <a:bodyPr wrap="square" rtlCol="0">
            <a:spAutoFit/>
          </a:bodyPr>
          <a:lstStyle/>
          <a:p>
            <a:pPr defTabSz="543610" fontAlgn="base">
              <a:spcBef>
                <a:spcPct val="0"/>
              </a:spcBef>
              <a:spcAft>
                <a:spcPct val="0"/>
              </a:spcAft>
            </a:pPr>
            <a:r>
              <a:rPr lang="en-US" sz="26895" b="1" dirty="0" smtClean="0">
                <a:solidFill>
                  <a:schemeClr val="accent3"/>
                </a:solidFill>
                <a:effectLst>
                  <a:outerShdw blurRad="38100" dist="38100" dir="2700000" algn="tl">
                    <a:srgbClr val="000000">
                      <a:alpha val="43137"/>
                    </a:srgbClr>
                  </a:outerShdw>
                </a:effectLst>
                <a:latin typeface="Open Sans"/>
                <a:ea typeface="ＭＳ Ｐゴシック" charset="0"/>
              </a:rPr>
              <a:t>18</a:t>
            </a:r>
            <a:endParaRPr lang="en-US" sz="8998" b="1" dirty="0">
              <a:solidFill>
                <a:schemeClr val="accent3"/>
              </a:solidFill>
              <a:effectLst>
                <a:outerShdw blurRad="38100" dist="38100" dir="2700000" algn="tl">
                  <a:srgbClr val="000000">
                    <a:alpha val="43137"/>
                  </a:srgbClr>
                </a:outerShdw>
              </a:effectLst>
              <a:latin typeface="Open Sans"/>
              <a:ea typeface="ＭＳ Ｐゴシック" charset="0"/>
            </a:endParaRPr>
          </a:p>
        </p:txBody>
      </p:sp>
      <p:sp>
        <p:nvSpPr>
          <p:cNvPr id="115" name="TextBox 114"/>
          <p:cNvSpPr txBox="1"/>
          <p:nvPr/>
        </p:nvSpPr>
        <p:spPr>
          <a:xfrm>
            <a:off x="4245747" y="3890905"/>
            <a:ext cx="7710437" cy="1353960"/>
          </a:xfrm>
          <a:prstGeom prst="rect">
            <a:avLst/>
          </a:prstGeom>
          <a:noFill/>
        </p:spPr>
        <p:txBody>
          <a:bodyPr wrap="square" rtlCol="0">
            <a:spAutoFit/>
          </a:bodyPr>
          <a:lstStyle/>
          <a:p>
            <a:pPr defTabSz="543610" fontAlgn="base">
              <a:spcBef>
                <a:spcPct val="0"/>
              </a:spcBef>
              <a:spcAft>
                <a:spcPct val="0"/>
              </a:spcAft>
            </a:pPr>
            <a:r>
              <a:rPr lang="en-US" sz="3299" dirty="0">
                <a:solidFill>
                  <a:prstClr val="black"/>
                </a:solidFill>
                <a:latin typeface="Century Gothic" panose="020B0502020202020204" pitchFamily="34" charset="0"/>
                <a:ea typeface="ＭＳ Ｐゴシック" charset="0"/>
              </a:rPr>
              <a:t>OF YOUTH REPORT HAVING</a:t>
            </a:r>
          </a:p>
          <a:p>
            <a:pPr defTabSz="543610" fontAlgn="base">
              <a:spcBef>
                <a:spcPct val="0"/>
              </a:spcBef>
              <a:spcAft>
                <a:spcPct val="0"/>
              </a:spcAft>
            </a:pPr>
            <a:r>
              <a:rPr lang="en-US" sz="3299" b="1" dirty="0" smtClean="0">
                <a:solidFill>
                  <a:schemeClr val="accent3"/>
                </a:solidFill>
                <a:latin typeface="Century Gothic" panose="020B0502020202020204" pitchFamily="34" charset="0"/>
                <a:ea typeface="ＭＳ Ｐゴシック" charset="0"/>
              </a:rPr>
              <a:t>ONE </a:t>
            </a:r>
            <a:r>
              <a:rPr lang="en-US" sz="3299" b="1" dirty="0">
                <a:solidFill>
                  <a:schemeClr val="accent3"/>
                </a:solidFill>
                <a:latin typeface="Century Gothic" panose="020B0502020202020204" pitchFamily="34" charset="0"/>
                <a:ea typeface="ＭＳ Ｐゴシック" charset="0"/>
              </a:rPr>
              <a:t>DEVELOPMENTAL </a:t>
            </a:r>
            <a:r>
              <a:rPr lang="en-US" sz="3299" b="1" dirty="0" smtClean="0">
                <a:solidFill>
                  <a:schemeClr val="accent3"/>
                </a:solidFill>
                <a:latin typeface="Century Gothic" panose="020B0502020202020204" pitchFamily="34" charset="0"/>
                <a:ea typeface="ＭＳ Ｐゴシック" charset="0"/>
              </a:rPr>
              <a:t>RELATIONSHIP</a:t>
            </a:r>
            <a:endParaRPr lang="en-US" sz="3299" b="1" dirty="0">
              <a:solidFill>
                <a:schemeClr val="accent3"/>
              </a:solidFill>
              <a:latin typeface="Century Gothic" panose="020B0502020202020204" pitchFamily="34" charset="0"/>
              <a:ea typeface="ＭＳ Ｐゴシック" charset="0"/>
            </a:endParaRPr>
          </a:p>
          <a:p>
            <a:pPr defTabSz="543610" fontAlgn="base">
              <a:spcBef>
                <a:spcPct val="0"/>
              </a:spcBef>
              <a:spcAft>
                <a:spcPct val="0"/>
              </a:spcAft>
            </a:pPr>
            <a:r>
              <a:rPr lang="en-US" sz="1600" dirty="0">
                <a:solidFill>
                  <a:prstClr val="black"/>
                </a:solidFill>
                <a:latin typeface="Century Gothic" panose="020B0502020202020204" pitchFamily="34" charset="0"/>
                <a:ea typeface="ＭＳ Ｐゴシック" charset="0"/>
              </a:rPr>
              <a:t>with their parents, siblings, friends, </a:t>
            </a:r>
            <a:r>
              <a:rPr lang="en-US" sz="1600" dirty="0" smtClean="0">
                <a:solidFill>
                  <a:prstClr val="black"/>
                </a:solidFill>
                <a:latin typeface="Century Gothic" panose="020B0502020202020204" pitchFamily="34" charset="0"/>
                <a:ea typeface="ＭＳ Ｐゴシック" charset="0"/>
              </a:rPr>
              <a:t>teachers, </a:t>
            </a:r>
            <a:r>
              <a:rPr lang="en-US" sz="1600" dirty="0">
                <a:solidFill>
                  <a:prstClr val="black"/>
                </a:solidFill>
                <a:latin typeface="Century Gothic" panose="020B0502020202020204" pitchFamily="34" charset="0"/>
                <a:ea typeface="ＭＳ Ｐゴシック" charset="0"/>
              </a:rPr>
              <a:t>or a program leader</a:t>
            </a:r>
          </a:p>
        </p:txBody>
      </p:sp>
      <p:sp>
        <p:nvSpPr>
          <p:cNvPr id="116" name="TextBox 115"/>
          <p:cNvSpPr txBox="1"/>
          <p:nvPr/>
        </p:nvSpPr>
        <p:spPr>
          <a:xfrm>
            <a:off x="7903158" y="1083800"/>
            <a:ext cx="3770710" cy="1054006"/>
          </a:xfrm>
          <a:prstGeom prst="rect">
            <a:avLst/>
          </a:prstGeom>
          <a:noFill/>
        </p:spPr>
        <p:txBody>
          <a:bodyPr wrap="square" rtlCol="0">
            <a:spAutoFit/>
          </a:bodyPr>
          <a:lstStyle/>
          <a:p>
            <a:pPr defTabSz="543610" fontAlgn="base">
              <a:spcBef>
                <a:spcPct val="0"/>
              </a:spcBef>
              <a:spcAft>
                <a:spcPct val="0"/>
              </a:spcAft>
            </a:pPr>
            <a:r>
              <a:rPr lang="en-US" sz="6249" b="1" dirty="0">
                <a:solidFill>
                  <a:schemeClr val="accent3"/>
                </a:solidFill>
                <a:effectLst>
                  <a:outerShdw blurRad="38100" dist="38100" dir="2700000" algn="tl">
                    <a:srgbClr val="000000">
                      <a:alpha val="43137"/>
                    </a:srgbClr>
                  </a:outerShdw>
                </a:effectLst>
                <a:latin typeface="Open Sans"/>
                <a:ea typeface="ＭＳ Ｐゴシック" charset="0"/>
              </a:rPr>
              <a:t>%</a:t>
            </a:r>
            <a:endParaRPr lang="en-US" sz="3299" b="1" dirty="0">
              <a:solidFill>
                <a:schemeClr val="accent3"/>
              </a:solidFill>
              <a:effectLst>
                <a:outerShdw blurRad="38100" dist="38100" dir="2700000" algn="tl">
                  <a:srgbClr val="000000">
                    <a:alpha val="43137"/>
                  </a:srgbClr>
                </a:outerShdw>
              </a:effectLst>
              <a:latin typeface="Open Sans"/>
              <a:ea typeface="ＭＳ Ｐゴシック" charset="0"/>
            </a:endParaRPr>
          </a:p>
        </p:txBody>
      </p:sp>
      <p:sp>
        <p:nvSpPr>
          <p:cNvPr id="113" name="TextBox 112"/>
          <p:cNvSpPr txBox="1"/>
          <p:nvPr/>
        </p:nvSpPr>
        <p:spPr>
          <a:xfrm>
            <a:off x="6605986" y="6263553"/>
            <a:ext cx="5236407" cy="253916"/>
          </a:xfrm>
          <a:prstGeom prst="rect">
            <a:avLst/>
          </a:prstGeom>
          <a:noFill/>
        </p:spPr>
        <p:txBody>
          <a:bodyPr wrap="square" rtlCol="0">
            <a:spAutoFit/>
          </a:bodyPr>
          <a:lstStyle/>
          <a:p>
            <a:pPr lvl="0" algn="r">
              <a:defRPr/>
            </a:pPr>
            <a:r>
              <a:rPr lang="en-US" sz="1000" dirty="0" smtClean="0"/>
              <a:t>Image created </a:t>
            </a:r>
            <a:r>
              <a:rPr lang="en-US" sz="1000" dirty="0"/>
              <a:t>by David </a:t>
            </a:r>
            <a:r>
              <a:rPr lang="en-US" sz="1000" dirty="0" err="1"/>
              <a:t>Courey</a:t>
            </a:r>
            <a:r>
              <a:rPr lang="en-US" sz="1000" dirty="0"/>
              <a:t> </a:t>
            </a:r>
            <a:r>
              <a:rPr lang="en-US" sz="1000" dirty="0" smtClean="0"/>
              <a:t>for the Noun </a:t>
            </a:r>
            <a:r>
              <a:rPr lang="en-US" sz="1000" dirty="0"/>
              <a:t>Project</a:t>
            </a: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883701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506"/>
          <p:cNvSpPr/>
          <p:nvPr/>
        </p:nvSpPr>
        <p:spPr>
          <a:xfrm>
            <a:off x="181962" y="1417608"/>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1" name="Freeform 506"/>
          <p:cNvSpPr/>
          <p:nvPr/>
        </p:nvSpPr>
        <p:spPr>
          <a:xfrm>
            <a:off x="588341" y="1417608"/>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2" name="Freeform 506"/>
          <p:cNvSpPr/>
          <p:nvPr/>
        </p:nvSpPr>
        <p:spPr>
          <a:xfrm flipH="1">
            <a:off x="994719"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3" name="Freeform 506"/>
          <p:cNvSpPr/>
          <p:nvPr/>
        </p:nvSpPr>
        <p:spPr>
          <a:xfrm flipH="1">
            <a:off x="1401099"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4" name="Freeform 506"/>
          <p:cNvSpPr/>
          <p:nvPr/>
        </p:nvSpPr>
        <p:spPr>
          <a:xfrm flipH="1">
            <a:off x="1807478"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5" name="Freeform 506"/>
          <p:cNvSpPr/>
          <p:nvPr/>
        </p:nvSpPr>
        <p:spPr>
          <a:xfrm flipH="1">
            <a:off x="2213858"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6" name="Freeform 506"/>
          <p:cNvSpPr/>
          <p:nvPr/>
        </p:nvSpPr>
        <p:spPr>
          <a:xfrm flipH="1">
            <a:off x="2620237"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7" name="Freeform 506"/>
          <p:cNvSpPr/>
          <p:nvPr/>
        </p:nvSpPr>
        <p:spPr>
          <a:xfrm flipH="1">
            <a:off x="3026617"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8" name="Freeform 506"/>
          <p:cNvSpPr/>
          <p:nvPr/>
        </p:nvSpPr>
        <p:spPr>
          <a:xfrm flipH="1">
            <a:off x="3432996"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99" name="Freeform 506"/>
          <p:cNvSpPr/>
          <p:nvPr/>
        </p:nvSpPr>
        <p:spPr>
          <a:xfrm flipH="1">
            <a:off x="3839372" y="1417608"/>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nvGrpSpPr>
          <p:cNvPr id="4" name="Group 3"/>
          <p:cNvGrpSpPr/>
          <p:nvPr/>
        </p:nvGrpSpPr>
        <p:grpSpPr>
          <a:xfrm>
            <a:off x="181962" y="2091636"/>
            <a:ext cx="3933725" cy="550569"/>
            <a:chOff x="838200" y="2298109"/>
            <a:chExt cx="4106081" cy="495581"/>
          </a:xfrm>
          <a:solidFill>
            <a:schemeClr val="accent6"/>
          </a:solidFill>
        </p:grpSpPr>
        <p:sp>
          <p:nvSpPr>
            <p:cNvPr id="80"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1"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2"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3"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4"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5"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6"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7"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8"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89"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grpSp>
        <p:nvGrpSpPr>
          <p:cNvPr id="5" name="Group 4"/>
          <p:cNvGrpSpPr/>
          <p:nvPr/>
        </p:nvGrpSpPr>
        <p:grpSpPr>
          <a:xfrm>
            <a:off x="994720" y="2765667"/>
            <a:ext cx="3120968" cy="550569"/>
            <a:chOff x="1686568" y="2298109"/>
            <a:chExt cx="3257713" cy="495581"/>
          </a:xfrm>
          <a:solidFill>
            <a:schemeClr val="accent6"/>
          </a:solidFill>
        </p:grpSpPr>
        <p:sp>
          <p:nvSpPr>
            <p:cNvPr id="72"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3"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4"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5"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6"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7"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8"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9"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sp>
        <p:nvSpPr>
          <p:cNvPr id="62" name="Freeform 506"/>
          <p:cNvSpPr/>
          <p:nvPr/>
        </p:nvSpPr>
        <p:spPr>
          <a:xfrm>
            <a:off x="181962" y="3439695"/>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3" name="Freeform 506"/>
          <p:cNvSpPr/>
          <p:nvPr/>
        </p:nvSpPr>
        <p:spPr>
          <a:xfrm>
            <a:off x="588341" y="3439695"/>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4" name="Freeform 506"/>
          <p:cNvSpPr/>
          <p:nvPr/>
        </p:nvSpPr>
        <p:spPr>
          <a:xfrm flipH="1">
            <a:off x="994719"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5" name="Freeform 506"/>
          <p:cNvSpPr/>
          <p:nvPr/>
        </p:nvSpPr>
        <p:spPr>
          <a:xfrm flipH="1">
            <a:off x="1401099"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6" name="Freeform 506"/>
          <p:cNvSpPr/>
          <p:nvPr/>
        </p:nvSpPr>
        <p:spPr>
          <a:xfrm flipH="1">
            <a:off x="1807478"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7" name="Freeform 506"/>
          <p:cNvSpPr/>
          <p:nvPr/>
        </p:nvSpPr>
        <p:spPr>
          <a:xfrm flipH="1">
            <a:off x="2213858"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8" name="Freeform 506"/>
          <p:cNvSpPr/>
          <p:nvPr/>
        </p:nvSpPr>
        <p:spPr>
          <a:xfrm flipH="1">
            <a:off x="2620237"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9" name="Freeform 506"/>
          <p:cNvSpPr/>
          <p:nvPr/>
        </p:nvSpPr>
        <p:spPr>
          <a:xfrm flipH="1">
            <a:off x="3026617"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0" name="Freeform 506"/>
          <p:cNvSpPr/>
          <p:nvPr/>
        </p:nvSpPr>
        <p:spPr>
          <a:xfrm flipH="1">
            <a:off x="3432996"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71" name="Freeform 506"/>
          <p:cNvSpPr/>
          <p:nvPr/>
        </p:nvSpPr>
        <p:spPr>
          <a:xfrm flipH="1">
            <a:off x="3839372" y="3439695"/>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nvGrpSpPr>
          <p:cNvPr id="7" name="Group 6"/>
          <p:cNvGrpSpPr/>
          <p:nvPr/>
        </p:nvGrpSpPr>
        <p:grpSpPr>
          <a:xfrm>
            <a:off x="181962" y="4113725"/>
            <a:ext cx="3933725" cy="550569"/>
            <a:chOff x="838200" y="2298109"/>
            <a:chExt cx="4106081" cy="495581"/>
          </a:xfrm>
          <a:solidFill>
            <a:schemeClr val="accent6"/>
          </a:solidFill>
        </p:grpSpPr>
        <p:sp>
          <p:nvSpPr>
            <p:cNvPr id="52"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3"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4"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5"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6"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7"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8"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9"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0"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61"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grpSp>
        <p:nvGrpSpPr>
          <p:cNvPr id="8" name="Group 7"/>
          <p:cNvGrpSpPr/>
          <p:nvPr/>
        </p:nvGrpSpPr>
        <p:grpSpPr>
          <a:xfrm>
            <a:off x="181962" y="743579"/>
            <a:ext cx="3933725" cy="550569"/>
            <a:chOff x="838200" y="2298109"/>
            <a:chExt cx="4106081" cy="495581"/>
          </a:xfrm>
          <a:solidFill>
            <a:schemeClr val="accent4"/>
          </a:solidFill>
        </p:grpSpPr>
        <p:sp>
          <p:nvSpPr>
            <p:cNvPr id="42"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3"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4"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5"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6"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7"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8"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9"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0"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51"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sp>
        <p:nvSpPr>
          <p:cNvPr id="32" name="Freeform 506"/>
          <p:cNvSpPr/>
          <p:nvPr/>
        </p:nvSpPr>
        <p:spPr>
          <a:xfrm>
            <a:off x="181962" y="4787753"/>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3" name="Freeform 506"/>
          <p:cNvSpPr/>
          <p:nvPr/>
        </p:nvSpPr>
        <p:spPr>
          <a:xfrm>
            <a:off x="588341" y="4787753"/>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4" name="Freeform 506"/>
          <p:cNvSpPr/>
          <p:nvPr/>
        </p:nvSpPr>
        <p:spPr>
          <a:xfrm flipH="1">
            <a:off x="994719"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5" name="Freeform 506"/>
          <p:cNvSpPr/>
          <p:nvPr/>
        </p:nvSpPr>
        <p:spPr>
          <a:xfrm flipH="1">
            <a:off x="1401099"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6" name="Freeform 506"/>
          <p:cNvSpPr/>
          <p:nvPr/>
        </p:nvSpPr>
        <p:spPr>
          <a:xfrm flipH="1">
            <a:off x="1807478"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7" name="Freeform 506"/>
          <p:cNvSpPr/>
          <p:nvPr/>
        </p:nvSpPr>
        <p:spPr>
          <a:xfrm flipH="1">
            <a:off x="2213858"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8" name="Freeform 506"/>
          <p:cNvSpPr/>
          <p:nvPr/>
        </p:nvSpPr>
        <p:spPr>
          <a:xfrm flipH="1">
            <a:off x="2620237"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9" name="Freeform 506"/>
          <p:cNvSpPr/>
          <p:nvPr/>
        </p:nvSpPr>
        <p:spPr>
          <a:xfrm flipH="1">
            <a:off x="3026617"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0" name="Freeform 506"/>
          <p:cNvSpPr/>
          <p:nvPr/>
        </p:nvSpPr>
        <p:spPr>
          <a:xfrm flipH="1">
            <a:off x="3432996"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41" name="Freeform 506"/>
          <p:cNvSpPr/>
          <p:nvPr/>
        </p:nvSpPr>
        <p:spPr>
          <a:xfrm flipH="1">
            <a:off x="3839372" y="4787753"/>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nvGrpSpPr>
          <p:cNvPr id="10" name="Group 9"/>
          <p:cNvGrpSpPr/>
          <p:nvPr/>
        </p:nvGrpSpPr>
        <p:grpSpPr>
          <a:xfrm>
            <a:off x="181962" y="69549"/>
            <a:ext cx="3933725" cy="550569"/>
            <a:chOff x="838200" y="2298109"/>
            <a:chExt cx="4106081" cy="495581"/>
          </a:xfrm>
          <a:solidFill>
            <a:schemeClr val="accent4"/>
          </a:solidFill>
        </p:grpSpPr>
        <p:sp>
          <p:nvSpPr>
            <p:cNvPr id="22"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3"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4"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5"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6"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7"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8"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9"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0"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31"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sp>
        <p:nvSpPr>
          <p:cNvPr id="12" name="Freeform 506"/>
          <p:cNvSpPr/>
          <p:nvPr/>
        </p:nvSpPr>
        <p:spPr>
          <a:xfrm>
            <a:off x="181962" y="5461780"/>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3" name="Freeform 506"/>
          <p:cNvSpPr/>
          <p:nvPr/>
        </p:nvSpPr>
        <p:spPr>
          <a:xfrm>
            <a:off x="588341" y="5461780"/>
            <a:ext cx="276315"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4" name="Freeform 506"/>
          <p:cNvSpPr/>
          <p:nvPr/>
        </p:nvSpPr>
        <p:spPr>
          <a:xfrm flipH="1">
            <a:off x="994719"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5" name="Freeform 506"/>
          <p:cNvSpPr/>
          <p:nvPr/>
        </p:nvSpPr>
        <p:spPr>
          <a:xfrm flipH="1">
            <a:off x="1401099"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6" name="Freeform 506"/>
          <p:cNvSpPr/>
          <p:nvPr/>
        </p:nvSpPr>
        <p:spPr>
          <a:xfrm flipH="1">
            <a:off x="1807478"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7" name="Freeform 506"/>
          <p:cNvSpPr/>
          <p:nvPr/>
        </p:nvSpPr>
        <p:spPr>
          <a:xfrm flipH="1">
            <a:off x="2213858"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8" name="Freeform 506"/>
          <p:cNvSpPr/>
          <p:nvPr/>
        </p:nvSpPr>
        <p:spPr>
          <a:xfrm flipH="1">
            <a:off x="2620237"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9" name="Freeform 506"/>
          <p:cNvSpPr/>
          <p:nvPr/>
        </p:nvSpPr>
        <p:spPr>
          <a:xfrm flipH="1">
            <a:off x="3026617"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0" name="Freeform 506"/>
          <p:cNvSpPr/>
          <p:nvPr/>
        </p:nvSpPr>
        <p:spPr>
          <a:xfrm flipH="1">
            <a:off x="3432996"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21" name="Freeform 506"/>
          <p:cNvSpPr/>
          <p:nvPr/>
        </p:nvSpPr>
        <p:spPr>
          <a:xfrm flipH="1">
            <a:off x="3839372" y="5461780"/>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0" name="Freeform 506"/>
          <p:cNvSpPr/>
          <p:nvPr/>
        </p:nvSpPr>
        <p:spPr>
          <a:xfrm flipH="1">
            <a:off x="588341" y="2765667"/>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1" name="Freeform 506"/>
          <p:cNvSpPr/>
          <p:nvPr/>
        </p:nvSpPr>
        <p:spPr>
          <a:xfrm flipH="1">
            <a:off x="181961" y="2771012"/>
            <a:ext cx="276316" cy="550569"/>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nvGrpSpPr>
          <p:cNvPr id="102" name="Group 101"/>
          <p:cNvGrpSpPr/>
          <p:nvPr/>
        </p:nvGrpSpPr>
        <p:grpSpPr>
          <a:xfrm>
            <a:off x="193122" y="6082316"/>
            <a:ext cx="3933725" cy="550569"/>
            <a:chOff x="838200" y="2298109"/>
            <a:chExt cx="4106081" cy="495581"/>
          </a:xfrm>
          <a:solidFill>
            <a:schemeClr val="accent6"/>
          </a:solidFill>
        </p:grpSpPr>
        <p:sp>
          <p:nvSpPr>
            <p:cNvPr id="103" name="Freeform 506"/>
            <p:cNvSpPr/>
            <p:nvPr/>
          </p:nvSpPr>
          <p:spPr>
            <a:xfrm>
              <a:off x="838200"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4" name="Freeform 506"/>
            <p:cNvSpPr/>
            <p:nvPr/>
          </p:nvSpPr>
          <p:spPr>
            <a:xfrm>
              <a:off x="1262384" y="2298109"/>
              <a:ext cx="288421"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5" name="Freeform 506"/>
            <p:cNvSpPr/>
            <p:nvPr/>
          </p:nvSpPr>
          <p:spPr>
            <a:xfrm flipH="1">
              <a:off x="168656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6" name="Freeform 506"/>
            <p:cNvSpPr/>
            <p:nvPr/>
          </p:nvSpPr>
          <p:spPr>
            <a:xfrm flipH="1">
              <a:off x="211075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7" name="Freeform 506"/>
            <p:cNvSpPr/>
            <p:nvPr/>
          </p:nvSpPr>
          <p:spPr>
            <a:xfrm flipH="1">
              <a:off x="253493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8" name="Freeform 506"/>
            <p:cNvSpPr/>
            <p:nvPr/>
          </p:nvSpPr>
          <p:spPr>
            <a:xfrm flipH="1">
              <a:off x="295912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09" name="Freeform 506"/>
            <p:cNvSpPr/>
            <p:nvPr/>
          </p:nvSpPr>
          <p:spPr>
            <a:xfrm flipH="1">
              <a:off x="338330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10" name="Freeform 506"/>
            <p:cNvSpPr/>
            <p:nvPr/>
          </p:nvSpPr>
          <p:spPr>
            <a:xfrm flipH="1">
              <a:off x="3807493"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11" name="Freeform 506"/>
            <p:cNvSpPr/>
            <p:nvPr/>
          </p:nvSpPr>
          <p:spPr>
            <a:xfrm flipH="1">
              <a:off x="4231678"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sp>
          <p:nvSpPr>
            <p:cNvPr id="112" name="Freeform 506"/>
            <p:cNvSpPr/>
            <p:nvPr/>
          </p:nvSpPr>
          <p:spPr>
            <a:xfrm flipH="1">
              <a:off x="4655859" y="2298109"/>
              <a:ext cx="288422" cy="495581"/>
            </a:xfrm>
            <a:custGeom>
              <a:avLst/>
              <a:gdLst>
                <a:gd name="connsiteX0" fmla="*/ 54088 w 288471"/>
                <a:gd name="connsiteY0" fmla="*/ 135221 h 495810"/>
                <a:gd name="connsiteX1" fmla="*/ 234382 w 288471"/>
                <a:gd name="connsiteY1" fmla="*/ 135221 h 495810"/>
                <a:gd name="connsiteX2" fmla="*/ 272696 w 288471"/>
                <a:gd name="connsiteY2" fmla="*/ 150996 h 495810"/>
                <a:gd name="connsiteX3" fmla="*/ 288471 w 288471"/>
                <a:gd name="connsiteY3" fmla="*/ 189309 h 495810"/>
                <a:gd name="connsiteX4" fmla="*/ 288471 w 288471"/>
                <a:gd name="connsiteY4" fmla="*/ 306501 h 495810"/>
                <a:gd name="connsiteX5" fmla="*/ 280583 w 288471"/>
                <a:gd name="connsiteY5" fmla="*/ 325657 h 495810"/>
                <a:gd name="connsiteX6" fmla="*/ 261427 w 288471"/>
                <a:gd name="connsiteY6" fmla="*/ 333545 h 495810"/>
                <a:gd name="connsiteX7" fmla="*/ 242270 w 288471"/>
                <a:gd name="connsiteY7" fmla="*/ 325657 h 495810"/>
                <a:gd name="connsiteX8" fmla="*/ 234382 w 288471"/>
                <a:gd name="connsiteY8" fmla="*/ 306501 h 495810"/>
                <a:gd name="connsiteX9" fmla="*/ 234382 w 288471"/>
                <a:gd name="connsiteY9" fmla="*/ 207339 h 495810"/>
                <a:gd name="connsiteX10" fmla="*/ 216353 w 288471"/>
                <a:gd name="connsiteY10" fmla="*/ 207339 h 495810"/>
                <a:gd name="connsiteX11" fmla="*/ 216353 w 288471"/>
                <a:gd name="connsiteY11" fmla="*/ 464259 h 495810"/>
                <a:gd name="connsiteX12" fmla="*/ 207057 w 288471"/>
                <a:gd name="connsiteY12" fmla="*/ 486514 h 495810"/>
                <a:gd name="connsiteX13" fmla="*/ 184802 w 288471"/>
                <a:gd name="connsiteY13" fmla="*/ 495810 h 495810"/>
                <a:gd name="connsiteX14" fmla="*/ 162546 w 288471"/>
                <a:gd name="connsiteY14" fmla="*/ 486514 h 495810"/>
                <a:gd name="connsiteX15" fmla="*/ 153250 w 288471"/>
                <a:gd name="connsiteY15" fmla="*/ 464259 h 495810"/>
                <a:gd name="connsiteX16" fmla="*/ 153250 w 288471"/>
                <a:gd name="connsiteY16" fmla="*/ 333545 h 495810"/>
                <a:gd name="connsiteX17" fmla="*/ 135220 w 288471"/>
                <a:gd name="connsiteY17" fmla="*/ 333545 h 495810"/>
                <a:gd name="connsiteX18" fmla="*/ 135220 w 288471"/>
                <a:gd name="connsiteY18" fmla="*/ 464259 h 495810"/>
                <a:gd name="connsiteX19" fmla="*/ 125924 w 288471"/>
                <a:gd name="connsiteY19" fmla="*/ 486514 h 495810"/>
                <a:gd name="connsiteX20" fmla="*/ 103669 w 288471"/>
                <a:gd name="connsiteY20" fmla="*/ 495810 h 495810"/>
                <a:gd name="connsiteX21" fmla="*/ 81414 w 288471"/>
                <a:gd name="connsiteY21" fmla="*/ 486514 h 495810"/>
                <a:gd name="connsiteX22" fmla="*/ 72118 w 288471"/>
                <a:gd name="connsiteY22" fmla="*/ 464259 h 495810"/>
                <a:gd name="connsiteX23" fmla="*/ 72118 w 288471"/>
                <a:gd name="connsiteY23" fmla="*/ 207339 h 495810"/>
                <a:gd name="connsiteX24" fmla="*/ 54088 w 288471"/>
                <a:gd name="connsiteY24" fmla="*/ 207339 h 495810"/>
                <a:gd name="connsiteX25" fmla="*/ 54088 w 288471"/>
                <a:gd name="connsiteY25" fmla="*/ 306501 h 495810"/>
                <a:gd name="connsiteX26" fmla="*/ 46200 w 288471"/>
                <a:gd name="connsiteY26" fmla="*/ 325657 h 495810"/>
                <a:gd name="connsiteX27" fmla="*/ 27044 w 288471"/>
                <a:gd name="connsiteY27" fmla="*/ 333545 h 495810"/>
                <a:gd name="connsiteX28" fmla="*/ 7888 w 288471"/>
                <a:gd name="connsiteY28" fmla="*/ 325657 h 495810"/>
                <a:gd name="connsiteX29" fmla="*/ 0 w 288471"/>
                <a:gd name="connsiteY29" fmla="*/ 306501 h 495810"/>
                <a:gd name="connsiteX30" fmla="*/ 0 w 288471"/>
                <a:gd name="connsiteY30" fmla="*/ 189309 h 495810"/>
                <a:gd name="connsiteX31" fmla="*/ 15776 w 288471"/>
                <a:gd name="connsiteY31" fmla="*/ 150996 h 495810"/>
                <a:gd name="connsiteX32" fmla="*/ 54088 w 288471"/>
                <a:gd name="connsiteY32" fmla="*/ 135221 h 495810"/>
                <a:gd name="connsiteX33" fmla="*/ 144235 w 288471"/>
                <a:gd name="connsiteY33" fmla="*/ 0 h 495810"/>
                <a:gd name="connsiteX34" fmla="*/ 188886 w 288471"/>
                <a:gd name="connsiteY34" fmla="*/ 18452 h 495810"/>
                <a:gd name="connsiteX35" fmla="*/ 207338 w 288471"/>
                <a:gd name="connsiteY35" fmla="*/ 63103 h 495810"/>
                <a:gd name="connsiteX36" fmla="*/ 188886 w 288471"/>
                <a:gd name="connsiteY36" fmla="*/ 107754 h 495810"/>
                <a:gd name="connsiteX37" fmla="*/ 144235 w 288471"/>
                <a:gd name="connsiteY37" fmla="*/ 126206 h 495810"/>
                <a:gd name="connsiteX38" fmla="*/ 99584 w 288471"/>
                <a:gd name="connsiteY38" fmla="*/ 107754 h 495810"/>
                <a:gd name="connsiteX39" fmla="*/ 81132 w 288471"/>
                <a:gd name="connsiteY39" fmla="*/ 63103 h 495810"/>
                <a:gd name="connsiteX40" fmla="*/ 99584 w 288471"/>
                <a:gd name="connsiteY40" fmla="*/ 18452 h 495810"/>
                <a:gd name="connsiteX41" fmla="*/ 144235 w 288471"/>
                <a:gd name="connsiteY41" fmla="*/ 0 h 4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471" h="495810">
                  <a:moveTo>
                    <a:pt x="54088" y="135221"/>
                  </a:moveTo>
                  <a:lnTo>
                    <a:pt x="234382" y="135221"/>
                  </a:lnTo>
                  <a:cubicBezTo>
                    <a:pt x="249407" y="135221"/>
                    <a:pt x="262178" y="140479"/>
                    <a:pt x="272696" y="150996"/>
                  </a:cubicBezTo>
                  <a:cubicBezTo>
                    <a:pt x="283212" y="161514"/>
                    <a:pt x="288471" y="174285"/>
                    <a:pt x="288471" y="189309"/>
                  </a:cubicBezTo>
                  <a:lnTo>
                    <a:pt x="288471" y="306501"/>
                  </a:lnTo>
                  <a:cubicBezTo>
                    <a:pt x="288471" y="314013"/>
                    <a:pt x="285842" y="320398"/>
                    <a:pt x="280583" y="325657"/>
                  </a:cubicBezTo>
                  <a:cubicBezTo>
                    <a:pt x="275325" y="330915"/>
                    <a:pt x="268939" y="333545"/>
                    <a:pt x="261427" y="333545"/>
                  </a:cubicBezTo>
                  <a:cubicBezTo>
                    <a:pt x="253914" y="333545"/>
                    <a:pt x="247530" y="330915"/>
                    <a:pt x="242270" y="325657"/>
                  </a:cubicBezTo>
                  <a:cubicBezTo>
                    <a:pt x="237012" y="320398"/>
                    <a:pt x="234382" y="314013"/>
                    <a:pt x="234382" y="306501"/>
                  </a:cubicBezTo>
                  <a:lnTo>
                    <a:pt x="234382" y="207339"/>
                  </a:lnTo>
                  <a:lnTo>
                    <a:pt x="216353" y="207339"/>
                  </a:lnTo>
                  <a:lnTo>
                    <a:pt x="216353" y="464259"/>
                  </a:lnTo>
                  <a:cubicBezTo>
                    <a:pt x="216353" y="472898"/>
                    <a:pt x="213254" y="480316"/>
                    <a:pt x="207057" y="486514"/>
                  </a:cubicBezTo>
                  <a:cubicBezTo>
                    <a:pt x="200859" y="492711"/>
                    <a:pt x="193441" y="495810"/>
                    <a:pt x="184802" y="495810"/>
                  </a:cubicBezTo>
                  <a:cubicBezTo>
                    <a:pt x="176163" y="495810"/>
                    <a:pt x="168744" y="492711"/>
                    <a:pt x="162546" y="486514"/>
                  </a:cubicBezTo>
                  <a:cubicBezTo>
                    <a:pt x="156349" y="480316"/>
                    <a:pt x="153250" y="472898"/>
                    <a:pt x="153250" y="464259"/>
                  </a:cubicBezTo>
                  <a:lnTo>
                    <a:pt x="153250" y="333545"/>
                  </a:lnTo>
                  <a:lnTo>
                    <a:pt x="135220" y="333545"/>
                  </a:lnTo>
                  <a:lnTo>
                    <a:pt x="135220" y="464259"/>
                  </a:lnTo>
                  <a:cubicBezTo>
                    <a:pt x="135220" y="472898"/>
                    <a:pt x="132122" y="480316"/>
                    <a:pt x="125924" y="486514"/>
                  </a:cubicBezTo>
                  <a:cubicBezTo>
                    <a:pt x="119726" y="492711"/>
                    <a:pt x="112308" y="495810"/>
                    <a:pt x="103669" y="495810"/>
                  </a:cubicBezTo>
                  <a:cubicBezTo>
                    <a:pt x="95030" y="495810"/>
                    <a:pt x="87612" y="492711"/>
                    <a:pt x="81414" y="486514"/>
                  </a:cubicBezTo>
                  <a:cubicBezTo>
                    <a:pt x="75216" y="480316"/>
                    <a:pt x="72118" y="472898"/>
                    <a:pt x="72118" y="464259"/>
                  </a:cubicBezTo>
                  <a:lnTo>
                    <a:pt x="72118" y="207339"/>
                  </a:lnTo>
                  <a:lnTo>
                    <a:pt x="54088" y="207339"/>
                  </a:lnTo>
                  <a:lnTo>
                    <a:pt x="54088" y="306501"/>
                  </a:lnTo>
                  <a:cubicBezTo>
                    <a:pt x="54088" y="314013"/>
                    <a:pt x="51459" y="320398"/>
                    <a:pt x="46200" y="325657"/>
                  </a:cubicBezTo>
                  <a:cubicBezTo>
                    <a:pt x="40942" y="330915"/>
                    <a:pt x="34556" y="333545"/>
                    <a:pt x="27044" y="333545"/>
                  </a:cubicBezTo>
                  <a:cubicBezTo>
                    <a:pt x="19532" y="333545"/>
                    <a:pt x="13146" y="330915"/>
                    <a:pt x="7888" y="325657"/>
                  </a:cubicBezTo>
                  <a:cubicBezTo>
                    <a:pt x="2630" y="320398"/>
                    <a:pt x="0" y="314013"/>
                    <a:pt x="0" y="306501"/>
                  </a:cubicBezTo>
                  <a:lnTo>
                    <a:pt x="0" y="189309"/>
                  </a:lnTo>
                  <a:cubicBezTo>
                    <a:pt x="0" y="174285"/>
                    <a:pt x="5258" y="161514"/>
                    <a:pt x="15776" y="150996"/>
                  </a:cubicBezTo>
                  <a:cubicBezTo>
                    <a:pt x="26293" y="140479"/>
                    <a:pt x="39064" y="135221"/>
                    <a:pt x="54088" y="135221"/>
                  </a:cubicBezTo>
                  <a:close/>
                  <a:moveTo>
                    <a:pt x="144235" y="0"/>
                  </a:moveTo>
                  <a:cubicBezTo>
                    <a:pt x="161702" y="0"/>
                    <a:pt x="176585" y="6150"/>
                    <a:pt x="188886" y="18452"/>
                  </a:cubicBezTo>
                  <a:cubicBezTo>
                    <a:pt x="201188" y="30753"/>
                    <a:pt x="207338" y="45637"/>
                    <a:pt x="207338" y="63103"/>
                  </a:cubicBezTo>
                  <a:cubicBezTo>
                    <a:pt x="207338" y="80569"/>
                    <a:pt x="201188" y="95453"/>
                    <a:pt x="188886" y="107754"/>
                  </a:cubicBezTo>
                  <a:cubicBezTo>
                    <a:pt x="176585" y="120055"/>
                    <a:pt x="161702" y="126206"/>
                    <a:pt x="144235" y="126206"/>
                  </a:cubicBezTo>
                  <a:cubicBezTo>
                    <a:pt x="126770" y="126206"/>
                    <a:pt x="111886" y="120055"/>
                    <a:pt x="99584" y="107754"/>
                  </a:cubicBezTo>
                  <a:cubicBezTo>
                    <a:pt x="87283" y="95453"/>
                    <a:pt x="81132" y="80569"/>
                    <a:pt x="81132" y="63103"/>
                  </a:cubicBezTo>
                  <a:cubicBezTo>
                    <a:pt x="81132" y="45637"/>
                    <a:pt x="87283" y="30753"/>
                    <a:pt x="99584" y="18452"/>
                  </a:cubicBezTo>
                  <a:cubicBezTo>
                    <a:pt x="111886" y="6150"/>
                    <a:pt x="126770" y="0"/>
                    <a:pt x="1442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14">
                <a:defRPr/>
              </a:pPr>
              <a:endParaRPr lang="en-US" sz="506">
                <a:solidFill>
                  <a:srgbClr val="C7C7C7"/>
                </a:solidFill>
                <a:latin typeface="Calibri" panose="020F0502020204030204"/>
              </a:endParaRPr>
            </a:p>
          </p:txBody>
        </p:sp>
      </p:grpSp>
      <p:sp>
        <p:nvSpPr>
          <p:cNvPr id="114" name="TextBox 113"/>
          <p:cNvSpPr txBox="1"/>
          <p:nvPr/>
        </p:nvSpPr>
        <p:spPr>
          <a:xfrm>
            <a:off x="4245747" y="359628"/>
            <a:ext cx="9295190" cy="4231158"/>
          </a:xfrm>
          <a:prstGeom prst="rect">
            <a:avLst/>
          </a:prstGeom>
          <a:noFill/>
        </p:spPr>
        <p:txBody>
          <a:bodyPr wrap="square" rtlCol="0">
            <a:spAutoFit/>
          </a:bodyPr>
          <a:lstStyle/>
          <a:p>
            <a:pPr defTabSz="543610" fontAlgn="base">
              <a:spcBef>
                <a:spcPct val="0"/>
              </a:spcBef>
              <a:spcAft>
                <a:spcPct val="0"/>
              </a:spcAft>
            </a:pPr>
            <a:r>
              <a:rPr lang="en-US" sz="26895" b="1" dirty="0">
                <a:solidFill>
                  <a:srgbClr val="F9A413"/>
                </a:solidFill>
                <a:effectLst>
                  <a:outerShdw blurRad="38100" dist="38100" dir="2700000" algn="tl">
                    <a:srgbClr val="000000">
                      <a:alpha val="43137"/>
                    </a:srgbClr>
                  </a:outerShdw>
                </a:effectLst>
                <a:latin typeface="Open Sans"/>
                <a:ea typeface="ＭＳ Ｐゴシック" charset="0"/>
              </a:rPr>
              <a:t>22</a:t>
            </a:r>
            <a:endParaRPr lang="en-US" sz="8998" b="1" dirty="0">
              <a:solidFill>
                <a:srgbClr val="F9A413"/>
              </a:solidFill>
              <a:effectLst>
                <a:outerShdw blurRad="38100" dist="38100" dir="2700000" algn="tl">
                  <a:srgbClr val="000000">
                    <a:alpha val="43137"/>
                  </a:srgbClr>
                </a:outerShdw>
              </a:effectLst>
              <a:latin typeface="Open Sans"/>
              <a:ea typeface="ＭＳ Ｐゴシック" charset="0"/>
            </a:endParaRPr>
          </a:p>
        </p:txBody>
      </p:sp>
      <p:sp>
        <p:nvSpPr>
          <p:cNvPr id="115" name="TextBox 114"/>
          <p:cNvSpPr txBox="1"/>
          <p:nvPr/>
        </p:nvSpPr>
        <p:spPr>
          <a:xfrm>
            <a:off x="4245747" y="3890905"/>
            <a:ext cx="7710437" cy="1861663"/>
          </a:xfrm>
          <a:prstGeom prst="rect">
            <a:avLst/>
          </a:prstGeom>
          <a:noFill/>
        </p:spPr>
        <p:txBody>
          <a:bodyPr wrap="square" rtlCol="0">
            <a:spAutoFit/>
          </a:bodyPr>
          <a:lstStyle/>
          <a:p>
            <a:pPr defTabSz="543610" fontAlgn="base">
              <a:spcBef>
                <a:spcPct val="0"/>
              </a:spcBef>
              <a:spcAft>
                <a:spcPct val="0"/>
              </a:spcAft>
            </a:pPr>
            <a:r>
              <a:rPr lang="en-US" sz="3299" dirty="0">
                <a:solidFill>
                  <a:prstClr val="black"/>
                </a:solidFill>
                <a:latin typeface="Century Gothic" panose="020B0502020202020204" pitchFamily="34" charset="0"/>
                <a:ea typeface="ＭＳ Ｐゴシック" charset="0"/>
              </a:rPr>
              <a:t>OF YOUTH REPORT HAVING</a:t>
            </a:r>
          </a:p>
          <a:p>
            <a:pPr defTabSz="543610" fontAlgn="base">
              <a:spcBef>
                <a:spcPct val="0"/>
              </a:spcBef>
              <a:spcAft>
                <a:spcPct val="0"/>
              </a:spcAft>
            </a:pPr>
            <a:r>
              <a:rPr lang="en-US" sz="3299" b="1" dirty="0">
                <a:solidFill>
                  <a:srgbClr val="F9A413"/>
                </a:solidFill>
                <a:latin typeface="Century Gothic" panose="020B0502020202020204" pitchFamily="34" charset="0"/>
                <a:ea typeface="ＭＳ Ｐゴシック" charset="0"/>
              </a:rPr>
              <a:t>ZERO DEVELOPMENTAL RELATIONSHIPS</a:t>
            </a:r>
          </a:p>
          <a:p>
            <a:pPr defTabSz="543610" fontAlgn="base">
              <a:spcBef>
                <a:spcPct val="0"/>
              </a:spcBef>
              <a:spcAft>
                <a:spcPct val="0"/>
              </a:spcAft>
            </a:pPr>
            <a:r>
              <a:rPr lang="en-US" sz="1600" dirty="0">
                <a:solidFill>
                  <a:prstClr val="black"/>
                </a:solidFill>
                <a:latin typeface="Century Gothic" panose="020B0502020202020204" pitchFamily="34" charset="0"/>
                <a:ea typeface="ＭＳ Ｐゴシック" charset="0"/>
              </a:rPr>
              <a:t>with their parents, siblings, friends, </a:t>
            </a:r>
            <a:r>
              <a:rPr lang="en-US" sz="1600" dirty="0" smtClean="0">
                <a:solidFill>
                  <a:prstClr val="black"/>
                </a:solidFill>
                <a:latin typeface="Century Gothic" panose="020B0502020202020204" pitchFamily="34" charset="0"/>
                <a:ea typeface="ＭＳ Ｐゴシック" charset="0"/>
              </a:rPr>
              <a:t>teachers, </a:t>
            </a:r>
            <a:r>
              <a:rPr lang="en-US" sz="1600" dirty="0">
                <a:solidFill>
                  <a:prstClr val="black"/>
                </a:solidFill>
                <a:latin typeface="Century Gothic" panose="020B0502020202020204" pitchFamily="34" charset="0"/>
                <a:ea typeface="ＭＳ Ｐゴシック" charset="0"/>
              </a:rPr>
              <a:t>or a program leader</a:t>
            </a:r>
          </a:p>
        </p:txBody>
      </p:sp>
      <p:sp>
        <p:nvSpPr>
          <p:cNvPr id="116" name="TextBox 115"/>
          <p:cNvSpPr txBox="1"/>
          <p:nvPr/>
        </p:nvSpPr>
        <p:spPr>
          <a:xfrm>
            <a:off x="7903158" y="1083800"/>
            <a:ext cx="3770710" cy="1054006"/>
          </a:xfrm>
          <a:prstGeom prst="rect">
            <a:avLst/>
          </a:prstGeom>
          <a:noFill/>
        </p:spPr>
        <p:txBody>
          <a:bodyPr wrap="square" rtlCol="0">
            <a:spAutoFit/>
          </a:bodyPr>
          <a:lstStyle/>
          <a:p>
            <a:pPr defTabSz="543610" fontAlgn="base">
              <a:spcBef>
                <a:spcPct val="0"/>
              </a:spcBef>
              <a:spcAft>
                <a:spcPct val="0"/>
              </a:spcAft>
            </a:pPr>
            <a:r>
              <a:rPr lang="en-US" sz="6249" b="1" dirty="0">
                <a:solidFill>
                  <a:srgbClr val="F9A413"/>
                </a:solidFill>
                <a:effectLst>
                  <a:outerShdw blurRad="38100" dist="38100" dir="2700000" algn="tl">
                    <a:srgbClr val="000000">
                      <a:alpha val="43137"/>
                    </a:srgbClr>
                  </a:outerShdw>
                </a:effectLst>
                <a:latin typeface="Open Sans"/>
                <a:ea typeface="ＭＳ Ｐゴシック" charset="0"/>
              </a:rPr>
              <a:t>%</a:t>
            </a:r>
            <a:endParaRPr lang="en-US" sz="3299" b="1" dirty="0">
              <a:solidFill>
                <a:srgbClr val="F9A413"/>
              </a:solidFill>
              <a:effectLst>
                <a:outerShdw blurRad="38100" dist="38100" dir="2700000" algn="tl">
                  <a:srgbClr val="000000">
                    <a:alpha val="43137"/>
                  </a:srgbClr>
                </a:outerShdw>
              </a:effectLst>
              <a:latin typeface="Open Sans"/>
              <a:ea typeface="ＭＳ Ｐゴシック" charset="0"/>
            </a:endParaRPr>
          </a:p>
        </p:txBody>
      </p:sp>
      <p:sp>
        <p:nvSpPr>
          <p:cNvPr id="2" name="TextBox 1"/>
          <p:cNvSpPr txBox="1"/>
          <p:nvPr/>
        </p:nvSpPr>
        <p:spPr>
          <a:xfrm>
            <a:off x="6719777" y="6343885"/>
            <a:ext cx="5236407" cy="246221"/>
          </a:xfrm>
          <a:prstGeom prst="rect">
            <a:avLst/>
          </a:prstGeom>
          <a:noFill/>
        </p:spPr>
        <p:txBody>
          <a:bodyPr wrap="square" rtlCol="0">
            <a:spAutoFit/>
          </a:bodyPr>
          <a:lstStyle/>
          <a:p>
            <a:pPr lvl="0" algn="r">
              <a:defRPr/>
            </a:pPr>
            <a:r>
              <a:rPr lang="en-US" sz="1000" dirty="0" smtClean="0"/>
              <a:t>Image created </a:t>
            </a:r>
            <a:r>
              <a:rPr lang="en-US" sz="1000" dirty="0"/>
              <a:t>by David </a:t>
            </a:r>
            <a:r>
              <a:rPr lang="en-US" sz="1000" dirty="0" err="1"/>
              <a:t>Courey</a:t>
            </a:r>
            <a:r>
              <a:rPr lang="en-US" sz="1000" dirty="0"/>
              <a:t> </a:t>
            </a:r>
            <a:r>
              <a:rPr lang="en-US" sz="1000" dirty="0" smtClean="0"/>
              <a:t>for the Noun </a:t>
            </a:r>
            <a:r>
              <a:rPr lang="en-US" sz="1000" dirty="0"/>
              <a:t>Project</a:t>
            </a:r>
          </a:p>
        </p:txBody>
      </p:sp>
      <p:sp>
        <p:nvSpPr>
          <p:cNvPr id="3" name="Title 2"/>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32028752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32222" t="2222" r="33334" b="16667"/>
          <a:stretch/>
        </p:blipFill>
        <p:spPr>
          <a:xfrm>
            <a:off x="281317" y="360371"/>
            <a:ext cx="1860717" cy="4116131"/>
          </a:xfrm>
          <a:prstGeom prst="rect">
            <a:avLst/>
          </a:prstGeom>
        </p:spPr>
      </p:pic>
      <p:sp>
        <p:nvSpPr>
          <p:cNvPr id="12" name="TextBox 11"/>
          <p:cNvSpPr txBox="1"/>
          <p:nvPr/>
        </p:nvSpPr>
        <p:spPr>
          <a:xfrm>
            <a:off x="459551" y="4156855"/>
            <a:ext cx="343065" cy="2961708"/>
          </a:xfrm>
          <a:prstGeom prst="rect">
            <a:avLst/>
          </a:prstGeom>
          <a:noFill/>
        </p:spPr>
        <p:txBody>
          <a:bodyPr wrap="square" rtlCol="0">
            <a:spAutoFit/>
          </a:bodyPr>
          <a:lstStyle/>
          <a:p>
            <a:pPr defTabSz="543610" fontAlgn="base">
              <a:spcBef>
                <a:spcPct val="0"/>
              </a:spcBef>
              <a:spcAft>
                <a:spcPct val="0"/>
              </a:spcAft>
            </a:pPr>
            <a:r>
              <a:rPr lang="en-US" sz="18646" b="1" dirty="0">
                <a:solidFill>
                  <a:srgbClr val="F9A413"/>
                </a:solidFill>
                <a:effectLst>
                  <a:outerShdw blurRad="38100" dist="38100" dir="2700000" algn="tl">
                    <a:srgbClr val="000000">
                      <a:alpha val="43137"/>
                    </a:srgbClr>
                  </a:outerShdw>
                </a:effectLst>
                <a:latin typeface="Arial Rounded MT Bold" panose="020F0704030504030204" pitchFamily="34" charset="0"/>
                <a:ea typeface="ＭＳ Ｐゴシック" charset="0"/>
              </a:rPr>
              <a:t>1</a:t>
            </a:r>
          </a:p>
        </p:txBody>
      </p:sp>
      <p:pic>
        <p:nvPicPr>
          <p:cNvPr id="13" name="Picture 12"/>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32222" t="2222" r="33334" b="16667"/>
          <a:stretch/>
        </p:blipFill>
        <p:spPr>
          <a:xfrm>
            <a:off x="3770888" y="289642"/>
            <a:ext cx="1860717" cy="4116131"/>
          </a:xfrm>
          <a:prstGeom prst="rect">
            <a:avLst/>
          </a:prstGeom>
        </p:spPr>
      </p:pic>
      <p:pic>
        <p:nvPicPr>
          <p:cNvPr id="14" name="Picture 13"/>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32222" t="2222" r="33334" b="16667"/>
          <a:stretch/>
        </p:blipFill>
        <p:spPr>
          <a:xfrm>
            <a:off x="2030737" y="325006"/>
            <a:ext cx="1860717" cy="4116131"/>
          </a:xfrm>
          <a:prstGeom prst="rect">
            <a:avLst/>
          </a:prstGeom>
        </p:spPr>
      </p:pic>
      <p:sp>
        <p:nvSpPr>
          <p:cNvPr id="17" name="TextBox 16"/>
          <p:cNvSpPr txBox="1"/>
          <p:nvPr/>
        </p:nvSpPr>
        <p:spPr>
          <a:xfrm>
            <a:off x="1611863" y="4802736"/>
            <a:ext cx="1822551" cy="1831014"/>
          </a:xfrm>
          <a:prstGeom prst="rect">
            <a:avLst/>
          </a:prstGeom>
          <a:noFill/>
        </p:spPr>
        <p:txBody>
          <a:bodyPr wrap="square" rtlCol="0">
            <a:spAutoFit/>
          </a:bodyPr>
          <a:lstStyle/>
          <a:p>
            <a:pPr defTabSz="543610" fontAlgn="base">
              <a:spcBef>
                <a:spcPct val="0"/>
              </a:spcBef>
              <a:spcAft>
                <a:spcPct val="0"/>
              </a:spcAft>
            </a:pPr>
            <a:r>
              <a:rPr lang="en-US" sz="2400" dirty="0" smtClean="0">
                <a:solidFill>
                  <a:srgbClr val="F9A413"/>
                </a:solidFill>
                <a:effectLst>
                  <a:outerShdw blurRad="38100" dist="38100" dir="2700000" algn="tl">
                    <a:srgbClr val="000000">
                      <a:alpha val="43137"/>
                    </a:srgbClr>
                  </a:outerShdw>
                </a:effectLst>
                <a:latin typeface="Century Gothic" panose="020B0502020202020204" pitchFamily="34" charset="0"/>
                <a:ea typeface="ＭＳ Ｐゴシック" charset="0"/>
              </a:rPr>
              <a:t> </a:t>
            </a:r>
            <a:r>
              <a:rPr lang="en-US" sz="4399" dirty="0" smtClean="0">
                <a:solidFill>
                  <a:srgbClr val="F9A413"/>
                </a:solidFill>
                <a:effectLst>
                  <a:outerShdw blurRad="38100" dist="38100" dir="2700000" algn="tl">
                    <a:srgbClr val="000000">
                      <a:alpha val="43137"/>
                    </a:srgbClr>
                  </a:outerShdw>
                </a:effectLst>
                <a:latin typeface="Century Gothic" panose="020B0502020202020204" pitchFamily="34" charset="0"/>
                <a:ea typeface="ＭＳ Ｐゴシック" charset="0"/>
              </a:rPr>
              <a:t>OUT</a:t>
            </a:r>
            <a:endParaRPr lang="en-US" sz="4399" dirty="0">
              <a:solidFill>
                <a:srgbClr val="F9A413"/>
              </a:solidFill>
              <a:effectLst>
                <a:outerShdw blurRad="38100" dist="38100" dir="2700000" algn="tl">
                  <a:srgbClr val="000000">
                    <a:alpha val="43137"/>
                  </a:srgbClr>
                </a:outerShdw>
              </a:effectLst>
              <a:latin typeface="Century Gothic" panose="020B0502020202020204" pitchFamily="34" charset="0"/>
              <a:ea typeface="ＭＳ Ｐゴシック" charset="0"/>
            </a:endParaRPr>
          </a:p>
          <a:p>
            <a:pPr defTabSz="543610" fontAlgn="base">
              <a:spcBef>
                <a:spcPct val="0"/>
              </a:spcBef>
              <a:spcAft>
                <a:spcPct val="0"/>
              </a:spcAft>
            </a:pPr>
            <a:r>
              <a:rPr lang="en-US" sz="6899" dirty="0">
                <a:solidFill>
                  <a:srgbClr val="F9A413"/>
                </a:solidFill>
                <a:effectLst>
                  <a:outerShdw blurRad="38100" dist="38100" dir="2700000" algn="tl">
                    <a:srgbClr val="000000">
                      <a:alpha val="43137"/>
                    </a:srgbClr>
                  </a:outerShdw>
                </a:effectLst>
                <a:latin typeface="Century Gothic" panose="020B0502020202020204" pitchFamily="34" charset="0"/>
                <a:ea typeface="ＭＳ Ｐゴシック" charset="0"/>
              </a:rPr>
              <a:t>OF</a:t>
            </a:r>
          </a:p>
        </p:txBody>
      </p:sp>
      <p:sp>
        <p:nvSpPr>
          <p:cNvPr id="18" name="TextBox 17"/>
          <p:cNvSpPr txBox="1"/>
          <p:nvPr/>
        </p:nvSpPr>
        <p:spPr>
          <a:xfrm>
            <a:off x="2727754" y="4156855"/>
            <a:ext cx="343065" cy="2961708"/>
          </a:xfrm>
          <a:prstGeom prst="rect">
            <a:avLst/>
          </a:prstGeom>
          <a:noFill/>
        </p:spPr>
        <p:txBody>
          <a:bodyPr wrap="square" rtlCol="0">
            <a:spAutoFit/>
          </a:bodyPr>
          <a:lstStyle/>
          <a:p>
            <a:pPr defTabSz="543610" fontAlgn="base">
              <a:spcBef>
                <a:spcPct val="0"/>
              </a:spcBef>
              <a:spcAft>
                <a:spcPct val="0"/>
              </a:spcAft>
            </a:pPr>
            <a:r>
              <a:rPr lang="en-US" sz="18646" b="1" dirty="0">
                <a:solidFill>
                  <a:srgbClr val="F9A413"/>
                </a:solidFill>
                <a:effectLst>
                  <a:outerShdw blurRad="38100" dist="38100" dir="2700000" algn="tl">
                    <a:srgbClr val="000000">
                      <a:alpha val="43137"/>
                    </a:srgbClr>
                  </a:outerShdw>
                </a:effectLst>
                <a:latin typeface="Arial Rounded MT Bold" panose="020F0704030504030204" pitchFamily="34" charset="0"/>
                <a:ea typeface="ＭＳ Ｐゴシック" charset="0"/>
              </a:rPr>
              <a:t>5</a:t>
            </a:r>
          </a:p>
        </p:txBody>
      </p:sp>
      <p:sp>
        <p:nvSpPr>
          <p:cNvPr id="19" name="TextBox 18"/>
          <p:cNvSpPr txBox="1"/>
          <p:nvPr/>
        </p:nvSpPr>
        <p:spPr>
          <a:xfrm>
            <a:off x="4335597" y="4971983"/>
            <a:ext cx="7710437" cy="1107739"/>
          </a:xfrm>
          <a:prstGeom prst="rect">
            <a:avLst/>
          </a:prstGeom>
          <a:noFill/>
        </p:spPr>
        <p:txBody>
          <a:bodyPr wrap="square" rtlCol="0">
            <a:spAutoFit/>
          </a:bodyPr>
          <a:lstStyle/>
          <a:p>
            <a:pPr defTabSz="543610" fontAlgn="base">
              <a:spcBef>
                <a:spcPct val="0"/>
              </a:spcBef>
              <a:spcAft>
                <a:spcPct val="0"/>
              </a:spcAft>
            </a:pPr>
            <a:r>
              <a:rPr lang="en-US" sz="3299" dirty="0">
                <a:solidFill>
                  <a:prstClr val="black"/>
                </a:solidFill>
                <a:latin typeface="Century Gothic" panose="020B0502020202020204" pitchFamily="34" charset="0"/>
                <a:ea typeface="ＭＳ Ｐゴシック" charset="0"/>
              </a:rPr>
              <a:t>YOUTH REPORT HAVING </a:t>
            </a:r>
          </a:p>
          <a:p>
            <a:pPr defTabSz="543610" fontAlgn="base">
              <a:spcBef>
                <a:spcPct val="0"/>
              </a:spcBef>
              <a:spcAft>
                <a:spcPct val="0"/>
              </a:spcAft>
            </a:pPr>
            <a:r>
              <a:rPr lang="en-US" sz="3299" b="1" dirty="0">
                <a:solidFill>
                  <a:schemeClr val="accent3"/>
                </a:solidFill>
                <a:latin typeface="Century Gothic" panose="020B0502020202020204" pitchFamily="34" charset="0"/>
                <a:ea typeface="ＭＳ Ｐゴシック" charset="0"/>
              </a:rPr>
              <a:t>NO DEVELOPMENTAL RELATIONSHIPS</a:t>
            </a:r>
            <a:endParaRPr lang="en-US" sz="4399" b="1" dirty="0">
              <a:solidFill>
                <a:schemeClr val="accent3"/>
              </a:solidFill>
              <a:latin typeface="Century Gothic" panose="020B0502020202020204" pitchFamily="34" charset="0"/>
              <a:ea typeface="ＭＳ Ｐゴシック" charset="0"/>
            </a:endParaRPr>
          </a:p>
        </p:txBody>
      </p:sp>
      <p:pic>
        <p:nvPicPr>
          <p:cNvPr id="20" name="Picture 19"/>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32222" t="2222" r="33334" b="16667"/>
          <a:stretch/>
        </p:blipFill>
        <p:spPr>
          <a:xfrm>
            <a:off x="7260458" y="254277"/>
            <a:ext cx="1860717" cy="4116131"/>
          </a:xfrm>
          <a:prstGeom prst="rect">
            <a:avLst/>
          </a:prstGeom>
        </p:spPr>
      </p:pic>
      <p:pic>
        <p:nvPicPr>
          <p:cNvPr id="21" name="Picture 20"/>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32222" t="2222" r="33334" b="16667"/>
          <a:stretch/>
        </p:blipFill>
        <p:spPr>
          <a:xfrm>
            <a:off x="5520307" y="289642"/>
            <a:ext cx="1860717" cy="4116131"/>
          </a:xfrm>
          <a:prstGeom prst="rect">
            <a:avLst/>
          </a:prstGeom>
        </p:spPr>
      </p:pic>
      <p:sp>
        <p:nvSpPr>
          <p:cNvPr id="3" name="Rectangle 2"/>
          <p:cNvSpPr/>
          <p:nvPr/>
        </p:nvSpPr>
        <p:spPr>
          <a:xfrm>
            <a:off x="8937155" y="6264418"/>
            <a:ext cx="2803973" cy="246221"/>
          </a:xfrm>
          <a:prstGeom prst="rect">
            <a:avLst/>
          </a:prstGeom>
        </p:spPr>
        <p:txBody>
          <a:bodyPr wrap="none">
            <a:spAutoFit/>
          </a:bodyPr>
          <a:lstStyle/>
          <a:p>
            <a:pPr lvl="0" algn="r">
              <a:defRPr/>
            </a:pPr>
            <a:r>
              <a:rPr lang="en-US" sz="1000" dirty="0" smtClean="0"/>
              <a:t>Image created </a:t>
            </a:r>
            <a:r>
              <a:rPr lang="en-US" sz="1000" dirty="0"/>
              <a:t>by David </a:t>
            </a:r>
            <a:r>
              <a:rPr lang="en-US" sz="1000" dirty="0" err="1"/>
              <a:t>Courey</a:t>
            </a:r>
            <a:r>
              <a:rPr lang="en-US" sz="1000" dirty="0"/>
              <a:t> from Noun Project</a:t>
            </a:r>
          </a:p>
        </p:txBody>
      </p:sp>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165779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chemeClr val="tx1"/>
                </a:solidFill>
                <a:latin typeface="Al Bayan" charset="-78"/>
                <a:ea typeface="Al Bayan" charset="-78"/>
                <a:cs typeface="Al Bayan" charset="-78"/>
              </a:rPr>
              <a:t>The Relationship Gap</a:t>
            </a:r>
          </a:p>
        </p:txBody>
      </p:sp>
      <p:sp>
        <p:nvSpPr>
          <p:cNvPr id="5" name="TextBox 4"/>
          <p:cNvSpPr txBox="1"/>
          <p:nvPr/>
        </p:nvSpPr>
        <p:spPr>
          <a:xfrm>
            <a:off x="788894" y="6280273"/>
            <a:ext cx="10793586" cy="227611"/>
          </a:xfrm>
          <a:prstGeom prst="rect">
            <a:avLst/>
          </a:prstGeom>
          <a:noFill/>
        </p:spPr>
        <p:txBody>
          <a:bodyPr wrap="square" lIns="73004" tIns="36505" rIns="73004" bIns="36505" rtlCol="0">
            <a:spAutoFit/>
          </a:bodyPr>
          <a:lstStyle/>
          <a:p>
            <a:pPr algn="r" fontAlgn="base">
              <a:spcBef>
                <a:spcPct val="0"/>
              </a:spcBef>
              <a:spcAft>
                <a:spcPct val="0"/>
              </a:spcAft>
            </a:pPr>
            <a:r>
              <a:rPr lang="en-US" sz="1000" u="sng" dirty="0">
                <a:solidFill>
                  <a:srgbClr val="000000"/>
                </a:solidFill>
                <a:latin typeface="+mj-lt"/>
                <a:ea typeface="ＭＳ Ｐゴシック"/>
                <a:cs typeface="Times New Roman" panose="02020603050405020304" pitchFamily="18" charset="0"/>
              </a:rPr>
              <a:t>Source</a:t>
            </a:r>
            <a:r>
              <a:rPr lang="en-US" sz="1000" dirty="0">
                <a:solidFill>
                  <a:srgbClr val="000000"/>
                </a:solidFill>
                <a:latin typeface="+mj-lt"/>
                <a:ea typeface="ＭＳ Ｐゴシック"/>
                <a:cs typeface="Times New Roman" panose="02020603050405020304" pitchFamily="18" charset="0"/>
              </a:rPr>
              <a:t>:  Robert Putnam, </a:t>
            </a:r>
            <a:r>
              <a:rPr lang="en-US" sz="1000" u="sng" dirty="0">
                <a:solidFill>
                  <a:srgbClr val="000000"/>
                </a:solidFill>
                <a:latin typeface="+mj-lt"/>
                <a:ea typeface="ＭＳ Ｐゴシック"/>
                <a:cs typeface="Times New Roman" panose="02020603050405020304" pitchFamily="18" charset="0"/>
              </a:rPr>
              <a:t>Our Kids:  The American Dream in Crisis</a:t>
            </a:r>
            <a:r>
              <a:rPr lang="en-US" sz="1000" dirty="0">
                <a:solidFill>
                  <a:srgbClr val="000000"/>
                </a:solidFill>
                <a:latin typeface="+mj-lt"/>
                <a:ea typeface="ＭＳ Ｐゴシック"/>
                <a:cs typeface="Times New Roman" panose="02020603050405020304" pitchFamily="18" charset="0"/>
              </a:rPr>
              <a:t>, 2015, p. 216</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256349"/>
              </p:ext>
            </p:extLst>
          </p:nvPr>
        </p:nvGraphicFramePr>
        <p:xfrm>
          <a:off x="1981200" y="1272989"/>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449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761" y="274638"/>
            <a:ext cx="10972959" cy="1143000"/>
          </a:xfrm>
        </p:spPr>
        <p:txBody>
          <a:bodyPr/>
          <a:lstStyle/>
          <a:p>
            <a:pPr algn="ctr"/>
            <a:r>
              <a:rPr lang="en-US" sz="3600" b="1" dirty="0" smtClean="0">
                <a:solidFill>
                  <a:schemeClr val="tx1"/>
                </a:solidFill>
                <a:latin typeface="Al Bayan" charset="-78"/>
                <a:ea typeface="Al Bayan" charset="-78"/>
                <a:cs typeface="Al Bayan" charset="-78"/>
              </a:rPr>
              <a:t>Developmental Relationships and Family Income</a:t>
            </a:r>
            <a:endParaRPr lang="en-US" sz="3600" b="1" dirty="0">
              <a:solidFill>
                <a:schemeClr val="tx1"/>
              </a:solidFill>
              <a:latin typeface="Al Bayan" charset="-78"/>
              <a:ea typeface="Al Bayan" charset="-78"/>
              <a:cs typeface="Al Bayan"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8803092"/>
              </p:ext>
            </p:extLst>
          </p:nvPr>
        </p:nvGraphicFramePr>
        <p:xfrm>
          <a:off x="1981200" y="1219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96471" y="6221507"/>
            <a:ext cx="10686009" cy="227611"/>
          </a:xfrm>
          <a:prstGeom prst="rect">
            <a:avLst/>
          </a:prstGeom>
          <a:noFill/>
        </p:spPr>
        <p:txBody>
          <a:bodyPr wrap="square" lIns="73004" tIns="36505" rIns="73004" bIns="36505" rtlCol="0">
            <a:spAutoFit/>
          </a:bodyPr>
          <a:lstStyle/>
          <a:p>
            <a:pPr algn="r" fontAlgn="base">
              <a:spcBef>
                <a:spcPct val="0"/>
              </a:spcBef>
              <a:spcAft>
                <a:spcPct val="0"/>
              </a:spcAft>
            </a:pPr>
            <a:r>
              <a:rPr lang="en-US" sz="1000" u="sng" dirty="0">
                <a:solidFill>
                  <a:srgbClr val="000000"/>
                </a:solidFill>
                <a:latin typeface="+mj-lt"/>
                <a:ea typeface="ＭＳ Ｐゴシック"/>
                <a:cs typeface="Times New Roman" panose="02020603050405020304" pitchFamily="18" charset="0"/>
              </a:rPr>
              <a:t>Source</a:t>
            </a:r>
            <a:r>
              <a:rPr lang="en-US" sz="1000" dirty="0">
                <a:solidFill>
                  <a:srgbClr val="000000"/>
                </a:solidFill>
                <a:latin typeface="+mj-lt"/>
                <a:ea typeface="ＭＳ Ｐゴシック"/>
                <a:cs typeface="Times New Roman" panose="02020603050405020304" pitchFamily="18" charset="0"/>
              </a:rPr>
              <a:t>:  Robert Putnam, </a:t>
            </a:r>
            <a:r>
              <a:rPr lang="en-US" sz="1000" u="sng" dirty="0">
                <a:solidFill>
                  <a:srgbClr val="000000"/>
                </a:solidFill>
                <a:latin typeface="+mj-lt"/>
                <a:ea typeface="ＭＳ Ｐゴシック"/>
                <a:cs typeface="Times New Roman" panose="02020603050405020304" pitchFamily="18" charset="0"/>
              </a:rPr>
              <a:t>Our Kids:  The American Dream in Crisis</a:t>
            </a:r>
            <a:r>
              <a:rPr lang="en-US" sz="1000" dirty="0">
                <a:solidFill>
                  <a:srgbClr val="000000"/>
                </a:solidFill>
                <a:latin typeface="+mj-lt"/>
                <a:ea typeface="ＭＳ Ｐゴシック"/>
                <a:cs typeface="Times New Roman" panose="02020603050405020304" pitchFamily="18" charset="0"/>
              </a:rPr>
              <a:t>, 2015, p. 215</a:t>
            </a:r>
          </a:p>
        </p:txBody>
      </p:sp>
      <p:sp>
        <p:nvSpPr>
          <p:cNvPr id="3" name="TextBox 2"/>
          <p:cNvSpPr txBox="1"/>
          <p:nvPr/>
        </p:nvSpPr>
        <p:spPr>
          <a:xfrm>
            <a:off x="13060680" y="272796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3095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14" dur="500"/>
                                        <p:tgtEl>
                                          <p:spTgt spid="5">
                                            <p:graphicEl>
                                              <a:chart seriesIdx="-3" categoryIdx="-3" bldStep="gridLegend"/>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9" dur="500"/>
                                        <p:tgtEl>
                                          <p:spTgt spid="5">
                                            <p:graphicEl>
                                              <a:chart seriesIdx="-4" categoryIdx="0" bldStep="category"/>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24" dur="500"/>
                                        <p:tgtEl>
                                          <p:spTgt spid="5">
                                            <p:graphicEl>
                                              <a:chart seriesIdx="-4" categoryIdx="1" bldStep="category"/>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29" dur="500"/>
                                        <p:tgtEl>
                                          <p:spTgt spid="5">
                                            <p:graphicEl>
                                              <a:chart seriesIdx="-4" categoryIdx="2" bldStep="category"/>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down)">
                                      <p:cBhvr>
                                        <p:cTn id="34" dur="500"/>
                                        <p:tgtEl>
                                          <p:spTgt spid="5">
                                            <p:graphicEl>
                                              <a:chart seriesIdx="-4" categoryIdx="3" bldStep="category"/>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wipe(down)">
                                      <p:cBhvr>
                                        <p:cTn id="39" dur="500"/>
                                        <p:tgtEl>
                                          <p:spTgt spid="5">
                                            <p:graphicEl>
                                              <a:chart seriesIdx="-4" categoryIdx="4" bldStep="category"/>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5">
                                            <p:graphicEl>
                                              <a:chart seriesIdx="-4" categoryIdx="5" bldStep="category"/>
                                            </p:graphicEl>
                                          </p:spTgt>
                                        </p:tgtEl>
                                        <p:attrNameLst>
                                          <p:attrName>style.visibility</p:attrName>
                                        </p:attrNameLst>
                                      </p:cBhvr>
                                      <p:to>
                                        <p:strVal val="visible"/>
                                      </p:to>
                                    </p:set>
                                    <p:animEffect transition="in" filter="wipe(down)">
                                      <p:cBhvr>
                                        <p:cTn id="44" dur="500"/>
                                        <p:tgtEl>
                                          <p:spTgt spid="5">
                                            <p:graphicEl>
                                              <a:chart seriesIdx="-4" categoryIdx="5" bldStep="category"/>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
                                            <p:graphicEl>
                                              <a:chart seriesIdx="-4" categoryIdx="6" bldStep="category"/>
                                            </p:graphicEl>
                                          </p:spTgt>
                                        </p:tgtEl>
                                        <p:attrNameLst>
                                          <p:attrName>style.visibility</p:attrName>
                                        </p:attrNameLst>
                                      </p:cBhvr>
                                      <p:to>
                                        <p:strVal val="visible"/>
                                      </p:to>
                                    </p:set>
                                    <p:animEffect transition="in" filter="wipe(down)">
                                      <p:cBhvr>
                                        <p:cTn id="49" dur="500"/>
                                        <p:tgtEl>
                                          <p:spTgt spid="5">
                                            <p:graphicEl>
                                              <a:chart seriesIdx="-4" categoryIdx="6" bldStep="category"/>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graphicEl>
                                              <a:chart seriesIdx="-4" categoryIdx="7" bldStep="category"/>
                                            </p:graphicEl>
                                          </p:spTgt>
                                        </p:tgtEl>
                                        <p:attrNameLst>
                                          <p:attrName>style.visibility</p:attrName>
                                        </p:attrNameLst>
                                      </p:cBhvr>
                                      <p:to>
                                        <p:strVal val="visible"/>
                                      </p:to>
                                    </p:set>
                                    <p:animEffect transition="in" filter="wipe(down)">
                                      <p:cBhvr>
                                        <p:cTn id="54" dur="500"/>
                                        <p:tgtEl>
                                          <p:spTgt spid="5">
                                            <p:graphicEl>
                                              <a:chart seriesIdx="-4" categoryIdx="7"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600" dirty="0" smtClean="0">
                <a:solidFill>
                  <a:schemeClr val="tx1"/>
                </a:solidFill>
                <a:latin typeface="Al Bayan Plain" charset="-78"/>
                <a:ea typeface="Al Bayan Plain" charset="-78"/>
                <a:cs typeface="Al Bayan Plain" charset="-78"/>
              </a:rPr>
              <a:t>How do you build a developmental relationship</a:t>
            </a:r>
            <a:r>
              <a:rPr lang="en-US" sz="3600" dirty="0" smtClean="0">
                <a:solidFill>
                  <a:schemeClr val="tx1"/>
                </a:solidFill>
                <a:latin typeface="Al Bayan Plain" charset="-78"/>
                <a:ea typeface="Al Bayan Plain" charset="-78"/>
                <a:cs typeface="Al Bayan Plain" charset="-78"/>
              </a:rPr>
              <a:t>?</a:t>
            </a:r>
            <a:endParaRPr lang="en-US" sz="3600" dirty="0">
              <a:solidFill>
                <a:schemeClr val="tx1"/>
              </a:solidFill>
              <a:latin typeface="Al Bayan Plain" charset="-78"/>
              <a:ea typeface="Al Bayan Plain" charset="-78"/>
              <a:cs typeface="Al Bayan Plain" charset="-78"/>
            </a:endParaRPr>
          </a:p>
        </p:txBody>
      </p:sp>
      <p:pic>
        <p:nvPicPr>
          <p:cNvPr id="7" name="Content Placeholder 6"/>
          <p:cNvPicPr>
            <a:picLocks noGrp="1" noChangeAspect="1"/>
          </p:cNvPicPr>
          <p:nvPr>
            <p:ph idx="1"/>
          </p:nvPr>
        </p:nvPicPr>
        <p:blipFill>
          <a:blip r:embed="rId3"/>
          <a:stretch>
            <a:fillRect/>
          </a:stretch>
        </p:blipFill>
        <p:spPr>
          <a:xfrm>
            <a:off x="1029314" y="1563330"/>
            <a:ext cx="10133371" cy="4291780"/>
          </a:xfrm>
        </p:spPr>
      </p:pic>
    </p:spTree>
    <p:extLst>
      <p:ext uri="{BB962C8B-B14F-4D97-AF65-F5344CB8AC3E}">
        <p14:creationId xmlns:p14="http://schemas.microsoft.com/office/powerpoint/2010/main" val="170765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041" y="451366"/>
            <a:ext cx="10972959" cy="1143000"/>
          </a:xfrm>
        </p:spPr>
        <p:txBody>
          <a:bodyPr/>
          <a:lstStyle/>
          <a:p>
            <a:r>
              <a:rPr lang="en-US" sz="3600" b="1" dirty="0" smtClean="0">
                <a:solidFill>
                  <a:srgbClr val="FF0000"/>
                </a:solidFill>
                <a:latin typeface="Al Bayan" charset="-78"/>
                <a:ea typeface="Al Bayan" charset="-78"/>
                <a:cs typeface="Al Bayan" charset="-78"/>
              </a:rPr>
              <a:t>Young People in High-Stress Families With DR</a:t>
            </a:r>
            <a:r>
              <a:rPr lang="en-US" sz="3600" b="1" dirty="0" smtClean="0">
                <a:solidFill>
                  <a:schemeClr val="tx1"/>
                </a:solidFill>
                <a:latin typeface="Al Bayan" charset="-78"/>
                <a:ea typeface="Al Bayan" charset="-78"/>
                <a:cs typeface="Al Bayan" charset="-78"/>
              </a:rPr>
              <a:t/>
            </a:r>
            <a:br>
              <a:rPr lang="en-US" sz="3600" b="1" dirty="0" smtClean="0">
                <a:solidFill>
                  <a:schemeClr val="tx1"/>
                </a:solidFill>
                <a:latin typeface="Al Bayan" charset="-78"/>
                <a:ea typeface="Al Bayan" charset="-78"/>
                <a:cs typeface="Al Bayan" charset="-78"/>
              </a:rPr>
            </a:br>
            <a:r>
              <a:rPr lang="en-US" sz="2400" b="1" dirty="0" smtClean="0">
                <a:solidFill>
                  <a:schemeClr val="tx1"/>
                </a:solidFill>
                <a:latin typeface="Al Bayan" charset="-78"/>
                <a:ea typeface="Al Bayan" charset="-78"/>
                <a:cs typeface="Al Bayan" charset="-78"/>
              </a:rPr>
              <a:t>vs.</a:t>
            </a:r>
            <a:r>
              <a:rPr lang="en-US" sz="3600" b="1" dirty="0" smtClean="0">
                <a:solidFill>
                  <a:schemeClr val="tx1"/>
                </a:solidFill>
                <a:latin typeface="Al Bayan" charset="-78"/>
                <a:ea typeface="Al Bayan" charset="-78"/>
                <a:cs typeface="Al Bayan" charset="-78"/>
              </a:rPr>
              <a:t/>
            </a:r>
            <a:br>
              <a:rPr lang="en-US" sz="3600" b="1" dirty="0" smtClean="0">
                <a:solidFill>
                  <a:schemeClr val="tx1"/>
                </a:solidFill>
                <a:latin typeface="Al Bayan" charset="-78"/>
                <a:ea typeface="Al Bayan" charset="-78"/>
                <a:cs typeface="Al Bayan" charset="-78"/>
              </a:rPr>
            </a:br>
            <a:r>
              <a:rPr lang="en-US" sz="3600" b="1" dirty="0" smtClean="0">
                <a:solidFill>
                  <a:schemeClr val="tx1"/>
                </a:solidFill>
                <a:latin typeface="Al Bayan" charset="-78"/>
                <a:ea typeface="Al Bayan" charset="-78"/>
                <a:cs typeface="Al Bayan" charset="-78"/>
              </a:rPr>
              <a:t>Young People in High-Stress Families Without DR</a:t>
            </a:r>
            <a:endParaRPr lang="en-US" sz="3600" b="1" dirty="0">
              <a:solidFill>
                <a:schemeClr val="tx1"/>
              </a:solidFill>
              <a:latin typeface="Al Bayan" charset="-78"/>
              <a:ea typeface="Al Bayan" charset="-78"/>
              <a:cs typeface="Al Bayan" charset="-78"/>
            </a:endParaRPr>
          </a:p>
        </p:txBody>
      </p:sp>
      <p:sp>
        <p:nvSpPr>
          <p:cNvPr id="5" name="TextBox 4"/>
          <p:cNvSpPr txBox="1"/>
          <p:nvPr/>
        </p:nvSpPr>
        <p:spPr>
          <a:xfrm>
            <a:off x="830658" y="2063234"/>
            <a:ext cx="2804160" cy="2123658"/>
          </a:xfrm>
          <a:prstGeom prst="rect">
            <a:avLst/>
          </a:prstGeom>
          <a:noFill/>
        </p:spPr>
        <p:txBody>
          <a:bodyPr wrap="square" rtlCol="0">
            <a:spAutoFit/>
          </a:bodyPr>
          <a:lstStyle/>
          <a:p>
            <a:r>
              <a:rPr lang="en-US" sz="4800" b="1" dirty="0" smtClean="0">
                <a:solidFill>
                  <a:schemeClr val="accent3"/>
                </a:solidFill>
              </a:rPr>
              <a:t>21x</a:t>
            </a:r>
            <a:r>
              <a:rPr lang="en-US" sz="2800" dirty="0" smtClean="0"/>
              <a:t> more likely to report they can manage their emotions</a:t>
            </a:r>
            <a:endParaRPr lang="en-US" sz="2800" dirty="0"/>
          </a:p>
        </p:txBody>
      </p:sp>
      <p:sp>
        <p:nvSpPr>
          <p:cNvPr id="8" name="TextBox 7"/>
          <p:cNvSpPr txBox="1"/>
          <p:nvPr/>
        </p:nvSpPr>
        <p:spPr>
          <a:xfrm>
            <a:off x="5943680" y="1909970"/>
            <a:ext cx="2682239" cy="2123658"/>
          </a:xfrm>
          <a:prstGeom prst="rect">
            <a:avLst/>
          </a:prstGeom>
          <a:noFill/>
        </p:spPr>
        <p:txBody>
          <a:bodyPr wrap="square" rtlCol="0">
            <a:spAutoFit/>
          </a:bodyPr>
          <a:lstStyle/>
          <a:p>
            <a:r>
              <a:rPr lang="en-US" sz="4800" b="1" dirty="0" smtClean="0">
                <a:solidFill>
                  <a:srgbClr val="FFC000"/>
                </a:solidFill>
              </a:rPr>
              <a:t>9x</a:t>
            </a:r>
            <a:r>
              <a:rPr lang="en-US" sz="2800" dirty="0" smtClean="0"/>
              <a:t> more likely to report they have a strong sense of purpose </a:t>
            </a:r>
            <a:endParaRPr lang="en-US" sz="2800" dirty="0"/>
          </a:p>
        </p:txBody>
      </p:sp>
      <p:sp>
        <p:nvSpPr>
          <p:cNvPr id="9" name="TextBox 8"/>
          <p:cNvSpPr txBox="1"/>
          <p:nvPr/>
        </p:nvSpPr>
        <p:spPr>
          <a:xfrm>
            <a:off x="3429079" y="3956833"/>
            <a:ext cx="2720340" cy="2123658"/>
          </a:xfrm>
          <a:prstGeom prst="rect">
            <a:avLst/>
          </a:prstGeom>
          <a:noFill/>
        </p:spPr>
        <p:txBody>
          <a:bodyPr wrap="square" rtlCol="0">
            <a:spAutoFit/>
          </a:bodyPr>
          <a:lstStyle/>
          <a:p>
            <a:r>
              <a:rPr lang="en-US" sz="4800" b="1" dirty="0" smtClean="0">
                <a:solidFill>
                  <a:schemeClr val="accent1">
                    <a:lumMod val="50000"/>
                    <a:lumOff val="50000"/>
                  </a:schemeClr>
                </a:solidFill>
              </a:rPr>
              <a:t>13x</a:t>
            </a:r>
            <a:r>
              <a:rPr lang="en-US" sz="2800" dirty="0" smtClean="0"/>
              <a:t> more likely to report they persevere though difficulty</a:t>
            </a:r>
            <a:endParaRPr lang="en-US" sz="2800" dirty="0"/>
          </a:p>
        </p:txBody>
      </p:sp>
      <p:sp>
        <p:nvSpPr>
          <p:cNvPr id="10" name="TextBox 9"/>
          <p:cNvSpPr txBox="1"/>
          <p:nvPr/>
        </p:nvSpPr>
        <p:spPr>
          <a:xfrm>
            <a:off x="8976440" y="4182784"/>
            <a:ext cx="2575560" cy="2123658"/>
          </a:xfrm>
          <a:prstGeom prst="rect">
            <a:avLst/>
          </a:prstGeom>
          <a:noFill/>
        </p:spPr>
        <p:txBody>
          <a:bodyPr wrap="square" rtlCol="0">
            <a:spAutoFit/>
          </a:bodyPr>
          <a:lstStyle/>
          <a:p>
            <a:r>
              <a:rPr lang="en-US" sz="4800" b="1" dirty="0" smtClean="0">
                <a:solidFill>
                  <a:srgbClr val="00B050"/>
                </a:solidFill>
              </a:rPr>
              <a:t>5x</a:t>
            </a:r>
            <a:r>
              <a:rPr lang="en-US" sz="2800" dirty="0" smtClean="0"/>
              <a:t> more likely to report they are socially responsible</a:t>
            </a:r>
            <a:endParaRPr lang="en-US" sz="2800" dirty="0"/>
          </a:p>
        </p:txBody>
      </p:sp>
      <p:sp>
        <p:nvSpPr>
          <p:cNvPr id="11" name="TextBox 10"/>
          <p:cNvSpPr txBox="1"/>
          <p:nvPr/>
        </p:nvSpPr>
        <p:spPr>
          <a:xfrm>
            <a:off x="830658" y="6306442"/>
            <a:ext cx="3429079" cy="369332"/>
          </a:xfrm>
          <a:prstGeom prst="rect">
            <a:avLst/>
          </a:prstGeom>
          <a:noFill/>
        </p:spPr>
        <p:txBody>
          <a:bodyPr wrap="square" rtlCol="0">
            <a:spAutoFit/>
          </a:bodyPr>
          <a:lstStyle/>
          <a:p>
            <a:r>
              <a:rPr lang="en-US" dirty="0" smtClean="0"/>
              <a:t>Source: Search Institute studies</a:t>
            </a:r>
            <a:endParaRPr lang="en-US" dirty="0"/>
          </a:p>
        </p:txBody>
      </p:sp>
    </p:spTree>
    <p:extLst>
      <p:ext uri="{BB962C8B-B14F-4D97-AF65-F5344CB8AC3E}">
        <p14:creationId xmlns:p14="http://schemas.microsoft.com/office/powerpoint/2010/main" val="4793505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smtClean="0">
                <a:solidFill>
                  <a:schemeClr val="tx1"/>
                </a:solidFill>
                <a:latin typeface="Al Bayan" charset="-78"/>
                <a:ea typeface="Al Bayan" charset="-78"/>
                <a:cs typeface="Al Bayan" charset="-78"/>
              </a:rPr>
              <a:t>Going Beyond What’s Familiar</a:t>
            </a:r>
            <a:endParaRPr lang="en-US" sz="3600" b="1" dirty="0">
              <a:solidFill>
                <a:schemeClr val="tx1"/>
              </a:solidFill>
              <a:latin typeface="Al Bayan" charset="-78"/>
              <a:ea typeface="Al Bayan" charset="-78"/>
              <a:cs typeface="Al Bayan" charset="-78"/>
            </a:endParaRPr>
          </a:p>
        </p:txBody>
      </p:sp>
      <p:pic>
        <p:nvPicPr>
          <p:cNvPr id="5" name="Content Placeholder 4" descr="spotlight.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6303" y="1720691"/>
            <a:ext cx="10375573" cy="4754880"/>
          </a:xfrm>
        </p:spPr>
      </p:pic>
    </p:spTree>
    <p:extLst>
      <p:ext uri="{BB962C8B-B14F-4D97-AF65-F5344CB8AC3E}">
        <p14:creationId xmlns:p14="http://schemas.microsoft.com/office/powerpoint/2010/main" val="1428161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lgn="ctr"/>
            <a:r>
              <a:rPr lang="en-US" sz="3600" b="1" dirty="0" smtClean="0">
                <a:solidFill>
                  <a:schemeClr val="tx1"/>
                </a:solidFill>
                <a:latin typeface="Calibri" charset="0"/>
                <a:ea typeface="Calibri" charset="0"/>
                <a:cs typeface="Calibri" charset="0"/>
              </a:rPr>
              <a:t>5 Elements of a Developmental Relationship</a:t>
            </a:r>
            <a:endParaRPr lang="en-US" sz="3600" b="1" dirty="0">
              <a:solidFill>
                <a:schemeClr val="tx1"/>
              </a:solidFill>
              <a:latin typeface="Calibri" charset="0"/>
              <a:ea typeface="Calibri" charset="0"/>
              <a:cs typeface="Calibri" charset="0"/>
            </a:endParaRPr>
          </a:p>
        </p:txBody>
      </p:sp>
      <p:sp>
        <p:nvSpPr>
          <p:cNvPr id="4" name="Content Placeholder 3"/>
          <p:cNvSpPr>
            <a:spLocks noGrp="1"/>
          </p:cNvSpPr>
          <p:nvPr>
            <p:ph idx="1"/>
          </p:nvPr>
        </p:nvSpPr>
        <p:spPr/>
        <p:txBody>
          <a:bodyPr/>
          <a:lstStyle/>
          <a:p>
            <a:endParaRPr lang="en-US"/>
          </a:p>
        </p:txBody>
      </p:sp>
      <p:grpSp>
        <p:nvGrpSpPr>
          <p:cNvPr id="18" name="Group 17"/>
          <p:cNvGrpSpPr/>
          <p:nvPr/>
        </p:nvGrpSpPr>
        <p:grpSpPr>
          <a:xfrm>
            <a:off x="7019607" y="3962400"/>
            <a:ext cx="2810193" cy="2145396"/>
            <a:chOff x="3200400" y="4038600"/>
            <a:chExt cx="2810193" cy="2145396"/>
          </a:xfrm>
        </p:grpSpPr>
        <p:pic>
          <p:nvPicPr>
            <p:cNvPr id="19" name="Picture 18" descr="hands-on-science-education3.jpg"/>
            <p:cNvPicPr>
              <a:picLocks noChangeAspect="1"/>
            </p:cNvPicPr>
            <p:nvPr/>
          </p:nvPicPr>
          <p:blipFill rotWithShape="1">
            <a:blip r:embed="rId3">
              <a:extLst>
                <a:ext uri="{28A0092B-C50C-407E-A947-70E740481C1C}">
                  <a14:useLocalDpi xmlns:a14="http://schemas.microsoft.com/office/drawing/2010/main" val="0"/>
                </a:ext>
              </a:extLst>
            </a:blip>
            <a:srcRect l="26744" t="-383" r="6063" b="383"/>
            <a:stretch/>
          </p:blipFill>
          <p:spPr>
            <a:xfrm>
              <a:off x="3200400" y="4038600"/>
              <a:ext cx="2148840" cy="214539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358833" y="5638800"/>
              <a:ext cx="2651760" cy="400110"/>
            </a:xfrm>
            <a:prstGeom prst="rect">
              <a:avLst/>
            </a:prstGeom>
            <a:solidFill>
              <a:schemeClr val="accent4"/>
            </a:solidFill>
          </p:spPr>
          <p:txBody>
            <a:bodyPr wrap="square" lIns="91440" rIns="91440" rtlCol="0">
              <a:spAutoFit/>
            </a:bodyPr>
            <a:lstStyle/>
            <a:p>
              <a:pPr fontAlgn="base">
                <a:spcBef>
                  <a:spcPct val="0"/>
                </a:spcBef>
                <a:spcAft>
                  <a:spcPct val="0"/>
                </a:spcAft>
              </a:pPr>
              <a:r>
                <a:rPr lang="en-US" sz="2000" b="1">
                  <a:solidFill>
                    <a:srgbClr val="FFFFFF"/>
                  </a:solidFill>
                  <a:ea typeface="ＭＳ Ｐゴシック"/>
                  <a:cs typeface="Calibri"/>
                </a:rPr>
                <a:t>Expand Possibilities</a:t>
              </a:r>
            </a:p>
          </p:txBody>
        </p:sp>
      </p:grpSp>
      <p:grpSp>
        <p:nvGrpSpPr>
          <p:cNvPr id="17" name="Group 16"/>
          <p:cNvGrpSpPr/>
          <p:nvPr/>
        </p:nvGrpSpPr>
        <p:grpSpPr>
          <a:xfrm>
            <a:off x="3149176" y="3962400"/>
            <a:ext cx="2815167" cy="2144855"/>
            <a:chOff x="228600" y="4103546"/>
            <a:chExt cx="2815167" cy="2144854"/>
          </a:xfrm>
        </p:grpSpPr>
        <p:pic>
          <p:nvPicPr>
            <p:cNvPr id="20" name="Picture 19" descr="teacher-student-relationship.jpg"/>
            <p:cNvPicPr>
              <a:picLocks noChangeAspect="1"/>
            </p:cNvPicPr>
            <p:nvPr/>
          </p:nvPicPr>
          <p:blipFill rotWithShape="1">
            <a:blip r:embed="rId4">
              <a:extLst>
                <a:ext uri="{28A0092B-C50C-407E-A947-70E740481C1C}">
                  <a14:useLocalDpi xmlns:a14="http://schemas.microsoft.com/office/drawing/2010/main" val="0"/>
                </a:ext>
              </a:extLst>
            </a:blip>
            <a:srcRect l="29543" t="-1357" r="3788" b="1357"/>
            <a:stretch/>
          </p:blipFill>
          <p:spPr>
            <a:xfrm>
              <a:off x="228600" y="4103546"/>
              <a:ext cx="2148840" cy="2144854"/>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92007" y="5655731"/>
              <a:ext cx="2651760" cy="400110"/>
            </a:xfrm>
            <a:prstGeom prst="rect">
              <a:avLst/>
            </a:prstGeom>
            <a:solidFill>
              <a:schemeClr val="accent2"/>
            </a:solidFill>
          </p:spPr>
          <p:txBody>
            <a:bodyPr wrap="square" lIns="91440" rIns="91440" rtlCol="0">
              <a:spAutoFit/>
            </a:bodyPr>
            <a:lstStyle/>
            <a:p>
              <a:pPr fontAlgn="base">
                <a:spcBef>
                  <a:spcPct val="0"/>
                </a:spcBef>
                <a:spcAft>
                  <a:spcPct val="0"/>
                </a:spcAft>
              </a:pPr>
              <a:r>
                <a:rPr lang="en-US" sz="2000" b="1">
                  <a:solidFill>
                    <a:srgbClr val="FFFFFF"/>
                  </a:solidFill>
                  <a:ea typeface="ＭＳ Ｐゴシック"/>
                  <a:cs typeface="Calibri"/>
                </a:rPr>
                <a:t>Share Power</a:t>
              </a:r>
            </a:p>
          </p:txBody>
        </p:sp>
      </p:grpSp>
      <p:grpSp>
        <p:nvGrpSpPr>
          <p:cNvPr id="16" name="Group 15"/>
          <p:cNvGrpSpPr/>
          <p:nvPr/>
        </p:nvGrpSpPr>
        <p:grpSpPr>
          <a:xfrm>
            <a:off x="7680960" y="1371615"/>
            <a:ext cx="2819400" cy="2161671"/>
            <a:chOff x="6156960" y="1495929"/>
            <a:chExt cx="2819400" cy="2161671"/>
          </a:xfrm>
        </p:grpSpPr>
        <p:pic>
          <p:nvPicPr>
            <p:cNvPr id="26" name="Picture 25" descr="High-school-teacher-and-student-monkeybusinessimages-istock-square-jpeg.jpg"/>
            <p:cNvPicPr>
              <a:picLocks noChangeAspect="1"/>
            </p:cNvPicPr>
            <p:nvPr/>
          </p:nvPicPr>
          <p:blipFill rotWithShape="1">
            <a:blip r:embed="rId5">
              <a:extLst>
                <a:ext uri="{28A0092B-C50C-407E-A947-70E740481C1C}">
                  <a14:useLocalDpi xmlns:a14="http://schemas.microsoft.com/office/drawing/2010/main" val="0"/>
                </a:ext>
              </a:extLst>
            </a:blip>
            <a:srcRect l="5117" r="6452"/>
            <a:stretch/>
          </p:blipFill>
          <p:spPr>
            <a:xfrm>
              <a:off x="6156960" y="1495929"/>
              <a:ext cx="2148840" cy="2161671"/>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324600" y="3124200"/>
              <a:ext cx="2651760" cy="400110"/>
            </a:xfrm>
            <a:prstGeom prst="rect">
              <a:avLst/>
            </a:prstGeom>
            <a:solidFill>
              <a:schemeClr val="accent3">
                <a:lumMod val="75000"/>
              </a:schemeClr>
            </a:solidFill>
          </p:spPr>
          <p:txBody>
            <a:bodyPr wrap="square" lIns="91440" rIns="91440" rtlCol="0">
              <a:spAutoFit/>
            </a:bodyPr>
            <a:lstStyle/>
            <a:p>
              <a:pPr fontAlgn="base">
                <a:spcBef>
                  <a:spcPct val="0"/>
                </a:spcBef>
                <a:spcAft>
                  <a:spcPct val="0"/>
                </a:spcAft>
              </a:pPr>
              <a:r>
                <a:rPr lang="en-US" sz="2000" b="1">
                  <a:solidFill>
                    <a:srgbClr val="FFFFFF"/>
                  </a:solidFill>
                  <a:ea typeface="ＭＳ Ｐゴシック"/>
                  <a:cs typeface="Calibri"/>
                </a:rPr>
                <a:t>Provide Support</a:t>
              </a:r>
            </a:p>
          </p:txBody>
        </p:sp>
      </p:grpSp>
      <p:grpSp>
        <p:nvGrpSpPr>
          <p:cNvPr id="14" name="Group 13"/>
          <p:cNvGrpSpPr/>
          <p:nvPr/>
        </p:nvGrpSpPr>
        <p:grpSpPr>
          <a:xfrm>
            <a:off x="4724414" y="1400697"/>
            <a:ext cx="2811781" cy="2104504"/>
            <a:chOff x="3200400" y="1600200"/>
            <a:chExt cx="2811781" cy="2104504"/>
          </a:xfrm>
        </p:grpSpPr>
        <p:pic>
          <p:nvPicPr>
            <p:cNvPr id="27" name="Picture 26" descr="dt.common.streams.StreamServer.cls.jpg"/>
            <p:cNvPicPr>
              <a:picLocks noChangeAspect="1"/>
            </p:cNvPicPr>
            <p:nvPr/>
          </p:nvPicPr>
          <p:blipFill rotWithShape="1">
            <a:blip r:embed="rId6">
              <a:extLst>
                <a:ext uri="{28A0092B-C50C-407E-A947-70E740481C1C}">
                  <a14:useLocalDpi xmlns:a14="http://schemas.microsoft.com/office/drawing/2010/main" val="0"/>
                </a:ext>
              </a:extLst>
            </a:blip>
            <a:srcRect l="45901" t="4786" r="8783" b="45265"/>
            <a:stretch/>
          </p:blipFill>
          <p:spPr>
            <a:xfrm>
              <a:off x="3200400" y="1600200"/>
              <a:ext cx="2148840" cy="2104504"/>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3360421" y="3124200"/>
              <a:ext cx="2651760" cy="400110"/>
            </a:xfrm>
            <a:prstGeom prst="rect">
              <a:avLst/>
            </a:prstGeom>
            <a:solidFill>
              <a:schemeClr val="bg2">
                <a:lumMod val="50000"/>
              </a:schemeClr>
            </a:solidFill>
          </p:spPr>
          <p:txBody>
            <a:bodyPr wrap="square" lIns="91440" rIns="91440" rtlCol="0">
              <a:spAutoFit/>
            </a:bodyPr>
            <a:lstStyle/>
            <a:p>
              <a:pPr fontAlgn="base">
                <a:spcBef>
                  <a:spcPct val="0"/>
                </a:spcBef>
                <a:spcAft>
                  <a:spcPct val="0"/>
                </a:spcAft>
              </a:pPr>
              <a:r>
                <a:rPr lang="en-US" sz="2000" b="1">
                  <a:solidFill>
                    <a:srgbClr val="FFFFFF"/>
                  </a:solidFill>
                  <a:ea typeface="ＭＳ Ｐゴシック"/>
                  <a:cs typeface="Calibri"/>
                </a:rPr>
                <a:t>Challenge Growth</a:t>
              </a:r>
            </a:p>
          </p:txBody>
        </p:sp>
      </p:grpSp>
      <p:grpSp>
        <p:nvGrpSpPr>
          <p:cNvPr id="3" name="Group 2"/>
          <p:cNvGrpSpPr/>
          <p:nvPr/>
        </p:nvGrpSpPr>
        <p:grpSpPr>
          <a:xfrm>
            <a:off x="1752600" y="1371603"/>
            <a:ext cx="2804160" cy="2161416"/>
            <a:chOff x="228600" y="1600200"/>
            <a:chExt cx="2804160" cy="2161416"/>
          </a:xfrm>
        </p:grpSpPr>
        <p:pic>
          <p:nvPicPr>
            <p:cNvPr id="28" name="Picture 27" descr="AP100325169389-620.jpg"/>
            <p:cNvPicPr>
              <a:picLocks noChangeAspect="1"/>
            </p:cNvPicPr>
            <p:nvPr/>
          </p:nvPicPr>
          <p:blipFill rotWithShape="1">
            <a:blip r:embed="rId7">
              <a:extLst>
                <a:ext uri="{28A0092B-C50C-407E-A947-70E740481C1C}">
                  <a14:useLocalDpi xmlns:a14="http://schemas.microsoft.com/office/drawing/2010/main" val="0"/>
                </a:ext>
              </a:extLst>
            </a:blip>
            <a:srcRect l="19081" t="9889" r="33917" b="8721"/>
            <a:stretch/>
          </p:blipFill>
          <p:spPr>
            <a:xfrm>
              <a:off x="228600" y="1600200"/>
              <a:ext cx="2148840" cy="2161416"/>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381000" y="3149600"/>
              <a:ext cx="2651760" cy="400110"/>
            </a:xfrm>
            <a:prstGeom prst="rect">
              <a:avLst/>
            </a:prstGeom>
            <a:solidFill>
              <a:schemeClr val="tx2"/>
            </a:solidFill>
          </p:spPr>
          <p:txBody>
            <a:bodyPr wrap="square" lIns="91440" rIns="91440" rtlCol="0">
              <a:spAutoFit/>
            </a:bodyPr>
            <a:lstStyle/>
            <a:p>
              <a:pPr fontAlgn="base">
                <a:spcBef>
                  <a:spcPct val="0"/>
                </a:spcBef>
                <a:spcAft>
                  <a:spcPct val="0"/>
                </a:spcAft>
              </a:pPr>
              <a:r>
                <a:rPr lang="en-US" sz="2000" b="1">
                  <a:solidFill>
                    <a:srgbClr val="FFFFFF"/>
                  </a:solidFill>
                  <a:ea typeface="ＭＳ Ｐゴシック"/>
                  <a:cs typeface="Calibri"/>
                </a:rPr>
                <a:t>Express Care</a:t>
              </a:r>
            </a:p>
          </p:txBody>
        </p:sp>
      </p:grpSp>
    </p:spTree>
    <p:extLst>
      <p:ext uri="{BB962C8B-B14F-4D97-AF65-F5344CB8AC3E}">
        <p14:creationId xmlns:p14="http://schemas.microsoft.com/office/powerpoint/2010/main" val="15146829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91230" y="448"/>
            <a:ext cx="4400770" cy="6753644"/>
          </a:xfrm>
          <a:prstGeom prst="rect">
            <a:avLst/>
          </a:prstGeom>
          <a:solidFill>
            <a:srgbClr val="02295E"/>
          </a:solidFill>
          <a:ln>
            <a:noFill/>
          </a:ln>
          <a:effectLst/>
        </p:spPr>
        <p:style>
          <a:lnRef idx="1">
            <a:schemeClr val="accent1"/>
          </a:lnRef>
          <a:fillRef idx="3">
            <a:schemeClr val="accent1"/>
          </a:fillRef>
          <a:effectRef idx="2">
            <a:schemeClr val="accent1"/>
          </a:effectRef>
          <a:fontRef idx="minor">
            <a:schemeClr val="lt1"/>
          </a:fontRef>
        </p:style>
        <p:txBody>
          <a:bodyPr lIns="45707" tIns="22853" rIns="45707" bIns="22853" anchor="ctr"/>
          <a:lstStyle/>
          <a:p>
            <a:pPr marL="0" marR="0" lvl="0" indent="0" algn="ctr" defTabSz="543613"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7" name="TextBox 36"/>
          <p:cNvSpPr txBox="1">
            <a:spLocks noChangeArrowheads="1"/>
          </p:cNvSpPr>
          <p:nvPr/>
        </p:nvSpPr>
        <p:spPr bwMode="auto">
          <a:xfrm>
            <a:off x="7876008" y="198134"/>
            <a:ext cx="534918" cy="151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7" tIns="22853" rIns="45707" bIns="22853">
            <a:spAutoFit/>
          </a:bodyPr>
          <a:lstStyle>
            <a:lvl1pPr>
              <a:defRPr sz="4300">
                <a:solidFill>
                  <a:schemeClr val="tx1"/>
                </a:solidFill>
                <a:latin typeface="Calibri" charset="0"/>
                <a:ea typeface="ＭＳ Ｐゴシック" charset="0"/>
                <a:cs typeface="ＭＳ Ｐゴシック" charset="0"/>
              </a:defRPr>
            </a:lvl1pPr>
            <a:lvl2pPr marL="742950" indent="-285750">
              <a:defRPr sz="4300">
                <a:solidFill>
                  <a:schemeClr val="tx1"/>
                </a:solidFill>
                <a:latin typeface="Calibri" charset="0"/>
                <a:ea typeface="ＭＳ Ｐゴシック" charset="0"/>
              </a:defRPr>
            </a:lvl2pPr>
            <a:lvl3pPr marL="1143000" indent="-228600">
              <a:defRPr sz="4300">
                <a:solidFill>
                  <a:schemeClr val="tx1"/>
                </a:solidFill>
                <a:latin typeface="Calibri" charset="0"/>
                <a:ea typeface="ＭＳ Ｐゴシック" charset="0"/>
              </a:defRPr>
            </a:lvl3pPr>
            <a:lvl4pPr marL="1600200" indent="-228600">
              <a:defRPr sz="4300">
                <a:solidFill>
                  <a:schemeClr val="tx1"/>
                </a:solidFill>
                <a:latin typeface="Calibri" charset="0"/>
                <a:ea typeface="ＭＳ Ｐゴシック" charset="0"/>
              </a:defRPr>
            </a:lvl4pPr>
            <a:lvl5pPr marL="2057400" indent="-228600">
              <a:defRPr sz="4300">
                <a:solidFill>
                  <a:schemeClr val="tx1"/>
                </a:solidFill>
                <a:latin typeface="Calibri" charset="0"/>
                <a:ea typeface="ＭＳ Ｐゴシック" charset="0"/>
              </a:defRPr>
            </a:lvl5pPr>
            <a:lvl6pPr marL="2514600" indent="-228600" defTabSz="1087438" fontAlgn="base">
              <a:spcBef>
                <a:spcPct val="0"/>
              </a:spcBef>
              <a:spcAft>
                <a:spcPct val="0"/>
              </a:spcAft>
              <a:defRPr sz="4300">
                <a:solidFill>
                  <a:schemeClr val="tx1"/>
                </a:solidFill>
                <a:latin typeface="Calibri" charset="0"/>
                <a:ea typeface="ＭＳ Ｐゴシック" charset="0"/>
              </a:defRPr>
            </a:lvl6pPr>
            <a:lvl7pPr marL="2971800" indent="-228600" defTabSz="1087438" fontAlgn="base">
              <a:spcBef>
                <a:spcPct val="0"/>
              </a:spcBef>
              <a:spcAft>
                <a:spcPct val="0"/>
              </a:spcAft>
              <a:defRPr sz="4300">
                <a:solidFill>
                  <a:schemeClr val="tx1"/>
                </a:solidFill>
                <a:latin typeface="Calibri" charset="0"/>
                <a:ea typeface="ＭＳ Ｐゴシック" charset="0"/>
              </a:defRPr>
            </a:lvl7pPr>
            <a:lvl8pPr marL="3429000" indent="-228600" defTabSz="1087438" fontAlgn="base">
              <a:spcBef>
                <a:spcPct val="0"/>
              </a:spcBef>
              <a:spcAft>
                <a:spcPct val="0"/>
              </a:spcAft>
              <a:defRPr sz="4300">
                <a:solidFill>
                  <a:schemeClr val="tx1"/>
                </a:solidFill>
                <a:latin typeface="Calibri" charset="0"/>
                <a:ea typeface="ＭＳ Ｐゴシック" charset="0"/>
              </a:defRPr>
            </a:lvl8pPr>
            <a:lvl9pPr marL="3886200" indent="-228600" defTabSz="1087438" fontAlgn="base">
              <a:spcBef>
                <a:spcPct val="0"/>
              </a:spcBef>
              <a:spcAft>
                <a:spcPct val="0"/>
              </a:spcAft>
              <a:defRPr sz="4300">
                <a:solidFill>
                  <a:schemeClr val="tx1"/>
                </a:solidFill>
                <a:latin typeface="Calibri" charset="0"/>
                <a:ea typeface="ＭＳ Ｐゴシック" charset="0"/>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1898" b="0" i="0" u="none" strike="noStrike" kern="1200" cap="none" spc="0" normalizeH="0" baseline="0" noProof="0" dirty="0">
                <a:ln>
                  <a:noFill/>
                </a:ln>
                <a:solidFill>
                  <a:prstClr val="white"/>
                </a:solidFill>
                <a:effectLst/>
                <a:uLnTx/>
                <a:uFillTx/>
                <a:latin typeface="Open Sans" charset="0"/>
                <a:ea typeface="ＭＳ Ｐゴシック" charset="0"/>
                <a:cs typeface="Open Sans" charset="0"/>
              </a:rPr>
              <a:t>“</a:t>
            </a:r>
          </a:p>
        </p:txBody>
      </p:sp>
      <p:sp>
        <p:nvSpPr>
          <p:cNvPr id="39" name="TextBox 38"/>
          <p:cNvSpPr txBox="1">
            <a:spLocks noChangeArrowheads="1"/>
          </p:cNvSpPr>
          <p:nvPr/>
        </p:nvSpPr>
        <p:spPr bwMode="auto">
          <a:xfrm>
            <a:off x="11120330" y="4587081"/>
            <a:ext cx="523807" cy="151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7" tIns="22853" rIns="45707" bIns="22853">
            <a:spAutoFit/>
          </a:bodyPr>
          <a:lstStyle>
            <a:lvl1pPr>
              <a:defRPr sz="4300">
                <a:solidFill>
                  <a:schemeClr val="tx1"/>
                </a:solidFill>
                <a:latin typeface="Calibri" charset="0"/>
                <a:ea typeface="ＭＳ Ｐゴシック" charset="0"/>
                <a:cs typeface="ＭＳ Ｐゴシック" charset="0"/>
              </a:defRPr>
            </a:lvl1pPr>
            <a:lvl2pPr marL="742950" indent="-285750">
              <a:defRPr sz="4300">
                <a:solidFill>
                  <a:schemeClr val="tx1"/>
                </a:solidFill>
                <a:latin typeface="Calibri" charset="0"/>
                <a:ea typeface="ＭＳ Ｐゴシック" charset="0"/>
              </a:defRPr>
            </a:lvl2pPr>
            <a:lvl3pPr marL="1143000" indent="-228600">
              <a:defRPr sz="4300">
                <a:solidFill>
                  <a:schemeClr val="tx1"/>
                </a:solidFill>
                <a:latin typeface="Calibri" charset="0"/>
                <a:ea typeface="ＭＳ Ｐゴシック" charset="0"/>
              </a:defRPr>
            </a:lvl3pPr>
            <a:lvl4pPr marL="1600200" indent="-228600">
              <a:defRPr sz="4300">
                <a:solidFill>
                  <a:schemeClr val="tx1"/>
                </a:solidFill>
                <a:latin typeface="Calibri" charset="0"/>
                <a:ea typeface="ＭＳ Ｐゴシック" charset="0"/>
              </a:defRPr>
            </a:lvl4pPr>
            <a:lvl5pPr marL="2057400" indent="-228600">
              <a:defRPr sz="4300">
                <a:solidFill>
                  <a:schemeClr val="tx1"/>
                </a:solidFill>
                <a:latin typeface="Calibri" charset="0"/>
                <a:ea typeface="ＭＳ Ｐゴシック" charset="0"/>
              </a:defRPr>
            </a:lvl5pPr>
            <a:lvl6pPr marL="2514600" indent="-228600" defTabSz="1087438" fontAlgn="base">
              <a:spcBef>
                <a:spcPct val="0"/>
              </a:spcBef>
              <a:spcAft>
                <a:spcPct val="0"/>
              </a:spcAft>
              <a:defRPr sz="4300">
                <a:solidFill>
                  <a:schemeClr val="tx1"/>
                </a:solidFill>
                <a:latin typeface="Calibri" charset="0"/>
                <a:ea typeface="ＭＳ Ｐゴシック" charset="0"/>
              </a:defRPr>
            </a:lvl6pPr>
            <a:lvl7pPr marL="2971800" indent="-228600" defTabSz="1087438" fontAlgn="base">
              <a:spcBef>
                <a:spcPct val="0"/>
              </a:spcBef>
              <a:spcAft>
                <a:spcPct val="0"/>
              </a:spcAft>
              <a:defRPr sz="4300">
                <a:solidFill>
                  <a:schemeClr val="tx1"/>
                </a:solidFill>
                <a:latin typeface="Calibri" charset="0"/>
                <a:ea typeface="ＭＳ Ｐゴシック" charset="0"/>
              </a:defRPr>
            </a:lvl7pPr>
            <a:lvl8pPr marL="3429000" indent="-228600" defTabSz="1087438" fontAlgn="base">
              <a:spcBef>
                <a:spcPct val="0"/>
              </a:spcBef>
              <a:spcAft>
                <a:spcPct val="0"/>
              </a:spcAft>
              <a:defRPr sz="4300">
                <a:solidFill>
                  <a:schemeClr val="tx1"/>
                </a:solidFill>
                <a:latin typeface="Calibri" charset="0"/>
                <a:ea typeface="ＭＳ Ｐゴシック" charset="0"/>
              </a:defRPr>
            </a:lvl8pPr>
            <a:lvl9pPr marL="3886200" indent="-228600" defTabSz="1087438" fontAlgn="base">
              <a:spcBef>
                <a:spcPct val="0"/>
              </a:spcBef>
              <a:spcAft>
                <a:spcPct val="0"/>
              </a:spcAft>
              <a:defRPr sz="4300">
                <a:solidFill>
                  <a:schemeClr val="tx1"/>
                </a:solidFill>
                <a:latin typeface="Calibri" charset="0"/>
                <a:ea typeface="ＭＳ Ｐゴシック" charset="0"/>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1898" b="0" i="0" u="none" strike="noStrike" kern="1200" cap="none" spc="0" normalizeH="0" baseline="0" noProof="0" dirty="0">
                <a:ln>
                  <a:noFill/>
                </a:ln>
                <a:solidFill>
                  <a:prstClr val="white"/>
                </a:solidFill>
                <a:effectLst/>
                <a:uLnTx/>
                <a:uFillTx/>
                <a:latin typeface="Open Sans" charset="0"/>
                <a:ea typeface="ＭＳ Ｐゴシック" charset="0"/>
                <a:cs typeface="Open Sans" charset="0"/>
              </a:rPr>
              <a:t>”</a:t>
            </a:r>
          </a:p>
        </p:txBody>
      </p:sp>
      <p:sp>
        <p:nvSpPr>
          <p:cNvPr id="41" name="Text Placeholder 1"/>
          <p:cNvSpPr txBox="1">
            <a:spLocks/>
          </p:cNvSpPr>
          <p:nvPr/>
        </p:nvSpPr>
        <p:spPr bwMode="auto">
          <a:xfrm>
            <a:off x="8495704" y="635966"/>
            <a:ext cx="2624626" cy="5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07" tIns="22853" rIns="45707" bIns="22853">
            <a:spAutoFit/>
          </a:bodyPr>
          <a:lstStyle>
            <a:lvl1pPr>
              <a:defRPr sz="4300">
                <a:solidFill>
                  <a:schemeClr val="tx1"/>
                </a:solidFill>
                <a:latin typeface="Calibri" charset="0"/>
                <a:ea typeface="ＭＳ Ｐゴシック" charset="0"/>
                <a:cs typeface="ＭＳ Ｐゴシック" charset="0"/>
              </a:defRPr>
            </a:lvl1pPr>
            <a:lvl2pPr marL="742950" indent="-285750">
              <a:defRPr sz="4300">
                <a:solidFill>
                  <a:schemeClr val="tx1"/>
                </a:solidFill>
                <a:latin typeface="Calibri" charset="0"/>
                <a:ea typeface="ＭＳ Ｐゴシック" charset="0"/>
              </a:defRPr>
            </a:lvl2pPr>
            <a:lvl3pPr marL="1143000" indent="-228600">
              <a:defRPr sz="4300">
                <a:solidFill>
                  <a:schemeClr val="tx1"/>
                </a:solidFill>
                <a:latin typeface="Calibri" charset="0"/>
                <a:ea typeface="ＭＳ Ｐゴシック" charset="0"/>
              </a:defRPr>
            </a:lvl3pPr>
            <a:lvl4pPr marL="1600200" indent="-228600">
              <a:defRPr sz="4300">
                <a:solidFill>
                  <a:schemeClr val="tx1"/>
                </a:solidFill>
                <a:latin typeface="Calibri" charset="0"/>
                <a:ea typeface="ＭＳ Ｐゴシック" charset="0"/>
              </a:defRPr>
            </a:lvl4pPr>
            <a:lvl5pPr marL="2057400" indent="-228600">
              <a:defRPr sz="4300">
                <a:solidFill>
                  <a:schemeClr val="tx1"/>
                </a:solidFill>
                <a:latin typeface="Calibri" charset="0"/>
                <a:ea typeface="ＭＳ Ｐゴシック" charset="0"/>
              </a:defRPr>
            </a:lvl5pPr>
            <a:lvl6pPr marL="2514600" indent="-228600" defTabSz="1087438" fontAlgn="base">
              <a:spcBef>
                <a:spcPct val="0"/>
              </a:spcBef>
              <a:spcAft>
                <a:spcPct val="0"/>
              </a:spcAft>
              <a:defRPr sz="4300">
                <a:solidFill>
                  <a:schemeClr val="tx1"/>
                </a:solidFill>
                <a:latin typeface="Calibri" charset="0"/>
                <a:ea typeface="ＭＳ Ｐゴシック" charset="0"/>
              </a:defRPr>
            </a:lvl6pPr>
            <a:lvl7pPr marL="2971800" indent="-228600" defTabSz="1087438" fontAlgn="base">
              <a:spcBef>
                <a:spcPct val="0"/>
              </a:spcBef>
              <a:spcAft>
                <a:spcPct val="0"/>
              </a:spcAft>
              <a:defRPr sz="4300">
                <a:solidFill>
                  <a:schemeClr val="tx1"/>
                </a:solidFill>
                <a:latin typeface="Calibri" charset="0"/>
                <a:ea typeface="ＭＳ Ｐゴシック" charset="0"/>
              </a:defRPr>
            </a:lvl7pPr>
            <a:lvl8pPr marL="3429000" indent="-228600" defTabSz="1087438" fontAlgn="base">
              <a:spcBef>
                <a:spcPct val="0"/>
              </a:spcBef>
              <a:spcAft>
                <a:spcPct val="0"/>
              </a:spcAft>
              <a:defRPr sz="4300">
                <a:solidFill>
                  <a:schemeClr val="tx1"/>
                </a:solidFill>
                <a:latin typeface="Calibri" charset="0"/>
                <a:ea typeface="ＭＳ Ｐゴシック" charset="0"/>
              </a:defRPr>
            </a:lvl8pPr>
            <a:lvl9pPr marL="3886200" indent="-228600" defTabSz="1087438" fontAlgn="base">
              <a:spcBef>
                <a:spcPct val="0"/>
              </a:spcBef>
              <a:spcAft>
                <a:spcPct val="0"/>
              </a:spcAft>
              <a:defRPr sz="4300">
                <a:solidFill>
                  <a:schemeClr val="tx1"/>
                </a:solidFill>
                <a:latin typeface="Calibri" charset="0"/>
                <a:ea typeface="ＭＳ Ｐゴシック" charset="0"/>
              </a:defRPr>
            </a:lvl9pPr>
          </a:lstStyle>
          <a:p>
            <a:pPr lvl="0">
              <a:lnSpc>
                <a:spcPct val="120000"/>
              </a:lnSpc>
              <a:spcBef>
                <a:spcPct val="20000"/>
              </a:spcBef>
              <a:defRPr/>
            </a:pPr>
            <a:r>
              <a:rPr lang="en-US" sz="2800" b="1" dirty="0">
                <a:solidFill>
                  <a:schemeClr val="bg1"/>
                </a:solidFill>
                <a:latin typeface="Agency FB" panose="020B0503020202020204" pitchFamily="34" charset="0"/>
              </a:rPr>
              <a:t>I feel like he’s more like family, cause when I have issues in school or at </a:t>
            </a:r>
            <a:r>
              <a:rPr lang="en-US" sz="2800" b="1" dirty="0" smtClean="0">
                <a:solidFill>
                  <a:schemeClr val="bg1"/>
                </a:solidFill>
                <a:latin typeface="Agency FB" panose="020B0503020202020204" pitchFamily="34" charset="0"/>
              </a:rPr>
              <a:t>home he </a:t>
            </a:r>
            <a:r>
              <a:rPr lang="en-US" sz="2800" b="1" dirty="0">
                <a:solidFill>
                  <a:schemeClr val="bg1"/>
                </a:solidFill>
                <a:latin typeface="Agency FB" panose="020B0503020202020204" pitchFamily="34" charset="0"/>
              </a:rPr>
              <a:t>gives me advice. I can trust him with what I say</a:t>
            </a:r>
            <a:r>
              <a:rPr lang="en-US" sz="2800" b="1" dirty="0" smtClean="0">
                <a:solidFill>
                  <a:schemeClr val="bg1"/>
                </a:solidFill>
                <a:latin typeface="Agency FB" panose="020B0503020202020204" pitchFamily="34" charset="0"/>
              </a:rPr>
              <a:t>.   </a:t>
            </a:r>
          </a:p>
          <a:p>
            <a:pPr lvl="0">
              <a:lnSpc>
                <a:spcPct val="120000"/>
              </a:lnSpc>
              <a:spcBef>
                <a:spcPct val="20000"/>
              </a:spcBef>
              <a:defRPr/>
            </a:pPr>
            <a:r>
              <a:rPr lang="en-US" sz="2800" b="1" dirty="0" smtClean="0">
                <a:solidFill>
                  <a:schemeClr val="bg1"/>
                </a:solidFill>
                <a:latin typeface="Agency FB" panose="020B0503020202020204" pitchFamily="34" charset="0"/>
              </a:rPr>
              <a:t> </a:t>
            </a:r>
            <a:r>
              <a:rPr kumimoji="0" lang="en-US" sz="1800" b="1" i="0" u="none" strike="noStrike" kern="1200" cap="none" spc="0" normalizeH="0" baseline="0" noProof="0" dirty="0" smtClean="0">
                <a:ln>
                  <a:noFill/>
                </a:ln>
                <a:solidFill>
                  <a:prstClr val="white"/>
                </a:solidFill>
                <a:effectLst/>
                <a:uLnTx/>
                <a:uFillTx/>
                <a:latin typeface="Open Sans" charset="0"/>
                <a:cs typeface="Open Sans" charset="0"/>
              </a:rPr>
              <a:t>- </a:t>
            </a:r>
            <a:r>
              <a:rPr lang="en-US" sz="1800" b="1" dirty="0" smtClean="0">
                <a:solidFill>
                  <a:schemeClr val="bg1"/>
                </a:solidFill>
                <a:latin typeface="Agency FB" panose="020B0503020202020204" pitchFamily="34" charset="0"/>
              </a:rPr>
              <a:t>Youth in After School Program</a:t>
            </a:r>
            <a:endParaRPr lang="en-US" sz="1800" b="1" dirty="0">
              <a:solidFill>
                <a:schemeClr val="bg1"/>
              </a:solidFill>
              <a:latin typeface="Agency FB" panose="020B0503020202020204" pitchFamily="34" charset="0"/>
            </a:endParaRPr>
          </a:p>
        </p:txBody>
      </p:sp>
      <p:sp>
        <p:nvSpPr>
          <p:cNvPr id="4" name="TextBox 3"/>
          <p:cNvSpPr txBox="1"/>
          <p:nvPr/>
        </p:nvSpPr>
        <p:spPr>
          <a:xfrm>
            <a:off x="6071616" y="1152144"/>
            <a:ext cx="184731" cy="369332"/>
          </a:xfrm>
          <a:prstGeom prst="rect">
            <a:avLst/>
          </a:prstGeom>
          <a:noFill/>
        </p:spPr>
        <p:txBody>
          <a:bodyPr wrap="none" rtlCol="0">
            <a:spAutoFit/>
          </a:bodyPr>
          <a:lstStyle/>
          <a:p>
            <a:endParaRPr lang="en-US" dirty="0"/>
          </a:p>
        </p:txBody>
      </p:sp>
      <p:sp>
        <p:nvSpPr>
          <p:cNvPr id="13" name="Rectangle 12"/>
          <p:cNvSpPr/>
          <p:nvPr/>
        </p:nvSpPr>
        <p:spPr>
          <a:xfrm>
            <a:off x="84777" y="430321"/>
            <a:ext cx="7791230" cy="1246495"/>
          </a:xfrm>
          <a:prstGeom prst="rect">
            <a:avLst/>
          </a:prstGeom>
        </p:spPr>
        <p:txBody>
          <a:bodyPr wrap="square">
            <a:spAutoFit/>
          </a:bodyPr>
          <a:lstStyle/>
          <a:p>
            <a:pPr marL="342900" marR="0" lvl="0" indent="-342900" algn="ctr">
              <a:spcBef>
                <a:spcPts val="600"/>
              </a:spcBef>
              <a:spcAft>
                <a:spcPts val="600"/>
              </a:spcAft>
              <a:buClr>
                <a:srgbClr val="E31837"/>
              </a:buClr>
              <a:buFont typeface="+mj-lt"/>
              <a:buAutoNum type="arabicPeriod"/>
              <a:tabLst>
                <a:tab pos="1805940" algn="l"/>
              </a:tabLst>
            </a:pPr>
            <a:r>
              <a:rPr lang="en-US" sz="4000" b="1" dirty="0">
                <a:solidFill>
                  <a:srgbClr val="FF0000"/>
                </a:solidFill>
                <a:latin typeface="Calibri" charset="0"/>
                <a:ea typeface="Calibri" charset="0"/>
                <a:cs typeface="Times New Roman" charset="0"/>
              </a:rPr>
              <a:t>Express Care</a:t>
            </a:r>
            <a:endParaRPr lang="en-US" sz="4000" dirty="0">
              <a:latin typeface="Calibri" charset="0"/>
              <a:ea typeface="Calibri" charset="0"/>
              <a:cs typeface="Times New Roman" charset="0"/>
            </a:endParaRPr>
          </a:p>
          <a:p>
            <a:pPr algn="ctr"/>
            <a:r>
              <a:rPr lang="en-US" sz="3000" i="1" dirty="0">
                <a:solidFill>
                  <a:srgbClr val="000000"/>
                </a:solidFill>
                <a:latin typeface="Calibri" charset="0"/>
                <a:ea typeface="Calibri" charset="0"/>
                <a:cs typeface="Times New Roman" charset="0"/>
              </a:rPr>
              <a:t>Show me that I matter to you.</a:t>
            </a:r>
            <a:r>
              <a:rPr lang="en-US" sz="3000" i="1" dirty="0"/>
              <a:t> </a:t>
            </a:r>
          </a:p>
        </p:txBody>
      </p:sp>
      <p:graphicFrame>
        <p:nvGraphicFramePr>
          <p:cNvPr id="19" name="Table 18"/>
          <p:cNvGraphicFramePr>
            <a:graphicFrameLocks noGrp="1"/>
          </p:cNvGraphicFramePr>
          <p:nvPr>
            <p:extLst>
              <p:ext uri="{D42A27DB-BD31-4B8C-83A1-F6EECF244321}">
                <p14:modId xmlns:p14="http://schemas.microsoft.com/office/powerpoint/2010/main" val="1090060482"/>
              </p:ext>
            </p:extLst>
          </p:nvPr>
        </p:nvGraphicFramePr>
        <p:xfrm>
          <a:off x="1" y="2106689"/>
          <a:ext cx="7791230" cy="2480392"/>
        </p:xfrm>
        <a:graphic>
          <a:graphicData uri="http://schemas.openxmlformats.org/drawingml/2006/table">
            <a:tbl>
              <a:tblPr firstRow="1" firstCol="1" bandRow="1"/>
              <a:tblGrid>
                <a:gridCol w="7791230"/>
              </a:tblGrid>
              <a:tr h="2480392">
                <a:tc>
                  <a:txBody>
                    <a:bodyPr/>
                    <a:lstStyle/>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Be </a:t>
                      </a:r>
                      <a:r>
                        <a:rPr lang="en-US" sz="2000" b="1" dirty="0" smtClean="0">
                          <a:effectLst/>
                          <a:latin typeface="Calibri" charset="0"/>
                          <a:ea typeface="ＭＳ 明朝" charset="-128"/>
                          <a:cs typeface="Times New Roman" charset="0"/>
                        </a:rPr>
                        <a:t>dependable</a:t>
                      </a:r>
                      <a:r>
                        <a:rPr lang="en-US" sz="2000" dirty="0" smtClean="0">
                          <a:effectLst/>
                          <a:latin typeface="Calibri" charset="0"/>
                          <a:ea typeface="ＭＳ 明朝" charset="-128"/>
                          <a:cs typeface="Times New Roman" charset="0"/>
                        </a:rPr>
                        <a:t>	                  Be </a:t>
                      </a:r>
                      <a:r>
                        <a:rPr lang="en-US" sz="2000" dirty="0">
                          <a:effectLst/>
                          <a:latin typeface="Calibri" charset="0"/>
                          <a:ea typeface="ＭＳ 明朝" charset="-128"/>
                          <a:cs typeface="Times New Roman" charset="0"/>
                        </a:rPr>
                        <a:t>someone I can </a:t>
                      </a:r>
                      <a:r>
                        <a:rPr lang="en-US" sz="2000" dirty="0" smtClean="0">
                          <a:effectLst/>
                          <a:latin typeface="Calibri" charset="0"/>
                          <a:ea typeface="ＭＳ 明朝" charset="-128"/>
                          <a:cs typeface="Times New Roman" charset="0"/>
                        </a:rPr>
                        <a:t>trust</a:t>
                      </a:r>
                      <a:endParaRPr lang="en-US" sz="2000" dirty="0">
                        <a:effectLst/>
                        <a:latin typeface="Calibri" charset="0"/>
                        <a:ea typeface="Calibri" charset="0"/>
                        <a:cs typeface="Times New Roman" charset="0"/>
                      </a:endParaRPr>
                    </a:p>
                    <a:p>
                      <a:pPr marL="342900" marR="0" lvl="0" indent="-342900">
                        <a:spcBef>
                          <a:spcPts val="600"/>
                        </a:spcBef>
                        <a:spcAft>
                          <a:spcPts val="600"/>
                        </a:spcAft>
                        <a:buFont typeface="Symbol" charset="2"/>
                        <a:buChar char=""/>
                        <a:tabLst>
                          <a:tab pos="1531620" algn="l"/>
                        </a:tabLst>
                      </a:pPr>
                      <a:r>
                        <a:rPr lang="en-US" sz="2000" b="1" dirty="0" smtClean="0">
                          <a:effectLst/>
                          <a:latin typeface="Calibri" charset="0"/>
                          <a:ea typeface="ＭＳ 明朝" charset="-128"/>
                          <a:cs typeface="Times New Roman" charset="0"/>
                        </a:rPr>
                        <a:t>Listen</a:t>
                      </a:r>
                      <a:r>
                        <a:rPr lang="en-US" sz="2000" dirty="0" smtClean="0">
                          <a:effectLst/>
                          <a:latin typeface="Calibri" charset="0"/>
                          <a:ea typeface="ＭＳ 明朝" charset="-128"/>
                          <a:cs typeface="Times New Roman" charset="0"/>
                        </a:rPr>
                        <a:t>                                       Really </a:t>
                      </a:r>
                      <a:r>
                        <a:rPr lang="en-US" sz="2000" dirty="0">
                          <a:effectLst/>
                          <a:latin typeface="Calibri" charset="0"/>
                          <a:ea typeface="ＭＳ 明朝" charset="-128"/>
                          <a:cs typeface="Times New Roman" charset="0"/>
                        </a:rPr>
                        <a:t>pay attention when </a:t>
                      </a:r>
                      <a:r>
                        <a:rPr lang="en-US" sz="2000" dirty="0" smtClean="0">
                          <a:effectLst/>
                          <a:latin typeface="Calibri" charset="0"/>
                          <a:ea typeface="ＭＳ 明朝" charset="-128"/>
                          <a:cs typeface="Times New Roman" charset="0"/>
                        </a:rPr>
                        <a:t>we</a:t>
                      </a:r>
                      <a:r>
                        <a:rPr lang="en-US" sz="2000" baseline="0" dirty="0" smtClean="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are together</a:t>
                      </a:r>
                      <a:endParaRPr lang="en-US" sz="2000" dirty="0">
                        <a:effectLst/>
                        <a:latin typeface="Calibri" charset="0"/>
                        <a:ea typeface="Calibri" charset="0"/>
                        <a:cs typeface="Times New Roman" charset="0"/>
                      </a:endParaRPr>
                    </a:p>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Believe in me</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a:t>
                      </a:r>
                      <a:r>
                        <a:rPr lang="en-US" sz="2000" baseline="0" dirty="0" smtClean="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Make </a:t>
                      </a:r>
                      <a:r>
                        <a:rPr lang="en-US" sz="2000" dirty="0">
                          <a:effectLst/>
                          <a:latin typeface="Calibri" charset="0"/>
                          <a:ea typeface="ＭＳ 明朝" charset="-128"/>
                          <a:cs typeface="Times New Roman" charset="0"/>
                        </a:rPr>
                        <a:t>me feel known and </a:t>
                      </a:r>
                      <a:r>
                        <a:rPr lang="en-US" sz="2000" dirty="0" smtClean="0">
                          <a:effectLst/>
                          <a:latin typeface="Calibri" charset="0"/>
                          <a:ea typeface="ＭＳ 明朝" charset="-128"/>
                          <a:cs typeface="Times New Roman" charset="0"/>
                        </a:rPr>
                        <a:t>valued</a:t>
                      </a:r>
                      <a:endParaRPr lang="en-US" sz="2000" dirty="0">
                        <a:effectLst/>
                        <a:latin typeface="Calibri" charset="0"/>
                        <a:ea typeface="Calibri" charset="0"/>
                        <a:cs typeface="Times New Roman" charset="0"/>
                      </a:endParaRPr>
                    </a:p>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Be warm</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Show </a:t>
                      </a:r>
                      <a:r>
                        <a:rPr lang="en-US" sz="2000" dirty="0">
                          <a:effectLst/>
                          <a:latin typeface="Calibri" charset="0"/>
                          <a:ea typeface="ＭＳ 明朝" charset="-128"/>
                          <a:cs typeface="Times New Roman" charset="0"/>
                        </a:rPr>
                        <a:t>me you enjoy being with </a:t>
                      </a:r>
                      <a:r>
                        <a:rPr lang="en-US" sz="2000" dirty="0" smtClean="0">
                          <a:effectLst/>
                          <a:latin typeface="Calibri" charset="0"/>
                          <a:ea typeface="ＭＳ 明朝" charset="-128"/>
                          <a:cs typeface="Times New Roman" charset="0"/>
                        </a:rPr>
                        <a:t>me</a:t>
                      </a:r>
                      <a:endParaRPr lang="en-US" sz="2000" dirty="0">
                        <a:effectLst/>
                        <a:latin typeface="Calibri" charset="0"/>
                        <a:ea typeface="Calibri" charset="0"/>
                        <a:cs typeface="Times New Roman" charset="0"/>
                      </a:endParaRPr>
                    </a:p>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Encourage</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Praise </a:t>
                      </a:r>
                      <a:r>
                        <a:rPr lang="en-US" sz="2000" dirty="0">
                          <a:effectLst/>
                          <a:latin typeface="Calibri" charset="0"/>
                          <a:ea typeface="ＭＳ 明朝" charset="-128"/>
                          <a:cs typeface="Times New Roman" charset="0"/>
                        </a:rPr>
                        <a:t>me for my efforts and </a:t>
                      </a:r>
                      <a:r>
                        <a:rPr lang="en-US" sz="2000" dirty="0" smtClean="0">
                          <a:effectLst/>
                          <a:latin typeface="Calibri" charset="0"/>
                          <a:ea typeface="ＭＳ 明朝" charset="-128"/>
                          <a:cs typeface="Times New Roman" charset="0"/>
                        </a:rPr>
                        <a:t>achievements</a:t>
                      </a:r>
                      <a:endParaRPr lang="en-US" sz="2000" dirty="0">
                        <a:effectLst/>
                        <a:latin typeface="Calibri" charset="0"/>
                        <a:ea typeface="Calibri" charset="0"/>
                        <a:cs typeface="Times New Roman" charset="0"/>
                      </a:endParaRPr>
                    </a:p>
                  </a:txBody>
                  <a:tcPr marL="68580" marR="68580" marT="0" marB="0" anchor="ctr">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9359876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91230" y="447"/>
            <a:ext cx="4400770" cy="6743253"/>
          </a:xfrm>
          <a:prstGeom prst="rect">
            <a:avLst/>
          </a:prstGeom>
          <a:solidFill>
            <a:srgbClr val="32687E"/>
          </a:solidFill>
          <a:ln>
            <a:noFill/>
          </a:ln>
          <a:effectLst/>
        </p:spPr>
        <p:style>
          <a:lnRef idx="1">
            <a:schemeClr val="accent1"/>
          </a:lnRef>
          <a:fillRef idx="3">
            <a:schemeClr val="accent1"/>
          </a:fillRef>
          <a:effectRef idx="2">
            <a:schemeClr val="accent1"/>
          </a:effectRef>
          <a:fontRef idx="minor">
            <a:schemeClr val="lt1"/>
          </a:fontRef>
        </p:style>
        <p:txBody>
          <a:bodyPr lIns="45707" tIns="22853" rIns="45707" bIns="22853" anchor="ctr"/>
          <a:lstStyle/>
          <a:p>
            <a:pPr marL="0" marR="0" lvl="0" indent="0" algn="ctr" defTabSz="543613"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7" name="TextBox 36"/>
          <p:cNvSpPr txBox="1">
            <a:spLocks noChangeArrowheads="1"/>
          </p:cNvSpPr>
          <p:nvPr/>
        </p:nvSpPr>
        <p:spPr bwMode="auto">
          <a:xfrm>
            <a:off x="8117021" y="367478"/>
            <a:ext cx="534918" cy="151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7" tIns="22853" rIns="45707" bIns="22853">
            <a:spAutoFit/>
          </a:bodyPr>
          <a:lstStyle>
            <a:lvl1pPr>
              <a:defRPr sz="4300">
                <a:solidFill>
                  <a:schemeClr val="tx1"/>
                </a:solidFill>
                <a:latin typeface="Calibri" charset="0"/>
                <a:ea typeface="ＭＳ Ｐゴシック" charset="0"/>
                <a:cs typeface="ＭＳ Ｐゴシック" charset="0"/>
              </a:defRPr>
            </a:lvl1pPr>
            <a:lvl2pPr marL="742950" indent="-285750">
              <a:defRPr sz="4300">
                <a:solidFill>
                  <a:schemeClr val="tx1"/>
                </a:solidFill>
                <a:latin typeface="Calibri" charset="0"/>
                <a:ea typeface="ＭＳ Ｐゴシック" charset="0"/>
              </a:defRPr>
            </a:lvl2pPr>
            <a:lvl3pPr marL="1143000" indent="-228600">
              <a:defRPr sz="4300">
                <a:solidFill>
                  <a:schemeClr val="tx1"/>
                </a:solidFill>
                <a:latin typeface="Calibri" charset="0"/>
                <a:ea typeface="ＭＳ Ｐゴシック" charset="0"/>
              </a:defRPr>
            </a:lvl3pPr>
            <a:lvl4pPr marL="1600200" indent="-228600">
              <a:defRPr sz="4300">
                <a:solidFill>
                  <a:schemeClr val="tx1"/>
                </a:solidFill>
                <a:latin typeface="Calibri" charset="0"/>
                <a:ea typeface="ＭＳ Ｐゴシック" charset="0"/>
              </a:defRPr>
            </a:lvl4pPr>
            <a:lvl5pPr marL="2057400" indent="-228600">
              <a:defRPr sz="4300">
                <a:solidFill>
                  <a:schemeClr val="tx1"/>
                </a:solidFill>
                <a:latin typeface="Calibri" charset="0"/>
                <a:ea typeface="ＭＳ Ｐゴシック" charset="0"/>
              </a:defRPr>
            </a:lvl5pPr>
            <a:lvl6pPr marL="2514600" indent="-228600" defTabSz="1087438" fontAlgn="base">
              <a:spcBef>
                <a:spcPct val="0"/>
              </a:spcBef>
              <a:spcAft>
                <a:spcPct val="0"/>
              </a:spcAft>
              <a:defRPr sz="4300">
                <a:solidFill>
                  <a:schemeClr val="tx1"/>
                </a:solidFill>
                <a:latin typeface="Calibri" charset="0"/>
                <a:ea typeface="ＭＳ Ｐゴシック" charset="0"/>
              </a:defRPr>
            </a:lvl6pPr>
            <a:lvl7pPr marL="2971800" indent="-228600" defTabSz="1087438" fontAlgn="base">
              <a:spcBef>
                <a:spcPct val="0"/>
              </a:spcBef>
              <a:spcAft>
                <a:spcPct val="0"/>
              </a:spcAft>
              <a:defRPr sz="4300">
                <a:solidFill>
                  <a:schemeClr val="tx1"/>
                </a:solidFill>
                <a:latin typeface="Calibri" charset="0"/>
                <a:ea typeface="ＭＳ Ｐゴシック" charset="0"/>
              </a:defRPr>
            </a:lvl7pPr>
            <a:lvl8pPr marL="3429000" indent="-228600" defTabSz="1087438" fontAlgn="base">
              <a:spcBef>
                <a:spcPct val="0"/>
              </a:spcBef>
              <a:spcAft>
                <a:spcPct val="0"/>
              </a:spcAft>
              <a:defRPr sz="4300">
                <a:solidFill>
                  <a:schemeClr val="tx1"/>
                </a:solidFill>
                <a:latin typeface="Calibri" charset="0"/>
                <a:ea typeface="ＭＳ Ｐゴシック" charset="0"/>
              </a:defRPr>
            </a:lvl8pPr>
            <a:lvl9pPr marL="3886200" indent="-228600" defTabSz="1087438" fontAlgn="base">
              <a:spcBef>
                <a:spcPct val="0"/>
              </a:spcBef>
              <a:spcAft>
                <a:spcPct val="0"/>
              </a:spcAft>
              <a:defRPr sz="4300">
                <a:solidFill>
                  <a:schemeClr val="tx1"/>
                </a:solidFill>
                <a:latin typeface="Calibri" charset="0"/>
                <a:ea typeface="ＭＳ Ｐゴシック" charset="0"/>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1898" b="0" i="0" u="none" strike="noStrike" kern="1200" cap="none" spc="0" normalizeH="0" baseline="0" noProof="0" dirty="0">
                <a:ln>
                  <a:noFill/>
                </a:ln>
                <a:solidFill>
                  <a:prstClr val="white"/>
                </a:solidFill>
                <a:effectLst/>
                <a:uLnTx/>
                <a:uFillTx/>
                <a:latin typeface="Open Sans" charset="0"/>
                <a:ea typeface="ＭＳ Ｐゴシック" charset="0"/>
                <a:cs typeface="Open Sans" charset="0"/>
              </a:rPr>
              <a:t>“</a:t>
            </a:r>
          </a:p>
        </p:txBody>
      </p:sp>
      <p:sp>
        <p:nvSpPr>
          <p:cNvPr id="39" name="TextBox 38"/>
          <p:cNvSpPr txBox="1">
            <a:spLocks noChangeArrowheads="1"/>
          </p:cNvSpPr>
          <p:nvPr/>
        </p:nvSpPr>
        <p:spPr bwMode="auto">
          <a:xfrm>
            <a:off x="10693596" y="3495323"/>
            <a:ext cx="523807" cy="151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7" tIns="22853" rIns="45707" bIns="22853">
            <a:spAutoFit/>
          </a:bodyPr>
          <a:lstStyle>
            <a:lvl1pPr>
              <a:defRPr sz="4300">
                <a:solidFill>
                  <a:schemeClr val="tx1"/>
                </a:solidFill>
                <a:latin typeface="Calibri" charset="0"/>
                <a:ea typeface="ＭＳ Ｐゴシック" charset="0"/>
                <a:cs typeface="ＭＳ Ｐゴシック" charset="0"/>
              </a:defRPr>
            </a:lvl1pPr>
            <a:lvl2pPr marL="742950" indent="-285750">
              <a:defRPr sz="4300">
                <a:solidFill>
                  <a:schemeClr val="tx1"/>
                </a:solidFill>
                <a:latin typeface="Calibri" charset="0"/>
                <a:ea typeface="ＭＳ Ｐゴシック" charset="0"/>
              </a:defRPr>
            </a:lvl2pPr>
            <a:lvl3pPr marL="1143000" indent="-228600">
              <a:defRPr sz="4300">
                <a:solidFill>
                  <a:schemeClr val="tx1"/>
                </a:solidFill>
                <a:latin typeface="Calibri" charset="0"/>
                <a:ea typeface="ＭＳ Ｐゴシック" charset="0"/>
              </a:defRPr>
            </a:lvl3pPr>
            <a:lvl4pPr marL="1600200" indent="-228600">
              <a:defRPr sz="4300">
                <a:solidFill>
                  <a:schemeClr val="tx1"/>
                </a:solidFill>
                <a:latin typeface="Calibri" charset="0"/>
                <a:ea typeface="ＭＳ Ｐゴシック" charset="0"/>
              </a:defRPr>
            </a:lvl4pPr>
            <a:lvl5pPr marL="2057400" indent="-228600">
              <a:defRPr sz="4300">
                <a:solidFill>
                  <a:schemeClr val="tx1"/>
                </a:solidFill>
                <a:latin typeface="Calibri" charset="0"/>
                <a:ea typeface="ＭＳ Ｐゴシック" charset="0"/>
              </a:defRPr>
            </a:lvl5pPr>
            <a:lvl6pPr marL="2514600" indent="-228600" defTabSz="1087438" fontAlgn="base">
              <a:spcBef>
                <a:spcPct val="0"/>
              </a:spcBef>
              <a:spcAft>
                <a:spcPct val="0"/>
              </a:spcAft>
              <a:defRPr sz="4300">
                <a:solidFill>
                  <a:schemeClr val="tx1"/>
                </a:solidFill>
                <a:latin typeface="Calibri" charset="0"/>
                <a:ea typeface="ＭＳ Ｐゴシック" charset="0"/>
              </a:defRPr>
            </a:lvl6pPr>
            <a:lvl7pPr marL="2971800" indent="-228600" defTabSz="1087438" fontAlgn="base">
              <a:spcBef>
                <a:spcPct val="0"/>
              </a:spcBef>
              <a:spcAft>
                <a:spcPct val="0"/>
              </a:spcAft>
              <a:defRPr sz="4300">
                <a:solidFill>
                  <a:schemeClr val="tx1"/>
                </a:solidFill>
                <a:latin typeface="Calibri" charset="0"/>
                <a:ea typeface="ＭＳ Ｐゴシック" charset="0"/>
              </a:defRPr>
            </a:lvl7pPr>
            <a:lvl8pPr marL="3429000" indent="-228600" defTabSz="1087438" fontAlgn="base">
              <a:spcBef>
                <a:spcPct val="0"/>
              </a:spcBef>
              <a:spcAft>
                <a:spcPct val="0"/>
              </a:spcAft>
              <a:defRPr sz="4300">
                <a:solidFill>
                  <a:schemeClr val="tx1"/>
                </a:solidFill>
                <a:latin typeface="Calibri" charset="0"/>
                <a:ea typeface="ＭＳ Ｐゴシック" charset="0"/>
              </a:defRPr>
            </a:lvl8pPr>
            <a:lvl9pPr marL="3886200" indent="-228600" defTabSz="1087438" fontAlgn="base">
              <a:spcBef>
                <a:spcPct val="0"/>
              </a:spcBef>
              <a:spcAft>
                <a:spcPct val="0"/>
              </a:spcAft>
              <a:defRPr sz="4300">
                <a:solidFill>
                  <a:schemeClr val="tx1"/>
                </a:solidFill>
                <a:latin typeface="Calibri" charset="0"/>
                <a:ea typeface="ＭＳ Ｐゴシック" charset="0"/>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1898" b="0" i="0" u="none" strike="noStrike" kern="1200" cap="none" spc="0" normalizeH="0" baseline="0" noProof="0" dirty="0">
                <a:ln>
                  <a:noFill/>
                </a:ln>
                <a:solidFill>
                  <a:prstClr val="white"/>
                </a:solidFill>
                <a:effectLst/>
                <a:uLnTx/>
                <a:uFillTx/>
                <a:latin typeface="Open Sans" charset="0"/>
                <a:ea typeface="ＭＳ Ｐゴシック" charset="0"/>
                <a:cs typeface="Open Sans" charset="0"/>
              </a:rPr>
              <a:t>”</a:t>
            </a:r>
          </a:p>
        </p:txBody>
      </p:sp>
      <p:sp>
        <p:nvSpPr>
          <p:cNvPr id="41" name="Text Placeholder 1"/>
          <p:cNvSpPr txBox="1">
            <a:spLocks/>
          </p:cNvSpPr>
          <p:nvPr/>
        </p:nvSpPr>
        <p:spPr bwMode="auto">
          <a:xfrm>
            <a:off x="8867414" y="990725"/>
            <a:ext cx="2248401" cy="435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7" tIns="22853" rIns="45707" bIns="22853">
            <a:spAutoFit/>
          </a:bodyPr>
          <a:lstStyle>
            <a:lvl1pPr>
              <a:defRPr sz="4300">
                <a:solidFill>
                  <a:schemeClr val="tx1"/>
                </a:solidFill>
                <a:latin typeface="Calibri" charset="0"/>
                <a:ea typeface="ＭＳ Ｐゴシック" charset="0"/>
                <a:cs typeface="ＭＳ Ｐゴシック" charset="0"/>
              </a:defRPr>
            </a:lvl1pPr>
            <a:lvl2pPr marL="742950" indent="-285750">
              <a:defRPr sz="4300">
                <a:solidFill>
                  <a:schemeClr val="tx1"/>
                </a:solidFill>
                <a:latin typeface="Calibri" charset="0"/>
                <a:ea typeface="ＭＳ Ｐゴシック" charset="0"/>
              </a:defRPr>
            </a:lvl2pPr>
            <a:lvl3pPr marL="1143000" indent="-228600">
              <a:defRPr sz="4300">
                <a:solidFill>
                  <a:schemeClr val="tx1"/>
                </a:solidFill>
                <a:latin typeface="Calibri" charset="0"/>
                <a:ea typeface="ＭＳ Ｐゴシック" charset="0"/>
              </a:defRPr>
            </a:lvl3pPr>
            <a:lvl4pPr marL="1600200" indent="-228600">
              <a:defRPr sz="4300">
                <a:solidFill>
                  <a:schemeClr val="tx1"/>
                </a:solidFill>
                <a:latin typeface="Calibri" charset="0"/>
                <a:ea typeface="ＭＳ Ｐゴシック" charset="0"/>
              </a:defRPr>
            </a:lvl4pPr>
            <a:lvl5pPr marL="2057400" indent="-228600">
              <a:defRPr sz="4300">
                <a:solidFill>
                  <a:schemeClr val="tx1"/>
                </a:solidFill>
                <a:latin typeface="Calibri" charset="0"/>
                <a:ea typeface="ＭＳ Ｐゴシック" charset="0"/>
              </a:defRPr>
            </a:lvl5pPr>
            <a:lvl6pPr marL="2514600" indent="-228600" defTabSz="1087438" fontAlgn="base">
              <a:spcBef>
                <a:spcPct val="0"/>
              </a:spcBef>
              <a:spcAft>
                <a:spcPct val="0"/>
              </a:spcAft>
              <a:defRPr sz="4300">
                <a:solidFill>
                  <a:schemeClr val="tx1"/>
                </a:solidFill>
                <a:latin typeface="Calibri" charset="0"/>
                <a:ea typeface="ＭＳ Ｐゴシック" charset="0"/>
              </a:defRPr>
            </a:lvl6pPr>
            <a:lvl7pPr marL="2971800" indent="-228600" defTabSz="1087438" fontAlgn="base">
              <a:spcBef>
                <a:spcPct val="0"/>
              </a:spcBef>
              <a:spcAft>
                <a:spcPct val="0"/>
              </a:spcAft>
              <a:defRPr sz="4300">
                <a:solidFill>
                  <a:schemeClr val="tx1"/>
                </a:solidFill>
                <a:latin typeface="Calibri" charset="0"/>
                <a:ea typeface="ＭＳ Ｐゴシック" charset="0"/>
              </a:defRPr>
            </a:lvl7pPr>
            <a:lvl8pPr marL="3429000" indent="-228600" defTabSz="1087438" fontAlgn="base">
              <a:spcBef>
                <a:spcPct val="0"/>
              </a:spcBef>
              <a:spcAft>
                <a:spcPct val="0"/>
              </a:spcAft>
              <a:defRPr sz="4300">
                <a:solidFill>
                  <a:schemeClr val="tx1"/>
                </a:solidFill>
                <a:latin typeface="Calibri" charset="0"/>
                <a:ea typeface="ＭＳ Ｐゴシック" charset="0"/>
              </a:defRPr>
            </a:lvl8pPr>
            <a:lvl9pPr marL="3886200" indent="-228600" defTabSz="1087438" fontAlgn="base">
              <a:spcBef>
                <a:spcPct val="0"/>
              </a:spcBef>
              <a:spcAft>
                <a:spcPct val="0"/>
              </a:spcAft>
              <a:defRPr sz="4300">
                <a:solidFill>
                  <a:schemeClr val="tx1"/>
                </a:solidFill>
                <a:latin typeface="Calibri" charset="0"/>
                <a:ea typeface="ＭＳ Ｐゴシック" charset="0"/>
              </a:defRPr>
            </a:lvl9pPr>
          </a:lstStyle>
          <a:p>
            <a:pPr lvl="0">
              <a:defRPr/>
            </a:pPr>
            <a:r>
              <a:rPr lang="en-US" sz="2800" b="1" dirty="0" smtClean="0">
                <a:solidFill>
                  <a:schemeClr val="bg1"/>
                </a:solidFill>
                <a:latin typeface="Calibri"/>
              </a:rPr>
              <a:t>The </a:t>
            </a:r>
            <a:r>
              <a:rPr lang="en-US" sz="2800" b="1" dirty="0">
                <a:solidFill>
                  <a:schemeClr val="bg1"/>
                </a:solidFill>
                <a:latin typeface="Calibri"/>
              </a:rPr>
              <a:t>teachers that motivate me to do my best let me know it’s okay to make mistakes</a:t>
            </a:r>
            <a:r>
              <a:rPr lang="en-US" sz="2800" b="1" dirty="0" smtClean="0">
                <a:solidFill>
                  <a:schemeClr val="bg1"/>
                </a:solidFill>
                <a:latin typeface="Calibri"/>
              </a:rPr>
              <a:t>. </a:t>
            </a:r>
            <a:endParaRPr lang="en-US" sz="2800" b="1" dirty="0">
              <a:solidFill>
                <a:schemeClr val="bg1"/>
              </a:solidFill>
              <a:latin typeface="Calibri"/>
            </a:endParaRPr>
          </a:p>
          <a:p>
            <a:pPr lvl="0">
              <a:defRPr/>
            </a:pPr>
            <a:r>
              <a:rPr lang="en-US" sz="2800" dirty="0">
                <a:solidFill>
                  <a:schemeClr val="bg1"/>
                </a:solidFill>
                <a:latin typeface="Calibri"/>
              </a:rPr>
              <a:t> 	         </a:t>
            </a:r>
            <a:r>
              <a:rPr lang="en-US" sz="2800" dirty="0" smtClean="0">
                <a:solidFill>
                  <a:schemeClr val="bg1"/>
                </a:solidFill>
                <a:latin typeface="Calibri"/>
              </a:rPr>
              <a:t>     - </a:t>
            </a:r>
            <a:r>
              <a:rPr lang="en-US" sz="2000" b="1" dirty="0">
                <a:solidFill>
                  <a:prstClr val="white"/>
                </a:solidFill>
                <a:latin typeface="Open Sans" charset="0"/>
                <a:cs typeface="Open Sans" charset="0"/>
              </a:rPr>
              <a:t>Public School </a:t>
            </a:r>
            <a:r>
              <a:rPr kumimoji="0" lang="en-US" sz="2000" b="1" i="0" u="none" strike="noStrike" kern="1200" cap="none" spc="0" normalizeH="0" baseline="0" noProof="0" dirty="0" smtClean="0">
                <a:ln>
                  <a:noFill/>
                </a:ln>
                <a:solidFill>
                  <a:prstClr val="white"/>
                </a:solidFill>
                <a:effectLst/>
                <a:uLnTx/>
                <a:uFillTx/>
                <a:latin typeface="Open Sans" charset="0"/>
                <a:ea typeface="ＭＳ Ｐゴシック" charset="0"/>
                <a:cs typeface="Open Sans" charset="0"/>
              </a:rPr>
              <a:t>Student</a:t>
            </a:r>
            <a:endParaRPr kumimoji="0" lang="en-US" sz="2400" b="1" i="0" u="none" strike="noStrike" kern="1200" cap="none" spc="0" normalizeH="0" baseline="0" noProof="0" dirty="0">
              <a:ln>
                <a:noFill/>
              </a:ln>
              <a:solidFill>
                <a:prstClr val="white"/>
              </a:solidFill>
              <a:effectLst/>
              <a:uLnTx/>
              <a:uFillTx/>
              <a:latin typeface="Open Sans" charset="0"/>
              <a:ea typeface="ＭＳ Ｐゴシック" charset="0"/>
              <a:cs typeface="Open Sans" charset="0"/>
            </a:endParaRPr>
          </a:p>
        </p:txBody>
      </p:sp>
      <p:sp>
        <p:nvSpPr>
          <p:cNvPr id="4" name="Rectangle 3"/>
          <p:cNvSpPr/>
          <p:nvPr/>
        </p:nvSpPr>
        <p:spPr>
          <a:xfrm>
            <a:off x="0" y="367478"/>
            <a:ext cx="7954126" cy="1246495"/>
          </a:xfrm>
          <a:prstGeom prst="rect">
            <a:avLst/>
          </a:prstGeom>
        </p:spPr>
        <p:txBody>
          <a:bodyPr wrap="square">
            <a:spAutoFit/>
          </a:bodyPr>
          <a:lstStyle/>
          <a:p>
            <a:pPr marR="0" lvl="0" algn="ctr">
              <a:spcBef>
                <a:spcPts val="600"/>
              </a:spcBef>
              <a:spcAft>
                <a:spcPts val="600"/>
              </a:spcAft>
              <a:buClr>
                <a:srgbClr val="E31837"/>
              </a:buClr>
              <a:tabLst>
                <a:tab pos="1805940" algn="l"/>
              </a:tabLst>
            </a:pPr>
            <a:r>
              <a:rPr lang="en-US" sz="4000" b="1" dirty="0" smtClean="0">
                <a:solidFill>
                  <a:srgbClr val="FF0000"/>
                </a:solidFill>
                <a:latin typeface="Calibri" charset="0"/>
                <a:ea typeface="Calibri" charset="0"/>
                <a:cs typeface="Times New Roman" charset="0"/>
              </a:rPr>
              <a:t>2. Challenge </a:t>
            </a:r>
            <a:r>
              <a:rPr lang="en-US" sz="4000" b="1" dirty="0">
                <a:solidFill>
                  <a:srgbClr val="FF0000"/>
                </a:solidFill>
                <a:latin typeface="Calibri" charset="0"/>
                <a:ea typeface="Calibri" charset="0"/>
                <a:cs typeface="Times New Roman" charset="0"/>
              </a:rPr>
              <a:t>Growth</a:t>
            </a:r>
            <a:endParaRPr lang="en-US" sz="4000" dirty="0">
              <a:latin typeface="Calibri" charset="0"/>
              <a:ea typeface="Calibri" charset="0"/>
              <a:cs typeface="Times New Roman" charset="0"/>
            </a:endParaRPr>
          </a:p>
          <a:p>
            <a:pPr algn="ctr"/>
            <a:r>
              <a:rPr lang="en-US" sz="3000" i="1" dirty="0">
                <a:solidFill>
                  <a:srgbClr val="000000"/>
                </a:solidFill>
                <a:latin typeface="Calibri" charset="0"/>
                <a:ea typeface="Calibri" charset="0"/>
                <a:cs typeface="Times New Roman" charset="0"/>
              </a:rPr>
              <a:t>Push me to keep getting better.</a:t>
            </a:r>
            <a:r>
              <a:rPr lang="en-US" sz="3000" i="1" dirty="0"/>
              <a:t> </a:t>
            </a:r>
          </a:p>
        </p:txBody>
      </p:sp>
      <p:graphicFrame>
        <p:nvGraphicFramePr>
          <p:cNvPr id="6" name="Table 5"/>
          <p:cNvGraphicFramePr>
            <a:graphicFrameLocks noGrp="1"/>
          </p:cNvGraphicFramePr>
          <p:nvPr>
            <p:extLst>
              <p:ext uri="{D42A27DB-BD31-4B8C-83A1-F6EECF244321}">
                <p14:modId xmlns:p14="http://schemas.microsoft.com/office/powerpoint/2010/main" val="1040110247"/>
              </p:ext>
            </p:extLst>
          </p:nvPr>
        </p:nvGraphicFramePr>
        <p:xfrm>
          <a:off x="1" y="2563586"/>
          <a:ext cx="7791229" cy="1863475"/>
        </p:xfrm>
        <a:graphic>
          <a:graphicData uri="http://schemas.openxmlformats.org/drawingml/2006/table">
            <a:tbl>
              <a:tblPr firstRow="1" firstCol="1" bandRow="1"/>
              <a:tblGrid>
                <a:gridCol w="7791229"/>
              </a:tblGrid>
              <a:tr h="1863475">
                <a:tc>
                  <a:txBody>
                    <a:bodyPr/>
                    <a:lstStyle/>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Expect my best</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Expect </a:t>
                      </a:r>
                      <a:r>
                        <a:rPr lang="en-US" sz="2000" dirty="0">
                          <a:effectLst/>
                          <a:latin typeface="Calibri" charset="0"/>
                          <a:ea typeface="ＭＳ 明朝" charset="-128"/>
                          <a:cs typeface="Times New Roman" charset="0"/>
                        </a:rPr>
                        <a:t>me to live up to my </a:t>
                      </a:r>
                      <a:r>
                        <a:rPr lang="en-US" sz="2000" dirty="0" smtClean="0">
                          <a:effectLst/>
                          <a:latin typeface="Calibri" charset="0"/>
                          <a:ea typeface="ＭＳ 明朝" charset="-128"/>
                          <a:cs typeface="Times New Roman" charset="0"/>
                        </a:rPr>
                        <a:t>potential</a:t>
                      </a:r>
                      <a:endParaRPr lang="en-US" sz="2000" dirty="0">
                        <a:effectLst/>
                        <a:latin typeface="Calibri" charset="0"/>
                        <a:ea typeface="Calibri" charset="0"/>
                        <a:cs typeface="Times New Roman" charset="0"/>
                      </a:endParaRPr>
                    </a:p>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Stretch</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Push </a:t>
                      </a:r>
                      <a:r>
                        <a:rPr lang="en-US" sz="2000" dirty="0">
                          <a:effectLst/>
                          <a:latin typeface="Calibri" charset="0"/>
                          <a:ea typeface="ＭＳ 明朝" charset="-128"/>
                          <a:cs typeface="Times New Roman" charset="0"/>
                        </a:rPr>
                        <a:t>me to go </a:t>
                      </a:r>
                      <a:r>
                        <a:rPr lang="en-US" sz="2000" dirty="0" smtClean="0">
                          <a:effectLst/>
                          <a:latin typeface="Calibri" charset="0"/>
                          <a:ea typeface="ＭＳ 明朝" charset="-128"/>
                          <a:cs typeface="Times New Roman" charset="0"/>
                        </a:rPr>
                        <a:t>further</a:t>
                      </a:r>
                      <a:endParaRPr lang="en-US" sz="2000" dirty="0">
                        <a:effectLst/>
                        <a:latin typeface="Calibri" charset="0"/>
                        <a:ea typeface="Calibri" charset="0"/>
                        <a:cs typeface="Times New Roman" charset="0"/>
                      </a:endParaRPr>
                    </a:p>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Hold me </a:t>
                      </a:r>
                      <a:r>
                        <a:rPr lang="en-US" sz="2000" b="1" dirty="0" smtClean="0">
                          <a:effectLst/>
                          <a:latin typeface="Calibri" charset="0"/>
                          <a:ea typeface="ＭＳ 明朝" charset="-128"/>
                          <a:cs typeface="Times New Roman" charset="0"/>
                        </a:rPr>
                        <a:t>accountable             </a:t>
                      </a:r>
                      <a:r>
                        <a:rPr lang="en-US" sz="2000" dirty="0" smtClean="0">
                          <a:effectLst/>
                          <a:latin typeface="Calibri" charset="0"/>
                          <a:ea typeface="ＭＳ 明朝" charset="-128"/>
                          <a:cs typeface="Times New Roman" charset="0"/>
                        </a:rPr>
                        <a:t>Insist </a:t>
                      </a:r>
                      <a:r>
                        <a:rPr lang="en-US" sz="2000" dirty="0">
                          <a:effectLst/>
                          <a:latin typeface="Calibri" charset="0"/>
                          <a:ea typeface="ＭＳ 明朝" charset="-128"/>
                          <a:cs typeface="Times New Roman" charset="0"/>
                        </a:rPr>
                        <a:t>I take responsibility for my </a:t>
                      </a:r>
                      <a:r>
                        <a:rPr lang="en-US" sz="2000" dirty="0" smtClean="0">
                          <a:effectLst/>
                          <a:latin typeface="Calibri" charset="0"/>
                          <a:ea typeface="ＭＳ 明朝" charset="-128"/>
                          <a:cs typeface="Times New Roman" charset="0"/>
                        </a:rPr>
                        <a:t>actions</a:t>
                      </a:r>
                      <a:endParaRPr lang="en-US" sz="2000" dirty="0">
                        <a:effectLst/>
                        <a:latin typeface="Calibri" charset="0"/>
                        <a:ea typeface="Calibri" charset="0"/>
                        <a:cs typeface="Times New Roman" charset="0"/>
                      </a:endParaRPr>
                    </a:p>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Reflect on failures</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Help </a:t>
                      </a:r>
                      <a:r>
                        <a:rPr lang="en-US" sz="2000" dirty="0">
                          <a:effectLst/>
                          <a:latin typeface="Calibri" charset="0"/>
                          <a:ea typeface="ＭＳ 明朝" charset="-128"/>
                          <a:cs typeface="Times New Roman" charset="0"/>
                        </a:rPr>
                        <a:t>me learn from mistakes and </a:t>
                      </a:r>
                      <a:r>
                        <a:rPr lang="en-US" sz="2000" dirty="0" smtClean="0">
                          <a:effectLst/>
                          <a:latin typeface="Calibri" charset="0"/>
                          <a:ea typeface="ＭＳ 明朝" charset="-128"/>
                          <a:cs typeface="Times New Roman" charset="0"/>
                        </a:rPr>
                        <a:t>setbacks</a:t>
                      </a:r>
                      <a:endParaRPr lang="en-US" sz="2000" dirty="0">
                        <a:effectLst/>
                        <a:latin typeface="Calibri" charset="0"/>
                        <a:ea typeface="Calibri" charset="0"/>
                        <a:cs typeface="Times New Roman" charset="0"/>
                      </a:endParaRPr>
                    </a:p>
                  </a:txBody>
                  <a:tcPr marL="68580" marR="68580" marT="0" marB="0" anchor="ctr">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943510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91230" y="447"/>
            <a:ext cx="4400770" cy="674325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45707" tIns="22853" rIns="45707" bIns="22853" anchor="ctr"/>
          <a:lstStyle/>
          <a:p>
            <a:pPr marL="0" marR="0" lvl="0" indent="0" algn="ctr" defTabSz="543613"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7" name="TextBox 36"/>
          <p:cNvSpPr txBox="1">
            <a:spLocks noChangeArrowheads="1"/>
          </p:cNvSpPr>
          <p:nvPr/>
        </p:nvSpPr>
        <p:spPr bwMode="auto">
          <a:xfrm>
            <a:off x="8162625" y="506817"/>
            <a:ext cx="534918" cy="151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7" tIns="22853" rIns="45707" bIns="22853">
            <a:spAutoFit/>
          </a:bodyPr>
          <a:lstStyle>
            <a:lvl1pPr>
              <a:defRPr sz="4300">
                <a:solidFill>
                  <a:schemeClr val="tx1"/>
                </a:solidFill>
                <a:latin typeface="Calibri" charset="0"/>
                <a:ea typeface="ＭＳ Ｐゴシック" charset="0"/>
                <a:cs typeface="ＭＳ Ｐゴシック" charset="0"/>
              </a:defRPr>
            </a:lvl1pPr>
            <a:lvl2pPr marL="742950" indent="-285750">
              <a:defRPr sz="4300">
                <a:solidFill>
                  <a:schemeClr val="tx1"/>
                </a:solidFill>
                <a:latin typeface="Calibri" charset="0"/>
                <a:ea typeface="ＭＳ Ｐゴシック" charset="0"/>
              </a:defRPr>
            </a:lvl2pPr>
            <a:lvl3pPr marL="1143000" indent="-228600">
              <a:defRPr sz="4300">
                <a:solidFill>
                  <a:schemeClr val="tx1"/>
                </a:solidFill>
                <a:latin typeface="Calibri" charset="0"/>
                <a:ea typeface="ＭＳ Ｐゴシック" charset="0"/>
              </a:defRPr>
            </a:lvl3pPr>
            <a:lvl4pPr marL="1600200" indent="-228600">
              <a:defRPr sz="4300">
                <a:solidFill>
                  <a:schemeClr val="tx1"/>
                </a:solidFill>
                <a:latin typeface="Calibri" charset="0"/>
                <a:ea typeface="ＭＳ Ｐゴシック" charset="0"/>
              </a:defRPr>
            </a:lvl4pPr>
            <a:lvl5pPr marL="2057400" indent="-228600">
              <a:defRPr sz="4300">
                <a:solidFill>
                  <a:schemeClr val="tx1"/>
                </a:solidFill>
                <a:latin typeface="Calibri" charset="0"/>
                <a:ea typeface="ＭＳ Ｐゴシック" charset="0"/>
              </a:defRPr>
            </a:lvl5pPr>
            <a:lvl6pPr marL="2514600" indent="-228600" defTabSz="1087438" fontAlgn="base">
              <a:spcBef>
                <a:spcPct val="0"/>
              </a:spcBef>
              <a:spcAft>
                <a:spcPct val="0"/>
              </a:spcAft>
              <a:defRPr sz="4300">
                <a:solidFill>
                  <a:schemeClr val="tx1"/>
                </a:solidFill>
                <a:latin typeface="Calibri" charset="0"/>
                <a:ea typeface="ＭＳ Ｐゴシック" charset="0"/>
              </a:defRPr>
            </a:lvl6pPr>
            <a:lvl7pPr marL="2971800" indent="-228600" defTabSz="1087438" fontAlgn="base">
              <a:spcBef>
                <a:spcPct val="0"/>
              </a:spcBef>
              <a:spcAft>
                <a:spcPct val="0"/>
              </a:spcAft>
              <a:defRPr sz="4300">
                <a:solidFill>
                  <a:schemeClr val="tx1"/>
                </a:solidFill>
                <a:latin typeface="Calibri" charset="0"/>
                <a:ea typeface="ＭＳ Ｐゴシック" charset="0"/>
              </a:defRPr>
            </a:lvl7pPr>
            <a:lvl8pPr marL="3429000" indent="-228600" defTabSz="1087438" fontAlgn="base">
              <a:spcBef>
                <a:spcPct val="0"/>
              </a:spcBef>
              <a:spcAft>
                <a:spcPct val="0"/>
              </a:spcAft>
              <a:defRPr sz="4300">
                <a:solidFill>
                  <a:schemeClr val="tx1"/>
                </a:solidFill>
                <a:latin typeface="Calibri" charset="0"/>
                <a:ea typeface="ＭＳ Ｐゴシック" charset="0"/>
              </a:defRPr>
            </a:lvl8pPr>
            <a:lvl9pPr marL="3886200" indent="-228600" defTabSz="1087438" fontAlgn="base">
              <a:spcBef>
                <a:spcPct val="0"/>
              </a:spcBef>
              <a:spcAft>
                <a:spcPct val="0"/>
              </a:spcAft>
              <a:defRPr sz="4300">
                <a:solidFill>
                  <a:schemeClr val="tx1"/>
                </a:solidFill>
                <a:latin typeface="Calibri" charset="0"/>
                <a:ea typeface="ＭＳ Ｐゴシック" charset="0"/>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1898" b="0" i="0" u="none" strike="noStrike" kern="1200" cap="none" spc="0" normalizeH="0" baseline="0" noProof="0">
                <a:ln>
                  <a:noFill/>
                </a:ln>
                <a:solidFill>
                  <a:prstClr val="white"/>
                </a:solidFill>
                <a:effectLst/>
                <a:uLnTx/>
                <a:uFillTx/>
                <a:latin typeface="Open Sans" charset="0"/>
                <a:ea typeface="ＭＳ Ｐゴシック" charset="0"/>
                <a:cs typeface="Open Sans" charset="0"/>
              </a:rPr>
              <a:t>“</a:t>
            </a:r>
          </a:p>
        </p:txBody>
      </p:sp>
      <p:sp>
        <p:nvSpPr>
          <p:cNvPr id="39" name="TextBox 38"/>
          <p:cNvSpPr txBox="1">
            <a:spLocks noChangeArrowheads="1"/>
          </p:cNvSpPr>
          <p:nvPr/>
        </p:nvSpPr>
        <p:spPr bwMode="auto">
          <a:xfrm>
            <a:off x="10918991" y="4510881"/>
            <a:ext cx="523807" cy="151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7" tIns="22853" rIns="45707" bIns="22853">
            <a:spAutoFit/>
          </a:bodyPr>
          <a:lstStyle>
            <a:lvl1pPr>
              <a:defRPr sz="4300">
                <a:solidFill>
                  <a:schemeClr val="tx1"/>
                </a:solidFill>
                <a:latin typeface="Calibri" charset="0"/>
                <a:ea typeface="ＭＳ Ｐゴシック" charset="0"/>
                <a:cs typeface="ＭＳ Ｐゴシック" charset="0"/>
              </a:defRPr>
            </a:lvl1pPr>
            <a:lvl2pPr marL="742950" indent="-285750">
              <a:defRPr sz="4300">
                <a:solidFill>
                  <a:schemeClr val="tx1"/>
                </a:solidFill>
                <a:latin typeface="Calibri" charset="0"/>
                <a:ea typeface="ＭＳ Ｐゴシック" charset="0"/>
              </a:defRPr>
            </a:lvl2pPr>
            <a:lvl3pPr marL="1143000" indent="-228600">
              <a:defRPr sz="4300">
                <a:solidFill>
                  <a:schemeClr val="tx1"/>
                </a:solidFill>
                <a:latin typeface="Calibri" charset="0"/>
                <a:ea typeface="ＭＳ Ｐゴシック" charset="0"/>
              </a:defRPr>
            </a:lvl3pPr>
            <a:lvl4pPr marL="1600200" indent="-228600">
              <a:defRPr sz="4300">
                <a:solidFill>
                  <a:schemeClr val="tx1"/>
                </a:solidFill>
                <a:latin typeface="Calibri" charset="0"/>
                <a:ea typeface="ＭＳ Ｐゴシック" charset="0"/>
              </a:defRPr>
            </a:lvl4pPr>
            <a:lvl5pPr marL="2057400" indent="-228600">
              <a:defRPr sz="4300">
                <a:solidFill>
                  <a:schemeClr val="tx1"/>
                </a:solidFill>
                <a:latin typeface="Calibri" charset="0"/>
                <a:ea typeface="ＭＳ Ｐゴシック" charset="0"/>
              </a:defRPr>
            </a:lvl5pPr>
            <a:lvl6pPr marL="2514600" indent="-228600" defTabSz="1087438" fontAlgn="base">
              <a:spcBef>
                <a:spcPct val="0"/>
              </a:spcBef>
              <a:spcAft>
                <a:spcPct val="0"/>
              </a:spcAft>
              <a:defRPr sz="4300">
                <a:solidFill>
                  <a:schemeClr val="tx1"/>
                </a:solidFill>
                <a:latin typeface="Calibri" charset="0"/>
                <a:ea typeface="ＭＳ Ｐゴシック" charset="0"/>
              </a:defRPr>
            </a:lvl6pPr>
            <a:lvl7pPr marL="2971800" indent="-228600" defTabSz="1087438" fontAlgn="base">
              <a:spcBef>
                <a:spcPct val="0"/>
              </a:spcBef>
              <a:spcAft>
                <a:spcPct val="0"/>
              </a:spcAft>
              <a:defRPr sz="4300">
                <a:solidFill>
                  <a:schemeClr val="tx1"/>
                </a:solidFill>
                <a:latin typeface="Calibri" charset="0"/>
                <a:ea typeface="ＭＳ Ｐゴシック" charset="0"/>
              </a:defRPr>
            </a:lvl7pPr>
            <a:lvl8pPr marL="3429000" indent="-228600" defTabSz="1087438" fontAlgn="base">
              <a:spcBef>
                <a:spcPct val="0"/>
              </a:spcBef>
              <a:spcAft>
                <a:spcPct val="0"/>
              </a:spcAft>
              <a:defRPr sz="4300">
                <a:solidFill>
                  <a:schemeClr val="tx1"/>
                </a:solidFill>
                <a:latin typeface="Calibri" charset="0"/>
                <a:ea typeface="ＭＳ Ｐゴシック" charset="0"/>
              </a:defRPr>
            </a:lvl8pPr>
            <a:lvl9pPr marL="3886200" indent="-228600" defTabSz="1087438" fontAlgn="base">
              <a:spcBef>
                <a:spcPct val="0"/>
              </a:spcBef>
              <a:spcAft>
                <a:spcPct val="0"/>
              </a:spcAft>
              <a:defRPr sz="4300">
                <a:solidFill>
                  <a:schemeClr val="tx1"/>
                </a:solidFill>
                <a:latin typeface="Calibri" charset="0"/>
                <a:ea typeface="ＭＳ Ｐゴシック" charset="0"/>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1898" b="0" i="0" u="none" strike="noStrike" kern="1200" cap="none" spc="0" normalizeH="0" baseline="0" noProof="0">
                <a:ln>
                  <a:noFill/>
                </a:ln>
                <a:solidFill>
                  <a:prstClr val="white"/>
                </a:solidFill>
                <a:effectLst/>
                <a:uLnTx/>
                <a:uFillTx/>
                <a:latin typeface="Open Sans" charset="0"/>
                <a:ea typeface="ＭＳ Ｐゴシック" charset="0"/>
                <a:cs typeface="Open Sans" charset="0"/>
              </a:rPr>
              <a:t>”</a:t>
            </a:r>
          </a:p>
        </p:txBody>
      </p:sp>
      <p:sp>
        <p:nvSpPr>
          <p:cNvPr id="41" name="Text Placeholder 1"/>
          <p:cNvSpPr txBox="1">
            <a:spLocks/>
          </p:cNvSpPr>
          <p:nvPr/>
        </p:nvSpPr>
        <p:spPr bwMode="auto">
          <a:xfrm>
            <a:off x="8749146" y="1169488"/>
            <a:ext cx="2468258" cy="50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07" tIns="22853" rIns="45707" bIns="22853">
            <a:spAutoFit/>
          </a:bodyPr>
          <a:lstStyle>
            <a:lvl1pPr>
              <a:defRPr sz="4300">
                <a:solidFill>
                  <a:schemeClr val="tx1"/>
                </a:solidFill>
                <a:latin typeface="Calibri" charset="0"/>
                <a:ea typeface="ＭＳ Ｐゴシック" charset="0"/>
                <a:cs typeface="ＭＳ Ｐゴシック" charset="0"/>
              </a:defRPr>
            </a:lvl1pPr>
            <a:lvl2pPr marL="742950" indent="-285750">
              <a:defRPr sz="4300">
                <a:solidFill>
                  <a:schemeClr val="tx1"/>
                </a:solidFill>
                <a:latin typeface="Calibri" charset="0"/>
                <a:ea typeface="ＭＳ Ｐゴシック" charset="0"/>
              </a:defRPr>
            </a:lvl2pPr>
            <a:lvl3pPr marL="1143000" indent="-228600">
              <a:defRPr sz="4300">
                <a:solidFill>
                  <a:schemeClr val="tx1"/>
                </a:solidFill>
                <a:latin typeface="Calibri" charset="0"/>
                <a:ea typeface="ＭＳ Ｐゴシック" charset="0"/>
              </a:defRPr>
            </a:lvl3pPr>
            <a:lvl4pPr marL="1600200" indent="-228600">
              <a:defRPr sz="4300">
                <a:solidFill>
                  <a:schemeClr val="tx1"/>
                </a:solidFill>
                <a:latin typeface="Calibri" charset="0"/>
                <a:ea typeface="ＭＳ Ｐゴシック" charset="0"/>
              </a:defRPr>
            </a:lvl4pPr>
            <a:lvl5pPr marL="2057400" indent="-228600">
              <a:defRPr sz="4300">
                <a:solidFill>
                  <a:schemeClr val="tx1"/>
                </a:solidFill>
                <a:latin typeface="Calibri" charset="0"/>
                <a:ea typeface="ＭＳ Ｐゴシック" charset="0"/>
              </a:defRPr>
            </a:lvl5pPr>
            <a:lvl6pPr marL="2514600" indent="-228600" defTabSz="1087438" fontAlgn="base">
              <a:spcBef>
                <a:spcPct val="0"/>
              </a:spcBef>
              <a:spcAft>
                <a:spcPct val="0"/>
              </a:spcAft>
              <a:defRPr sz="4300">
                <a:solidFill>
                  <a:schemeClr val="tx1"/>
                </a:solidFill>
                <a:latin typeface="Calibri" charset="0"/>
                <a:ea typeface="ＭＳ Ｐゴシック" charset="0"/>
              </a:defRPr>
            </a:lvl6pPr>
            <a:lvl7pPr marL="2971800" indent="-228600" defTabSz="1087438" fontAlgn="base">
              <a:spcBef>
                <a:spcPct val="0"/>
              </a:spcBef>
              <a:spcAft>
                <a:spcPct val="0"/>
              </a:spcAft>
              <a:defRPr sz="4300">
                <a:solidFill>
                  <a:schemeClr val="tx1"/>
                </a:solidFill>
                <a:latin typeface="Calibri" charset="0"/>
                <a:ea typeface="ＭＳ Ｐゴシック" charset="0"/>
              </a:defRPr>
            </a:lvl7pPr>
            <a:lvl8pPr marL="3429000" indent="-228600" defTabSz="1087438" fontAlgn="base">
              <a:spcBef>
                <a:spcPct val="0"/>
              </a:spcBef>
              <a:spcAft>
                <a:spcPct val="0"/>
              </a:spcAft>
              <a:defRPr sz="4300">
                <a:solidFill>
                  <a:schemeClr val="tx1"/>
                </a:solidFill>
                <a:latin typeface="Calibri" charset="0"/>
                <a:ea typeface="ＭＳ Ｐゴシック" charset="0"/>
              </a:defRPr>
            </a:lvl8pPr>
            <a:lvl9pPr marL="3886200" indent="-228600" defTabSz="1087438" fontAlgn="base">
              <a:spcBef>
                <a:spcPct val="0"/>
              </a:spcBef>
              <a:spcAft>
                <a:spcPct val="0"/>
              </a:spcAft>
              <a:defRPr sz="4300">
                <a:solidFill>
                  <a:schemeClr val="tx1"/>
                </a:solidFill>
                <a:latin typeface="Calibri" charset="0"/>
                <a:ea typeface="ＭＳ Ｐゴシック" charset="0"/>
              </a:defRPr>
            </a:lvl9pPr>
          </a:lstStyle>
          <a:p>
            <a:pPr marL="203200" indent="0">
              <a:buNone/>
            </a:pPr>
            <a:r>
              <a:rPr lang="en-US" sz="3200" i="1" dirty="0" smtClean="0">
                <a:solidFill>
                  <a:schemeClr val="bg1"/>
                </a:solidFill>
              </a:rPr>
              <a:t>They </a:t>
            </a:r>
            <a:r>
              <a:rPr lang="en-US" sz="3200" i="1" dirty="0">
                <a:solidFill>
                  <a:schemeClr val="bg1"/>
                </a:solidFill>
              </a:rPr>
              <a:t>help you feel more </a:t>
            </a:r>
          </a:p>
          <a:p>
            <a:pPr marL="203200" indent="0">
              <a:buNone/>
            </a:pPr>
            <a:r>
              <a:rPr lang="en-US" sz="3200" i="1" dirty="0">
                <a:solidFill>
                  <a:schemeClr val="bg1"/>
                </a:solidFill>
              </a:rPr>
              <a:t>comfortable doing the things that </a:t>
            </a:r>
          </a:p>
          <a:p>
            <a:pPr marL="203200" indent="0">
              <a:buNone/>
            </a:pPr>
            <a:r>
              <a:rPr lang="en-US" sz="3200" i="1" dirty="0">
                <a:solidFill>
                  <a:schemeClr val="bg1"/>
                </a:solidFill>
              </a:rPr>
              <a:t>are expected</a:t>
            </a:r>
            <a:r>
              <a:rPr lang="en-US" sz="3200" i="1" dirty="0" smtClean="0">
                <a:solidFill>
                  <a:schemeClr val="bg1"/>
                </a:solidFill>
              </a:rPr>
              <a:t>.</a:t>
            </a:r>
          </a:p>
          <a:p>
            <a:pPr marL="203200" indent="0">
              <a:buNone/>
            </a:pPr>
            <a:endParaRPr lang="en-US" sz="1800" i="1" dirty="0" smtClean="0">
              <a:solidFill>
                <a:schemeClr val="bg1"/>
              </a:solidFill>
            </a:endParaRPr>
          </a:p>
          <a:p>
            <a:pPr marL="203200" indent="0">
              <a:buNone/>
            </a:pPr>
            <a:r>
              <a:rPr lang="en-US" sz="1800" i="1" dirty="0" smtClean="0">
                <a:solidFill>
                  <a:schemeClr val="bg1"/>
                </a:solidFill>
              </a:rPr>
              <a:t>-Youth in an education/employment program</a:t>
            </a:r>
            <a:endParaRPr lang="en-US" sz="1800" i="1" dirty="0">
              <a:solidFill>
                <a:schemeClr val="bg1"/>
              </a:solidFill>
            </a:endParaRPr>
          </a:p>
        </p:txBody>
      </p:sp>
      <p:sp>
        <p:nvSpPr>
          <p:cNvPr id="2" name="Rectangle 1"/>
          <p:cNvSpPr/>
          <p:nvPr/>
        </p:nvSpPr>
        <p:spPr>
          <a:xfrm>
            <a:off x="162681" y="359859"/>
            <a:ext cx="7774550" cy="1246495"/>
          </a:xfrm>
          <a:prstGeom prst="rect">
            <a:avLst/>
          </a:prstGeom>
        </p:spPr>
        <p:txBody>
          <a:bodyPr wrap="square">
            <a:spAutoFit/>
          </a:bodyPr>
          <a:lstStyle/>
          <a:p>
            <a:pPr marR="0" lvl="0" algn="ctr">
              <a:spcBef>
                <a:spcPts val="600"/>
              </a:spcBef>
              <a:spcAft>
                <a:spcPts val="600"/>
              </a:spcAft>
              <a:buClr>
                <a:srgbClr val="E31837"/>
              </a:buClr>
              <a:tabLst>
                <a:tab pos="1805940" algn="l"/>
              </a:tabLst>
            </a:pPr>
            <a:r>
              <a:rPr lang="en-US" sz="4000" b="1" dirty="0" smtClean="0">
                <a:solidFill>
                  <a:srgbClr val="FF0000"/>
                </a:solidFill>
                <a:latin typeface="Calibri" charset="0"/>
                <a:ea typeface="Calibri" charset="0"/>
                <a:cs typeface="Calibri" charset="0"/>
              </a:rPr>
              <a:t>3. Provide </a:t>
            </a:r>
            <a:r>
              <a:rPr lang="en-US" sz="4000" b="1" dirty="0">
                <a:solidFill>
                  <a:srgbClr val="FF0000"/>
                </a:solidFill>
                <a:latin typeface="Calibri" charset="0"/>
                <a:ea typeface="Calibri" charset="0"/>
                <a:cs typeface="Calibri" charset="0"/>
              </a:rPr>
              <a:t>Support</a:t>
            </a:r>
            <a:endParaRPr lang="en-US" sz="4000" dirty="0">
              <a:latin typeface="Calibri" charset="0"/>
              <a:ea typeface="Calibri" charset="0"/>
              <a:cs typeface="Calibri" charset="0"/>
            </a:endParaRPr>
          </a:p>
          <a:p>
            <a:pPr algn="ctr"/>
            <a:r>
              <a:rPr lang="en-US" sz="3000" i="1" dirty="0">
                <a:solidFill>
                  <a:srgbClr val="000000"/>
                </a:solidFill>
                <a:latin typeface="Calibri" charset="0"/>
                <a:ea typeface="Calibri" charset="0"/>
                <a:cs typeface="Calibri" charset="0"/>
              </a:rPr>
              <a:t>Help me complete tasks and achieve goals.</a:t>
            </a:r>
            <a:r>
              <a:rPr lang="en-US" sz="3000" i="1" dirty="0">
                <a:latin typeface="Calibri" charset="0"/>
                <a:ea typeface="Calibri" charset="0"/>
                <a:cs typeface="Calibri" charset="0"/>
              </a:rPr>
              <a:t> </a:t>
            </a:r>
          </a:p>
        </p:txBody>
      </p:sp>
      <p:graphicFrame>
        <p:nvGraphicFramePr>
          <p:cNvPr id="5" name="Table 4"/>
          <p:cNvGraphicFramePr>
            <a:graphicFrameLocks noGrp="1"/>
          </p:cNvGraphicFramePr>
          <p:nvPr>
            <p:extLst>
              <p:ext uri="{D42A27DB-BD31-4B8C-83A1-F6EECF244321}">
                <p14:modId xmlns:p14="http://schemas.microsoft.com/office/powerpoint/2010/main" val="1183961610"/>
              </p:ext>
            </p:extLst>
          </p:nvPr>
        </p:nvGraphicFramePr>
        <p:xfrm>
          <a:off x="1" y="2645229"/>
          <a:ext cx="7774549" cy="1865652"/>
        </p:xfrm>
        <a:graphic>
          <a:graphicData uri="http://schemas.openxmlformats.org/drawingml/2006/table">
            <a:tbl>
              <a:tblPr firstRow="1" firstCol="1" bandRow="1"/>
              <a:tblGrid>
                <a:gridCol w="7774549"/>
              </a:tblGrid>
              <a:tr h="1865652">
                <a:tc>
                  <a:txBody>
                    <a:bodyPr/>
                    <a:lstStyle/>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Navigate</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Guide </a:t>
                      </a:r>
                      <a:r>
                        <a:rPr lang="en-US" sz="2000" dirty="0">
                          <a:effectLst/>
                          <a:latin typeface="Calibri" charset="0"/>
                          <a:ea typeface="ＭＳ 明朝" charset="-128"/>
                          <a:cs typeface="Times New Roman" charset="0"/>
                        </a:rPr>
                        <a:t>me through hard situations and </a:t>
                      </a:r>
                      <a:r>
                        <a:rPr lang="en-US" sz="2000" dirty="0" smtClean="0">
                          <a:effectLst/>
                          <a:latin typeface="Calibri" charset="0"/>
                          <a:ea typeface="ＭＳ 明朝" charset="-128"/>
                          <a:cs typeface="Times New Roman" charset="0"/>
                        </a:rPr>
                        <a:t>systems</a:t>
                      </a:r>
                      <a:endParaRPr lang="en-US" sz="2000" dirty="0">
                        <a:effectLst/>
                        <a:latin typeface="Calibri" charset="0"/>
                        <a:ea typeface="Calibri" charset="0"/>
                        <a:cs typeface="Times New Roman" charset="0"/>
                      </a:endParaRPr>
                    </a:p>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Empower</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Build </a:t>
                      </a:r>
                      <a:r>
                        <a:rPr lang="en-US" sz="2000" dirty="0">
                          <a:effectLst/>
                          <a:latin typeface="Calibri" charset="0"/>
                          <a:ea typeface="ＭＳ 明朝" charset="-128"/>
                          <a:cs typeface="Times New Roman" charset="0"/>
                        </a:rPr>
                        <a:t>my confidence to take charge of my </a:t>
                      </a:r>
                      <a:r>
                        <a:rPr lang="en-US" sz="2000" dirty="0" smtClean="0">
                          <a:effectLst/>
                          <a:latin typeface="Calibri" charset="0"/>
                          <a:ea typeface="ＭＳ 明朝" charset="-128"/>
                          <a:cs typeface="Times New Roman" charset="0"/>
                        </a:rPr>
                        <a:t>life</a:t>
                      </a:r>
                      <a:endParaRPr lang="en-US" sz="2000" dirty="0">
                        <a:effectLst/>
                        <a:latin typeface="Calibri" charset="0"/>
                        <a:ea typeface="Calibri" charset="0"/>
                        <a:cs typeface="Times New Roman" charset="0"/>
                      </a:endParaRPr>
                    </a:p>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Advocate</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Stand </a:t>
                      </a:r>
                      <a:r>
                        <a:rPr lang="en-US" sz="2000" dirty="0">
                          <a:effectLst/>
                          <a:latin typeface="Calibri" charset="0"/>
                          <a:ea typeface="ＭＳ 明朝" charset="-128"/>
                          <a:cs typeface="Times New Roman" charset="0"/>
                        </a:rPr>
                        <a:t>up for me when I need </a:t>
                      </a:r>
                      <a:r>
                        <a:rPr lang="en-US" sz="2000" dirty="0" smtClean="0">
                          <a:effectLst/>
                          <a:latin typeface="Calibri" charset="0"/>
                          <a:ea typeface="ＭＳ 明朝" charset="-128"/>
                          <a:cs typeface="Times New Roman" charset="0"/>
                        </a:rPr>
                        <a:t>it</a:t>
                      </a:r>
                      <a:endParaRPr lang="en-US" sz="2000" dirty="0">
                        <a:effectLst/>
                        <a:latin typeface="Calibri" charset="0"/>
                        <a:ea typeface="Calibri" charset="0"/>
                        <a:cs typeface="Times New Roman" charset="0"/>
                      </a:endParaRPr>
                    </a:p>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Set boundaries</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Put </a:t>
                      </a:r>
                      <a:r>
                        <a:rPr lang="en-US" sz="2000" dirty="0">
                          <a:effectLst/>
                          <a:latin typeface="Calibri" charset="0"/>
                          <a:ea typeface="ＭＳ 明朝" charset="-128"/>
                          <a:cs typeface="Times New Roman" charset="0"/>
                        </a:rPr>
                        <a:t>in place limits that keep me on </a:t>
                      </a:r>
                      <a:r>
                        <a:rPr lang="en-US" sz="2000" dirty="0" smtClean="0">
                          <a:effectLst/>
                          <a:latin typeface="Calibri" charset="0"/>
                          <a:ea typeface="ＭＳ 明朝" charset="-128"/>
                          <a:cs typeface="Times New Roman" charset="0"/>
                        </a:rPr>
                        <a:t>track</a:t>
                      </a:r>
                      <a:endParaRPr lang="en-US" sz="2000" dirty="0">
                        <a:effectLst/>
                        <a:latin typeface="Calibri" charset="0"/>
                        <a:ea typeface="Calibri" charset="0"/>
                        <a:cs typeface="Times New Roman" charset="0"/>
                      </a:endParaRPr>
                    </a:p>
                  </a:txBody>
                  <a:tcPr marL="68580" marR="68580" marT="0" marB="0" anchor="ctr">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5563857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91230" y="447"/>
            <a:ext cx="4400770" cy="6722471"/>
          </a:xfrm>
          <a:prstGeom prst="rect">
            <a:avLst/>
          </a:prstGeom>
          <a:solidFill>
            <a:srgbClr val="FFCA21"/>
          </a:solidFill>
          <a:ln>
            <a:noFill/>
          </a:ln>
          <a:effectLst/>
        </p:spPr>
        <p:style>
          <a:lnRef idx="1">
            <a:schemeClr val="accent1"/>
          </a:lnRef>
          <a:fillRef idx="3">
            <a:schemeClr val="accent1"/>
          </a:fillRef>
          <a:effectRef idx="2">
            <a:schemeClr val="accent1"/>
          </a:effectRef>
          <a:fontRef idx="minor">
            <a:schemeClr val="lt1"/>
          </a:fontRef>
        </p:style>
        <p:txBody>
          <a:bodyPr lIns="45707" tIns="22853" rIns="45707" bIns="22853" anchor="ctr"/>
          <a:lstStyle/>
          <a:p>
            <a:pPr marL="0" marR="0" lvl="0" indent="0" algn="ctr" defTabSz="543613"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7" name="TextBox 36"/>
          <p:cNvSpPr txBox="1">
            <a:spLocks noChangeArrowheads="1"/>
          </p:cNvSpPr>
          <p:nvPr/>
        </p:nvSpPr>
        <p:spPr bwMode="auto">
          <a:xfrm>
            <a:off x="8223426" y="414032"/>
            <a:ext cx="534918" cy="151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7" tIns="22853" rIns="45707" bIns="22853">
            <a:spAutoFit/>
          </a:bodyPr>
          <a:lstStyle>
            <a:lvl1pPr>
              <a:defRPr sz="4300">
                <a:solidFill>
                  <a:schemeClr val="tx1"/>
                </a:solidFill>
                <a:latin typeface="Calibri" charset="0"/>
                <a:ea typeface="ＭＳ Ｐゴシック" charset="0"/>
                <a:cs typeface="ＭＳ Ｐゴシック" charset="0"/>
              </a:defRPr>
            </a:lvl1pPr>
            <a:lvl2pPr marL="742950" indent="-285750">
              <a:defRPr sz="4300">
                <a:solidFill>
                  <a:schemeClr val="tx1"/>
                </a:solidFill>
                <a:latin typeface="Calibri" charset="0"/>
                <a:ea typeface="ＭＳ Ｐゴシック" charset="0"/>
              </a:defRPr>
            </a:lvl2pPr>
            <a:lvl3pPr marL="1143000" indent="-228600">
              <a:defRPr sz="4300">
                <a:solidFill>
                  <a:schemeClr val="tx1"/>
                </a:solidFill>
                <a:latin typeface="Calibri" charset="0"/>
                <a:ea typeface="ＭＳ Ｐゴシック" charset="0"/>
              </a:defRPr>
            </a:lvl3pPr>
            <a:lvl4pPr marL="1600200" indent="-228600">
              <a:defRPr sz="4300">
                <a:solidFill>
                  <a:schemeClr val="tx1"/>
                </a:solidFill>
                <a:latin typeface="Calibri" charset="0"/>
                <a:ea typeface="ＭＳ Ｐゴシック" charset="0"/>
              </a:defRPr>
            </a:lvl4pPr>
            <a:lvl5pPr marL="2057400" indent="-228600">
              <a:defRPr sz="4300">
                <a:solidFill>
                  <a:schemeClr val="tx1"/>
                </a:solidFill>
                <a:latin typeface="Calibri" charset="0"/>
                <a:ea typeface="ＭＳ Ｐゴシック" charset="0"/>
              </a:defRPr>
            </a:lvl5pPr>
            <a:lvl6pPr marL="2514600" indent="-228600" defTabSz="1087438" fontAlgn="base">
              <a:spcBef>
                <a:spcPct val="0"/>
              </a:spcBef>
              <a:spcAft>
                <a:spcPct val="0"/>
              </a:spcAft>
              <a:defRPr sz="4300">
                <a:solidFill>
                  <a:schemeClr val="tx1"/>
                </a:solidFill>
                <a:latin typeface="Calibri" charset="0"/>
                <a:ea typeface="ＭＳ Ｐゴシック" charset="0"/>
              </a:defRPr>
            </a:lvl6pPr>
            <a:lvl7pPr marL="2971800" indent="-228600" defTabSz="1087438" fontAlgn="base">
              <a:spcBef>
                <a:spcPct val="0"/>
              </a:spcBef>
              <a:spcAft>
                <a:spcPct val="0"/>
              </a:spcAft>
              <a:defRPr sz="4300">
                <a:solidFill>
                  <a:schemeClr val="tx1"/>
                </a:solidFill>
                <a:latin typeface="Calibri" charset="0"/>
                <a:ea typeface="ＭＳ Ｐゴシック" charset="0"/>
              </a:defRPr>
            </a:lvl7pPr>
            <a:lvl8pPr marL="3429000" indent="-228600" defTabSz="1087438" fontAlgn="base">
              <a:spcBef>
                <a:spcPct val="0"/>
              </a:spcBef>
              <a:spcAft>
                <a:spcPct val="0"/>
              </a:spcAft>
              <a:defRPr sz="4300">
                <a:solidFill>
                  <a:schemeClr val="tx1"/>
                </a:solidFill>
                <a:latin typeface="Calibri" charset="0"/>
                <a:ea typeface="ＭＳ Ｐゴシック" charset="0"/>
              </a:defRPr>
            </a:lvl8pPr>
            <a:lvl9pPr marL="3886200" indent="-228600" defTabSz="1087438" fontAlgn="base">
              <a:spcBef>
                <a:spcPct val="0"/>
              </a:spcBef>
              <a:spcAft>
                <a:spcPct val="0"/>
              </a:spcAft>
              <a:defRPr sz="4300">
                <a:solidFill>
                  <a:schemeClr val="tx1"/>
                </a:solidFill>
                <a:latin typeface="Calibri" charset="0"/>
                <a:ea typeface="ＭＳ Ｐゴシック" charset="0"/>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1898" b="0" i="0" u="none" strike="noStrike" kern="1200" cap="none" spc="0" normalizeH="0" baseline="0" noProof="0" dirty="0">
                <a:ln>
                  <a:noFill/>
                </a:ln>
                <a:effectLst/>
                <a:uLnTx/>
                <a:uFillTx/>
                <a:latin typeface="Open Sans" charset="0"/>
                <a:ea typeface="ＭＳ Ｐゴシック" charset="0"/>
                <a:cs typeface="Open Sans" charset="0"/>
              </a:rPr>
              <a:t>“</a:t>
            </a:r>
          </a:p>
        </p:txBody>
      </p:sp>
      <p:sp>
        <p:nvSpPr>
          <p:cNvPr id="39" name="TextBox 38"/>
          <p:cNvSpPr txBox="1">
            <a:spLocks noChangeArrowheads="1"/>
          </p:cNvSpPr>
          <p:nvPr/>
        </p:nvSpPr>
        <p:spPr bwMode="auto">
          <a:xfrm>
            <a:off x="11020125" y="4271259"/>
            <a:ext cx="523807" cy="151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7" tIns="22853" rIns="45707" bIns="22853">
            <a:spAutoFit/>
          </a:bodyPr>
          <a:lstStyle>
            <a:lvl1pPr>
              <a:defRPr sz="4300">
                <a:solidFill>
                  <a:schemeClr val="tx1"/>
                </a:solidFill>
                <a:latin typeface="Calibri" charset="0"/>
                <a:ea typeface="ＭＳ Ｐゴシック" charset="0"/>
                <a:cs typeface="ＭＳ Ｐゴシック" charset="0"/>
              </a:defRPr>
            </a:lvl1pPr>
            <a:lvl2pPr marL="742950" indent="-285750">
              <a:defRPr sz="4300">
                <a:solidFill>
                  <a:schemeClr val="tx1"/>
                </a:solidFill>
                <a:latin typeface="Calibri" charset="0"/>
                <a:ea typeface="ＭＳ Ｐゴシック" charset="0"/>
              </a:defRPr>
            </a:lvl2pPr>
            <a:lvl3pPr marL="1143000" indent="-228600">
              <a:defRPr sz="4300">
                <a:solidFill>
                  <a:schemeClr val="tx1"/>
                </a:solidFill>
                <a:latin typeface="Calibri" charset="0"/>
                <a:ea typeface="ＭＳ Ｐゴシック" charset="0"/>
              </a:defRPr>
            </a:lvl3pPr>
            <a:lvl4pPr marL="1600200" indent="-228600">
              <a:defRPr sz="4300">
                <a:solidFill>
                  <a:schemeClr val="tx1"/>
                </a:solidFill>
                <a:latin typeface="Calibri" charset="0"/>
                <a:ea typeface="ＭＳ Ｐゴシック" charset="0"/>
              </a:defRPr>
            </a:lvl4pPr>
            <a:lvl5pPr marL="2057400" indent="-228600">
              <a:defRPr sz="4300">
                <a:solidFill>
                  <a:schemeClr val="tx1"/>
                </a:solidFill>
                <a:latin typeface="Calibri" charset="0"/>
                <a:ea typeface="ＭＳ Ｐゴシック" charset="0"/>
              </a:defRPr>
            </a:lvl5pPr>
            <a:lvl6pPr marL="2514600" indent="-228600" defTabSz="1087438" fontAlgn="base">
              <a:spcBef>
                <a:spcPct val="0"/>
              </a:spcBef>
              <a:spcAft>
                <a:spcPct val="0"/>
              </a:spcAft>
              <a:defRPr sz="4300">
                <a:solidFill>
                  <a:schemeClr val="tx1"/>
                </a:solidFill>
                <a:latin typeface="Calibri" charset="0"/>
                <a:ea typeface="ＭＳ Ｐゴシック" charset="0"/>
              </a:defRPr>
            </a:lvl6pPr>
            <a:lvl7pPr marL="2971800" indent="-228600" defTabSz="1087438" fontAlgn="base">
              <a:spcBef>
                <a:spcPct val="0"/>
              </a:spcBef>
              <a:spcAft>
                <a:spcPct val="0"/>
              </a:spcAft>
              <a:defRPr sz="4300">
                <a:solidFill>
                  <a:schemeClr val="tx1"/>
                </a:solidFill>
                <a:latin typeface="Calibri" charset="0"/>
                <a:ea typeface="ＭＳ Ｐゴシック" charset="0"/>
              </a:defRPr>
            </a:lvl7pPr>
            <a:lvl8pPr marL="3429000" indent="-228600" defTabSz="1087438" fontAlgn="base">
              <a:spcBef>
                <a:spcPct val="0"/>
              </a:spcBef>
              <a:spcAft>
                <a:spcPct val="0"/>
              </a:spcAft>
              <a:defRPr sz="4300">
                <a:solidFill>
                  <a:schemeClr val="tx1"/>
                </a:solidFill>
                <a:latin typeface="Calibri" charset="0"/>
                <a:ea typeface="ＭＳ Ｐゴシック" charset="0"/>
              </a:defRPr>
            </a:lvl8pPr>
            <a:lvl9pPr marL="3886200" indent="-228600" defTabSz="1087438" fontAlgn="base">
              <a:spcBef>
                <a:spcPct val="0"/>
              </a:spcBef>
              <a:spcAft>
                <a:spcPct val="0"/>
              </a:spcAft>
              <a:defRPr sz="4300">
                <a:solidFill>
                  <a:schemeClr val="tx1"/>
                </a:solidFill>
                <a:latin typeface="Calibri" charset="0"/>
                <a:ea typeface="ＭＳ Ｐゴシック" charset="0"/>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1898" b="0" i="0" u="none" strike="noStrike" kern="1200" cap="none" spc="0" normalizeH="0" baseline="0" noProof="0" dirty="0">
                <a:ln>
                  <a:noFill/>
                </a:ln>
                <a:effectLst/>
                <a:uLnTx/>
                <a:uFillTx/>
                <a:latin typeface="Open Sans" charset="0"/>
                <a:ea typeface="ＭＳ Ｐゴシック" charset="0"/>
                <a:cs typeface="Open Sans" charset="0"/>
              </a:rPr>
              <a:t>”</a:t>
            </a:r>
          </a:p>
        </p:txBody>
      </p:sp>
      <p:sp>
        <p:nvSpPr>
          <p:cNvPr id="41" name="Text Placeholder 1"/>
          <p:cNvSpPr txBox="1">
            <a:spLocks/>
          </p:cNvSpPr>
          <p:nvPr/>
        </p:nvSpPr>
        <p:spPr bwMode="auto">
          <a:xfrm>
            <a:off x="8895986" y="826818"/>
            <a:ext cx="2248401" cy="527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7" tIns="22853" rIns="45707" bIns="22853">
            <a:spAutoFit/>
          </a:bodyPr>
          <a:lstStyle>
            <a:lvl1pPr>
              <a:defRPr sz="4300">
                <a:solidFill>
                  <a:schemeClr val="tx1"/>
                </a:solidFill>
                <a:latin typeface="Calibri" charset="0"/>
                <a:ea typeface="ＭＳ Ｐゴシック" charset="0"/>
                <a:cs typeface="ＭＳ Ｐゴシック" charset="0"/>
              </a:defRPr>
            </a:lvl1pPr>
            <a:lvl2pPr marL="742950" indent="-285750">
              <a:defRPr sz="4300">
                <a:solidFill>
                  <a:schemeClr val="tx1"/>
                </a:solidFill>
                <a:latin typeface="Calibri" charset="0"/>
                <a:ea typeface="ＭＳ Ｐゴシック" charset="0"/>
              </a:defRPr>
            </a:lvl2pPr>
            <a:lvl3pPr marL="1143000" indent="-228600">
              <a:defRPr sz="4300">
                <a:solidFill>
                  <a:schemeClr val="tx1"/>
                </a:solidFill>
                <a:latin typeface="Calibri" charset="0"/>
                <a:ea typeface="ＭＳ Ｐゴシック" charset="0"/>
              </a:defRPr>
            </a:lvl3pPr>
            <a:lvl4pPr marL="1600200" indent="-228600">
              <a:defRPr sz="4300">
                <a:solidFill>
                  <a:schemeClr val="tx1"/>
                </a:solidFill>
                <a:latin typeface="Calibri" charset="0"/>
                <a:ea typeface="ＭＳ Ｐゴシック" charset="0"/>
              </a:defRPr>
            </a:lvl4pPr>
            <a:lvl5pPr marL="2057400" indent="-228600">
              <a:defRPr sz="4300">
                <a:solidFill>
                  <a:schemeClr val="tx1"/>
                </a:solidFill>
                <a:latin typeface="Calibri" charset="0"/>
                <a:ea typeface="ＭＳ Ｐゴシック" charset="0"/>
              </a:defRPr>
            </a:lvl5pPr>
            <a:lvl6pPr marL="2514600" indent="-228600" defTabSz="1087438" fontAlgn="base">
              <a:spcBef>
                <a:spcPct val="0"/>
              </a:spcBef>
              <a:spcAft>
                <a:spcPct val="0"/>
              </a:spcAft>
              <a:defRPr sz="4300">
                <a:solidFill>
                  <a:schemeClr val="tx1"/>
                </a:solidFill>
                <a:latin typeface="Calibri" charset="0"/>
                <a:ea typeface="ＭＳ Ｐゴシック" charset="0"/>
              </a:defRPr>
            </a:lvl6pPr>
            <a:lvl7pPr marL="2971800" indent="-228600" defTabSz="1087438" fontAlgn="base">
              <a:spcBef>
                <a:spcPct val="0"/>
              </a:spcBef>
              <a:spcAft>
                <a:spcPct val="0"/>
              </a:spcAft>
              <a:defRPr sz="4300">
                <a:solidFill>
                  <a:schemeClr val="tx1"/>
                </a:solidFill>
                <a:latin typeface="Calibri" charset="0"/>
                <a:ea typeface="ＭＳ Ｐゴシック" charset="0"/>
              </a:defRPr>
            </a:lvl7pPr>
            <a:lvl8pPr marL="3429000" indent="-228600" defTabSz="1087438" fontAlgn="base">
              <a:spcBef>
                <a:spcPct val="0"/>
              </a:spcBef>
              <a:spcAft>
                <a:spcPct val="0"/>
              </a:spcAft>
              <a:defRPr sz="4300">
                <a:solidFill>
                  <a:schemeClr val="tx1"/>
                </a:solidFill>
                <a:latin typeface="Calibri" charset="0"/>
                <a:ea typeface="ＭＳ Ｐゴシック" charset="0"/>
              </a:defRPr>
            </a:lvl8pPr>
            <a:lvl9pPr marL="3886200" indent="-228600" defTabSz="1087438" fontAlgn="base">
              <a:spcBef>
                <a:spcPct val="0"/>
              </a:spcBef>
              <a:spcAft>
                <a:spcPct val="0"/>
              </a:spcAft>
              <a:defRPr sz="4300">
                <a:solidFill>
                  <a:schemeClr val="tx1"/>
                </a:solidFill>
                <a:latin typeface="Calibri" charset="0"/>
                <a:ea typeface="ＭＳ Ｐゴシック" charset="0"/>
              </a:defRPr>
            </a:lvl9pPr>
          </a:lstStyle>
          <a:p>
            <a:pPr lvl="0">
              <a:lnSpc>
                <a:spcPct val="120000"/>
              </a:lnSpc>
              <a:spcBef>
                <a:spcPct val="20000"/>
              </a:spcBef>
              <a:defRPr/>
            </a:pPr>
            <a:r>
              <a:rPr lang="en-US" sz="2400" dirty="0" smtClean="0"/>
              <a:t>At </a:t>
            </a:r>
            <a:r>
              <a:rPr lang="en-US" sz="2400" dirty="0"/>
              <a:t>first </a:t>
            </a:r>
            <a:r>
              <a:rPr lang="en-US" sz="2400" dirty="0" smtClean="0"/>
              <a:t>[the staff] were </a:t>
            </a:r>
            <a:r>
              <a:rPr lang="en-US" sz="2400" dirty="0"/>
              <a:t>there to get us going and show us how to do </a:t>
            </a:r>
            <a:r>
              <a:rPr lang="en-US" sz="2400" dirty="0" smtClean="0"/>
              <a:t>stuff, but </a:t>
            </a:r>
            <a:r>
              <a:rPr lang="en-US" sz="2400" dirty="0"/>
              <a:t>then, they </a:t>
            </a:r>
            <a:r>
              <a:rPr lang="en-US" sz="2400" dirty="0" smtClean="0"/>
              <a:t>stepped </a:t>
            </a:r>
            <a:r>
              <a:rPr lang="en-US" sz="2400" dirty="0"/>
              <a:t>back and let us take over</a:t>
            </a:r>
            <a:r>
              <a:rPr lang="en-US" sz="2400" dirty="0" smtClean="0"/>
              <a:t>.</a:t>
            </a:r>
          </a:p>
          <a:p>
            <a:pPr lvl="0" algn="ctr">
              <a:lnSpc>
                <a:spcPct val="120000"/>
              </a:lnSpc>
              <a:spcBef>
                <a:spcPct val="20000"/>
              </a:spcBef>
              <a:defRPr/>
            </a:pPr>
            <a:endParaRPr kumimoji="0" lang="en-US" sz="2400" b="0" i="0" u="none" strike="noStrike" kern="1200" cap="none" spc="0" normalizeH="0" baseline="0" noProof="0" dirty="0">
              <a:ln>
                <a:noFill/>
              </a:ln>
              <a:solidFill>
                <a:prstClr val="white"/>
              </a:solidFill>
              <a:effectLst/>
              <a:uLnTx/>
              <a:uFillTx/>
              <a:latin typeface="Open Sans Light" charset="0"/>
              <a:cs typeface="Open Sans Light" charset="0"/>
            </a:endParaRPr>
          </a:p>
          <a:p>
            <a:pPr marL="0" marR="0" lvl="0" indent="0" algn="ctr" defTabSz="914400" rtl="0" eaLnBrk="1" fontAlgn="auto" latinLnBrk="0" hangingPunct="1">
              <a:lnSpc>
                <a:spcPct val="120000"/>
              </a:lnSpc>
              <a:spcBef>
                <a:spcPct val="20000"/>
              </a:spcBef>
              <a:spcAft>
                <a:spcPts val="0"/>
              </a:spcAft>
              <a:buClrTx/>
              <a:buSzTx/>
              <a:buFont typeface="Arial" charset="0"/>
              <a:buNone/>
              <a:tabLst/>
              <a:defRPr/>
            </a:pPr>
            <a:r>
              <a:rPr lang="en-US" sz="1800" dirty="0" smtClean="0"/>
              <a:t>-Youth participant in a leadership camp</a:t>
            </a:r>
            <a:endParaRPr lang="en-US" sz="1800" dirty="0"/>
          </a:p>
        </p:txBody>
      </p:sp>
      <p:sp>
        <p:nvSpPr>
          <p:cNvPr id="2" name="Rectangle 1"/>
          <p:cNvSpPr/>
          <p:nvPr/>
        </p:nvSpPr>
        <p:spPr>
          <a:xfrm>
            <a:off x="57143" y="414032"/>
            <a:ext cx="7791230" cy="1246495"/>
          </a:xfrm>
          <a:prstGeom prst="rect">
            <a:avLst/>
          </a:prstGeom>
        </p:spPr>
        <p:txBody>
          <a:bodyPr wrap="square">
            <a:spAutoFit/>
          </a:bodyPr>
          <a:lstStyle/>
          <a:p>
            <a:pPr marR="0" lvl="0" algn="ctr">
              <a:spcBef>
                <a:spcPts val="600"/>
              </a:spcBef>
              <a:spcAft>
                <a:spcPts val="600"/>
              </a:spcAft>
              <a:buClr>
                <a:srgbClr val="E31837"/>
              </a:buClr>
              <a:tabLst>
                <a:tab pos="1805940" algn="l"/>
              </a:tabLst>
            </a:pPr>
            <a:r>
              <a:rPr lang="en-US" sz="4000" b="1" dirty="0" smtClean="0">
                <a:solidFill>
                  <a:srgbClr val="FF0000"/>
                </a:solidFill>
                <a:latin typeface="Calibri" charset="0"/>
                <a:ea typeface="Calibri" charset="0"/>
                <a:cs typeface="Calibri" charset="0"/>
              </a:rPr>
              <a:t>4. Share Power</a:t>
            </a:r>
            <a:endParaRPr lang="en-US" sz="4000" dirty="0">
              <a:latin typeface="Calibri" charset="0"/>
              <a:ea typeface="Calibri" charset="0"/>
              <a:cs typeface="Calibri" charset="0"/>
            </a:endParaRPr>
          </a:p>
          <a:p>
            <a:pPr algn="ctr"/>
            <a:r>
              <a:rPr lang="en-US" sz="3000" i="1" dirty="0" smtClean="0">
                <a:solidFill>
                  <a:srgbClr val="000000"/>
                </a:solidFill>
                <a:latin typeface="Calibri" charset="0"/>
                <a:ea typeface="Calibri" charset="0"/>
                <a:cs typeface="Calibri" charset="0"/>
              </a:rPr>
              <a:t>Treat me with respect and give me a say.</a:t>
            </a:r>
            <a:endParaRPr lang="en-US" sz="3000" i="1" dirty="0">
              <a:latin typeface="Calibri" charset="0"/>
              <a:ea typeface="Calibri" charset="0"/>
              <a:cs typeface="Calibri"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4870636"/>
              </p:ext>
            </p:extLst>
          </p:nvPr>
        </p:nvGraphicFramePr>
        <p:xfrm>
          <a:off x="1" y="2596243"/>
          <a:ext cx="7791229" cy="1830818"/>
        </p:xfrm>
        <a:graphic>
          <a:graphicData uri="http://schemas.openxmlformats.org/drawingml/2006/table">
            <a:tbl>
              <a:tblPr firstRow="1" firstCol="1" bandRow="1"/>
              <a:tblGrid>
                <a:gridCol w="7791229"/>
              </a:tblGrid>
              <a:tr h="1830818">
                <a:tc>
                  <a:txBody>
                    <a:bodyPr/>
                    <a:lstStyle/>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Respect me</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Take </a:t>
                      </a:r>
                      <a:r>
                        <a:rPr lang="en-US" sz="2000" dirty="0">
                          <a:effectLst/>
                          <a:latin typeface="Calibri" charset="0"/>
                          <a:ea typeface="ＭＳ 明朝" charset="-128"/>
                          <a:cs typeface="Times New Roman" charset="0"/>
                        </a:rPr>
                        <a:t>me seriously and treat me </a:t>
                      </a:r>
                      <a:r>
                        <a:rPr lang="en-US" sz="2000" dirty="0" smtClean="0">
                          <a:effectLst/>
                          <a:latin typeface="Calibri" charset="0"/>
                          <a:ea typeface="ＭＳ 明朝" charset="-128"/>
                          <a:cs typeface="Times New Roman" charset="0"/>
                        </a:rPr>
                        <a:t>fairly</a:t>
                      </a:r>
                      <a:endParaRPr lang="en-US" sz="2000" dirty="0">
                        <a:effectLst/>
                        <a:latin typeface="Calibri" charset="0"/>
                        <a:ea typeface="Calibri" charset="0"/>
                        <a:cs typeface="Times New Roman" charset="0"/>
                      </a:endParaRPr>
                    </a:p>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Include me</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Involve </a:t>
                      </a:r>
                      <a:r>
                        <a:rPr lang="en-US" sz="2000" dirty="0">
                          <a:effectLst/>
                          <a:latin typeface="Calibri" charset="0"/>
                          <a:ea typeface="ＭＳ 明朝" charset="-128"/>
                          <a:cs typeface="Times New Roman" charset="0"/>
                        </a:rPr>
                        <a:t>me in decisions that affect </a:t>
                      </a:r>
                      <a:r>
                        <a:rPr lang="en-US" sz="2000" dirty="0" smtClean="0">
                          <a:effectLst/>
                          <a:latin typeface="Calibri" charset="0"/>
                          <a:ea typeface="ＭＳ 明朝" charset="-128"/>
                          <a:cs typeface="Times New Roman" charset="0"/>
                        </a:rPr>
                        <a:t>me</a:t>
                      </a:r>
                      <a:endParaRPr lang="en-US" sz="2000" dirty="0">
                        <a:effectLst/>
                        <a:latin typeface="Calibri" charset="0"/>
                        <a:ea typeface="Calibri" charset="0"/>
                        <a:cs typeface="Times New Roman" charset="0"/>
                      </a:endParaRPr>
                    </a:p>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Collaborate</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Work </a:t>
                      </a:r>
                      <a:r>
                        <a:rPr lang="en-US" sz="2000" dirty="0">
                          <a:effectLst/>
                          <a:latin typeface="Calibri" charset="0"/>
                          <a:ea typeface="ＭＳ 明朝" charset="-128"/>
                          <a:cs typeface="Times New Roman" charset="0"/>
                        </a:rPr>
                        <a:t>with me to solve problems &amp; reach goals</a:t>
                      </a:r>
                      <a:endParaRPr lang="en-US" sz="2000" dirty="0">
                        <a:effectLst/>
                        <a:latin typeface="Calibri" charset="0"/>
                        <a:ea typeface="Calibri" charset="0"/>
                        <a:cs typeface="Times New Roman" charset="0"/>
                      </a:endParaRPr>
                    </a:p>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Let me lead</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Create </a:t>
                      </a:r>
                      <a:r>
                        <a:rPr lang="en-US" sz="2000" dirty="0">
                          <a:effectLst/>
                          <a:latin typeface="Calibri" charset="0"/>
                          <a:ea typeface="ＭＳ 明朝" charset="-128"/>
                          <a:cs typeface="Times New Roman" charset="0"/>
                        </a:rPr>
                        <a:t>opportunities for me to act and </a:t>
                      </a:r>
                      <a:r>
                        <a:rPr lang="en-US" sz="2000" dirty="0" smtClean="0">
                          <a:effectLst/>
                          <a:latin typeface="Calibri" charset="0"/>
                          <a:ea typeface="ＭＳ 明朝" charset="-128"/>
                          <a:cs typeface="Times New Roman" charset="0"/>
                        </a:rPr>
                        <a:t>lead</a:t>
                      </a:r>
                      <a:endParaRPr lang="en-US" sz="2000" dirty="0">
                        <a:effectLst/>
                        <a:latin typeface="Calibri" charset="0"/>
                        <a:ea typeface="Calibri" charset="0"/>
                        <a:cs typeface="Times New Roman" charset="0"/>
                      </a:endParaRPr>
                    </a:p>
                  </a:txBody>
                  <a:tcPr marL="68580" marR="68580" marT="0" marB="0" anchor="ctr">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7671382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91230" y="448"/>
            <a:ext cx="4400770" cy="6680908"/>
          </a:xfrm>
          <a:prstGeom prst="rect">
            <a:avLst/>
          </a:prstGeom>
          <a:solidFill>
            <a:srgbClr val="97B139"/>
          </a:solidFill>
          <a:ln>
            <a:noFill/>
          </a:ln>
          <a:effectLst/>
        </p:spPr>
        <p:style>
          <a:lnRef idx="1">
            <a:schemeClr val="accent1"/>
          </a:lnRef>
          <a:fillRef idx="3">
            <a:schemeClr val="accent1"/>
          </a:fillRef>
          <a:effectRef idx="2">
            <a:schemeClr val="accent1"/>
          </a:effectRef>
          <a:fontRef idx="minor">
            <a:schemeClr val="lt1"/>
          </a:fontRef>
        </p:style>
        <p:txBody>
          <a:bodyPr lIns="45707" tIns="22853" rIns="45707" bIns="22853" anchor="ctr"/>
          <a:lstStyle/>
          <a:p>
            <a:pPr marL="0" marR="0" lvl="0" indent="0" algn="ctr" defTabSz="543613"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7" name="TextBox 36"/>
          <p:cNvSpPr txBox="1">
            <a:spLocks noChangeArrowheads="1"/>
          </p:cNvSpPr>
          <p:nvPr/>
        </p:nvSpPr>
        <p:spPr bwMode="auto">
          <a:xfrm>
            <a:off x="8179767" y="544206"/>
            <a:ext cx="534918" cy="151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7" tIns="22853" rIns="45707" bIns="22853">
            <a:spAutoFit/>
          </a:bodyPr>
          <a:lstStyle>
            <a:lvl1pPr>
              <a:defRPr sz="4300">
                <a:solidFill>
                  <a:schemeClr val="tx1"/>
                </a:solidFill>
                <a:latin typeface="Calibri" charset="0"/>
                <a:ea typeface="ＭＳ Ｐゴシック" charset="0"/>
                <a:cs typeface="ＭＳ Ｐゴシック" charset="0"/>
              </a:defRPr>
            </a:lvl1pPr>
            <a:lvl2pPr marL="742950" indent="-285750">
              <a:defRPr sz="4300">
                <a:solidFill>
                  <a:schemeClr val="tx1"/>
                </a:solidFill>
                <a:latin typeface="Calibri" charset="0"/>
                <a:ea typeface="ＭＳ Ｐゴシック" charset="0"/>
              </a:defRPr>
            </a:lvl2pPr>
            <a:lvl3pPr marL="1143000" indent="-228600">
              <a:defRPr sz="4300">
                <a:solidFill>
                  <a:schemeClr val="tx1"/>
                </a:solidFill>
                <a:latin typeface="Calibri" charset="0"/>
                <a:ea typeface="ＭＳ Ｐゴシック" charset="0"/>
              </a:defRPr>
            </a:lvl3pPr>
            <a:lvl4pPr marL="1600200" indent="-228600">
              <a:defRPr sz="4300">
                <a:solidFill>
                  <a:schemeClr val="tx1"/>
                </a:solidFill>
                <a:latin typeface="Calibri" charset="0"/>
                <a:ea typeface="ＭＳ Ｐゴシック" charset="0"/>
              </a:defRPr>
            </a:lvl4pPr>
            <a:lvl5pPr marL="2057400" indent="-228600">
              <a:defRPr sz="4300">
                <a:solidFill>
                  <a:schemeClr val="tx1"/>
                </a:solidFill>
                <a:latin typeface="Calibri" charset="0"/>
                <a:ea typeface="ＭＳ Ｐゴシック" charset="0"/>
              </a:defRPr>
            </a:lvl5pPr>
            <a:lvl6pPr marL="2514600" indent="-228600" defTabSz="1087438" fontAlgn="base">
              <a:spcBef>
                <a:spcPct val="0"/>
              </a:spcBef>
              <a:spcAft>
                <a:spcPct val="0"/>
              </a:spcAft>
              <a:defRPr sz="4300">
                <a:solidFill>
                  <a:schemeClr val="tx1"/>
                </a:solidFill>
                <a:latin typeface="Calibri" charset="0"/>
                <a:ea typeface="ＭＳ Ｐゴシック" charset="0"/>
              </a:defRPr>
            </a:lvl6pPr>
            <a:lvl7pPr marL="2971800" indent="-228600" defTabSz="1087438" fontAlgn="base">
              <a:spcBef>
                <a:spcPct val="0"/>
              </a:spcBef>
              <a:spcAft>
                <a:spcPct val="0"/>
              </a:spcAft>
              <a:defRPr sz="4300">
                <a:solidFill>
                  <a:schemeClr val="tx1"/>
                </a:solidFill>
                <a:latin typeface="Calibri" charset="0"/>
                <a:ea typeface="ＭＳ Ｐゴシック" charset="0"/>
              </a:defRPr>
            </a:lvl7pPr>
            <a:lvl8pPr marL="3429000" indent="-228600" defTabSz="1087438" fontAlgn="base">
              <a:spcBef>
                <a:spcPct val="0"/>
              </a:spcBef>
              <a:spcAft>
                <a:spcPct val="0"/>
              </a:spcAft>
              <a:defRPr sz="4300">
                <a:solidFill>
                  <a:schemeClr val="tx1"/>
                </a:solidFill>
                <a:latin typeface="Calibri" charset="0"/>
                <a:ea typeface="ＭＳ Ｐゴシック" charset="0"/>
              </a:defRPr>
            </a:lvl8pPr>
            <a:lvl9pPr marL="3886200" indent="-228600" defTabSz="1087438" fontAlgn="base">
              <a:spcBef>
                <a:spcPct val="0"/>
              </a:spcBef>
              <a:spcAft>
                <a:spcPct val="0"/>
              </a:spcAft>
              <a:defRPr sz="4300">
                <a:solidFill>
                  <a:schemeClr val="tx1"/>
                </a:solidFill>
                <a:latin typeface="Calibri" charset="0"/>
                <a:ea typeface="ＭＳ Ｐゴシック" charset="0"/>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1898" b="0" i="0" u="none" strike="noStrike" kern="1200" cap="none" spc="0" normalizeH="0" baseline="0" noProof="0" dirty="0">
                <a:ln>
                  <a:noFill/>
                </a:ln>
                <a:solidFill>
                  <a:prstClr val="white"/>
                </a:solidFill>
                <a:effectLst/>
                <a:uLnTx/>
                <a:uFillTx/>
                <a:latin typeface="Open Sans" charset="0"/>
                <a:ea typeface="ＭＳ Ｐゴシック" charset="0"/>
                <a:cs typeface="Open Sans" charset="0"/>
              </a:rPr>
              <a:t>“</a:t>
            </a:r>
          </a:p>
        </p:txBody>
      </p:sp>
      <p:sp>
        <p:nvSpPr>
          <p:cNvPr id="39" name="TextBox 38"/>
          <p:cNvSpPr txBox="1">
            <a:spLocks noChangeArrowheads="1"/>
          </p:cNvSpPr>
          <p:nvPr/>
        </p:nvSpPr>
        <p:spPr bwMode="auto">
          <a:xfrm>
            <a:off x="10969944" y="3993380"/>
            <a:ext cx="523807" cy="151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7" tIns="22853" rIns="45707" bIns="22853">
            <a:spAutoFit/>
          </a:bodyPr>
          <a:lstStyle>
            <a:lvl1pPr>
              <a:defRPr sz="4300">
                <a:solidFill>
                  <a:schemeClr val="tx1"/>
                </a:solidFill>
                <a:latin typeface="Calibri" charset="0"/>
                <a:ea typeface="ＭＳ Ｐゴシック" charset="0"/>
                <a:cs typeface="ＭＳ Ｐゴシック" charset="0"/>
              </a:defRPr>
            </a:lvl1pPr>
            <a:lvl2pPr marL="742950" indent="-285750">
              <a:defRPr sz="4300">
                <a:solidFill>
                  <a:schemeClr val="tx1"/>
                </a:solidFill>
                <a:latin typeface="Calibri" charset="0"/>
                <a:ea typeface="ＭＳ Ｐゴシック" charset="0"/>
              </a:defRPr>
            </a:lvl2pPr>
            <a:lvl3pPr marL="1143000" indent="-228600">
              <a:defRPr sz="4300">
                <a:solidFill>
                  <a:schemeClr val="tx1"/>
                </a:solidFill>
                <a:latin typeface="Calibri" charset="0"/>
                <a:ea typeface="ＭＳ Ｐゴシック" charset="0"/>
              </a:defRPr>
            </a:lvl3pPr>
            <a:lvl4pPr marL="1600200" indent="-228600">
              <a:defRPr sz="4300">
                <a:solidFill>
                  <a:schemeClr val="tx1"/>
                </a:solidFill>
                <a:latin typeface="Calibri" charset="0"/>
                <a:ea typeface="ＭＳ Ｐゴシック" charset="0"/>
              </a:defRPr>
            </a:lvl4pPr>
            <a:lvl5pPr marL="2057400" indent="-228600">
              <a:defRPr sz="4300">
                <a:solidFill>
                  <a:schemeClr val="tx1"/>
                </a:solidFill>
                <a:latin typeface="Calibri" charset="0"/>
                <a:ea typeface="ＭＳ Ｐゴシック" charset="0"/>
              </a:defRPr>
            </a:lvl5pPr>
            <a:lvl6pPr marL="2514600" indent="-228600" defTabSz="1087438" fontAlgn="base">
              <a:spcBef>
                <a:spcPct val="0"/>
              </a:spcBef>
              <a:spcAft>
                <a:spcPct val="0"/>
              </a:spcAft>
              <a:defRPr sz="4300">
                <a:solidFill>
                  <a:schemeClr val="tx1"/>
                </a:solidFill>
                <a:latin typeface="Calibri" charset="0"/>
                <a:ea typeface="ＭＳ Ｐゴシック" charset="0"/>
              </a:defRPr>
            </a:lvl6pPr>
            <a:lvl7pPr marL="2971800" indent="-228600" defTabSz="1087438" fontAlgn="base">
              <a:spcBef>
                <a:spcPct val="0"/>
              </a:spcBef>
              <a:spcAft>
                <a:spcPct val="0"/>
              </a:spcAft>
              <a:defRPr sz="4300">
                <a:solidFill>
                  <a:schemeClr val="tx1"/>
                </a:solidFill>
                <a:latin typeface="Calibri" charset="0"/>
                <a:ea typeface="ＭＳ Ｐゴシック" charset="0"/>
              </a:defRPr>
            </a:lvl7pPr>
            <a:lvl8pPr marL="3429000" indent="-228600" defTabSz="1087438" fontAlgn="base">
              <a:spcBef>
                <a:spcPct val="0"/>
              </a:spcBef>
              <a:spcAft>
                <a:spcPct val="0"/>
              </a:spcAft>
              <a:defRPr sz="4300">
                <a:solidFill>
                  <a:schemeClr val="tx1"/>
                </a:solidFill>
                <a:latin typeface="Calibri" charset="0"/>
                <a:ea typeface="ＭＳ Ｐゴシック" charset="0"/>
              </a:defRPr>
            </a:lvl8pPr>
            <a:lvl9pPr marL="3886200" indent="-228600" defTabSz="1087438" fontAlgn="base">
              <a:spcBef>
                <a:spcPct val="0"/>
              </a:spcBef>
              <a:spcAft>
                <a:spcPct val="0"/>
              </a:spcAft>
              <a:defRPr sz="4300">
                <a:solidFill>
                  <a:schemeClr val="tx1"/>
                </a:solidFill>
                <a:latin typeface="Calibri" charset="0"/>
                <a:ea typeface="ＭＳ Ｐゴシック" charset="0"/>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1898" b="0" i="0" u="none" strike="noStrike" kern="1200" cap="none" spc="0" normalizeH="0" baseline="0" noProof="0" dirty="0">
                <a:ln>
                  <a:noFill/>
                </a:ln>
                <a:solidFill>
                  <a:prstClr val="white"/>
                </a:solidFill>
                <a:effectLst/>
                <a:uLnTx/>
                <a:uFillTx/>
                <a:latin typeface="Open Sans" charset="0"/>
                <a:ea typeface="ＭＳ Ｐゴシック" charset="0"/>
                <a:cs typeface="Open Sans" charset="0"/>
              </a:rPr>
              <a:t>”</a:t>
            </a:r>
          </a:p>
        </p:txBody>
      </p:sp>
      <p:sp>
        <p:nvSpPr>
          <p:cNvPr id="41" name="Text Placeholder 1"/>
          <p:cNvSpPr txBox="1">
            <a:spLocks/>
          </p:cNvSpPr>
          <p:nvPr/>
        </p:nvSpPr>
        <p:spPr bwMode="auto">
          <a:xfrm>
            <a:off x="8969002" y="1169488"/>
            <a:ext cx="2350307" cy="43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07" tIns="22853" rIns="45707" bIns="22853">
            <a:spAutoFit/>
          </a:bodyPr>
          <a:lstStyle>
            <a:lvl1pPr>
              <a:defRPr sz="4300">
                <a:solidFill>
                  <a:schemeClr val="tx1"/>
                </a:solidFill>
                <a:latin typeface="Calibri" charset="0"/>
                <a:ea typeface="ＭＳ Ｐゴシック" charset="0"/>
                <a:cs typeface="ＭＳ Ｐゴシック" charset="0"/>
              </a:defRPr>
            </a:lvl1pPr>
            <a:lvl2pPr marL="742950" indent="-285750">
              <a:defRPr sz="4300">
                <a:solidFill>
                  <a:schemeClr val="tx1"/>
                </a:solidFill>
                <a:latin typeface="Calibri" charset="0"/>
                <a:ea typeface="ＭＳ Ｐゴシック" charset="0"/>
              </a:defRPr>
            </a:lvl2pPr>
            <a:lvl3pPr marL="1143000" indent="-228600">
              <a:defRPr sz="4300">
                <a:solidFill>
                  <a:schemeClr val="tx1"/>
                </a:solidFill>
                <a:latin typeface="Calibri" charset="0"/>
                <a:ea typeface="ＭＳ Ｐゴシック" charset="0"/>
              </a:defRPr>
            </a:lvl3pPr>
            <a:lvl4pPr marL="1600200" indent="-228600">
              <a:defRPr sz="4300">
                <a:solidFill>
                  <a:schemeClr val="tx1"/>
                </a:solidFill>
                <a:latin typeface="Calibri" charset="0"/>
                <a:ea typeface="ＭＳ Ｐゴシック" charset="0"/>
              </a:defRPr>
            </a:lvl4pPr>
            <a:lvl5pPr marL="2057400" indent="-228600">
              <a:defRPr sz="4300">
                <a:solidFill>
                  <a:schemeClr val="tx1"/>
                </a:solidFill>
                <a:latin typeface="Calibri" charset="0"/>
                <a:ea typeface="ＭＳ Ｐゴシック" charset="0"/>
              </a:defRPr>
            </a:lvl5pPr>
            <a:lvl6pPr marL="2514600" indent="-228600" defTabSz="1087438" fontAlgn="base">
              <a:spcBef>
                <a:spcPct val="0"/>
              </a:spcBef>
              <a:spcAft>
                <a:spcPct val="0"/>
              </a:spcAft>
              <a:defRPr sz="4300">
                <a:solidFill>
                  <a:schemeClr val="tx1"/>
                </a:solidFill>
                <a:latin typeface="Calibri" charset="0"/>
                <a:ea typeface="ＭＳ Ｐゴシック" charset="0"/>
              </a:defRPr>
            </a:lvl6pPr>
            <a:lvl7pPr marL="2971800" indent="-228600" defTabSz="1087438" fontAlgn="base">
              <a:spcBef>
                <a:spcPct val="0"/>
              </a:spcBef>
              <a:spcAft>
                <a:spcPct val="0"/>
              </a:spcAft>
              <a:defRPr sz="4300">
                <a:solidFill>
                  <a:schemeClr val="tx1"/>
                </a:solidFill>
                <a:latin typeface="Calibri" charset="0"/>
                <a:ea typeface="ＭＳ Ｐゴシック" charset="0"/>
              </a:defRPr>
            </a:lvl7pPr>
            <a:lvl8pPr marL="3429000" indent="-228600" defTabSz="1087438" fontAlgn="base">
              <a:spcBef>
                <a:spcPct val="0"/>
              </a:spcBef>
              <a:spcAft>
                <a:spcPct val="0"/>
              </a:spcAft>
              <a:defRPr sz="4300">
                <a:solidFill>
                  <a:schemeClr val="tx1"/>
                </a:solidFill>
                <a:latin typeface="Calibri" charset="0"/>
                <a:ea typeface="ＭＳ Ｐゴシック" charset="0"/>
              </a:defRPr>
            </a:lvl8pPr>
            <a:lvl9pPr marL="3886200" indent="-228600" defTabSz="1087438" fontAlgn="base">
              <a:spcBef>
                <a:spcPct val="0"/>
              </a:spcBef>
              <a:spcAft>
                <a:spcPct val="0"/>
              </a:spcAft>
              <a:defRPr sz="4300">
                <a:solidFill>
                  <a:schemeClr val="tx1"/>
                </a:solidFill>
                <a:latin typeface="Calibri" charset="0"/>
                <a:ea typeface="ＭＳ Ｐゴシック" charset="0"/>
              </a:defRPr>
            </a:lvl9pPr>
          </a:lstStyle>
          <a:p>
            <a:r>
              <a:rPr lang="en-US" sz="2400" b="1" dirty="0" smtClean="0">
                <a:solidFill>
                  <a:prstClr val="white"/>
                </a:solidFill>
                <a:latin typeface="Open Sans" charset="0"/>
                <a:cs typeface="Open Sans" charset="0"/>
              </a:rPr>
              <a:t>[</a:t>
            </a:r>
            <a:r>
              <a:rPr lang="en-US" sz="2400" b="1" dirty="0">
                <a:solidFill>
                  <a:prstClr val="white"/>
                </a:solidFill>
                <a:latin typeface="Open Sans" charset="0"/>
                <a:cs typeface="Open Sans" charset="0"/>
              </a:rPr>
              <a:t>The staff] helped me discover new things that I used to not like, such as school work and afterschool programs</a:t>
            </a:r>
            <a:r>
              <a:rPr lang="en-US" sz="2400" b="1" dirty="0" smtClean="0">
                <a:solidFill>
                  <a:prstClr val="white"/>
                </a:solidFill>
                <a:latin typeface="Open Sans" charset="0"/>
                <a:cs typeface="Open Sans" charset="0"/>
              </a:rPr>
              <a:t>.</a:t>
            </a:r>
          </a:p>
          <a:p>
            <a:endParaRPr lang="en-US" sz="2400" b="1" dirty="0">
              <a:solidFill>
                <a:prstClr val="white"/>
              </a:solidFill>
              <a:latin typeface="Open Sans" charset="0"/>
              <a:cs typeface="Open Sans" charset="0"/>
            </a:endParaRPr>
          </a:p>
          <a:p>
            <a:pPr marL="0" marR="0" lvl="0" indent="0" algn="ctr" defTabSz="914400" rtl="0" eaLnBrk="1" fontAlgn="auto" latinLnBrk="0" hangingPunct="1">
              <a:lnSpc>
                <a:spcPct val="120000"/>
              </a:lnSpc>
              <a:spcBef>
                <a:spcPct val="20000"/>
              </a:spcBef>
              <a:spcAft>
                <a:spcPts val="0"/>
              </a:spcAft>
              <a:buClrTx/>
              <a:buSzTx/>
              <a:buFont typeface="Arial" charset="0"/>
              <a:buNone/>
              <a:tabLst/>
              <a:defRPr/>
            </a:pPr>
            <a:r>
              <a:rPr kumimoji="0" lang="en-US" sz="1600" b="1" i="0" u="none" strike="noStrike" kern="1200" cap="none" spc="0" normalizeH="0" baseline="0" noProof="0" dirty="0" smtClean="0">
                <a:ln>
                  <a:noFill/>
                </a:ln>
                <a:solidFill>
                  <a:prstClr val="white"/>
                </a:solidFill>
                <a:effectLst/>
                <a:uLnTx/>
                <a:uFillTx/>
                <a:latin typeface="Open Sans" charset="0"/>
                <a:cs typeface="Open Sans" charset="0"/>
              </a:rPr>
              <a:t>- </a:t>
            </a:r>
            <a:r>
              <a:rPr lang="en-US" sz="1600" b="1" dirty="0" smtClean="0">
                <a:solidFill>
                  <a:prstClr val="white"/>
                </a:solidFill>
                <a:latin typeface="Open Sans" charset="0"/>
                <a:cs typeface="Open Sans" charset="0"/>
              </a:rPr>
              <a:t>Youth </a:t>
            </a:r>
            <a:r>
              <a:rPr kumimoji="0" lang="en-US" sz="1600" b="1" i="0" u="none" strike="noStrike" kern="1200" cap="none" spc="0" normalizeH="0" baseline="0" noProof="0" dirty="0" smtClean="0">
                <a:ln>
                  <a:noFill/>
                </a:ln>
                <a:solidFill>
                  <a:prstClr val="white"/>
                </a:solidFill>
                <a:effectLst/>
                <a:uLnTx/>
                <a:uFillTx/>
                <a:latin typeface="Open Sans" charset="0"/>
                <a:cs typeface="Open Sans" charset="0"/>
              </a:rPr>
              <a:t>in an After School Program</a:t>
            </a:r>
            <a:endParaRPr kumimoji="0" lang="en-US" sz="1600" b="1" i="0" u="none" strike="noStrike" kern="1200" cap="none" spc="0" normalizeH="0" baseline="0" noProof="0" dirty="0">
              <a:ln>
                <a:noFill/>
              </a:ln>
              <a:solidFill>
                <a:prstClr val="white"/>
              </a:solidFill>
              <a:effectLst/>
              <a:uLnTx/>
              <a:uFillTx/>
              <a:latin typeface="Open Sans" charset="0"/>
              <a:cs typeface="Open Sans" charset="0"/>
            </a:endParaRPr>
          </a:p>
        </p:txBody>
      </p:sp>
      <p:sp>
        <p:nvSpPr>
          <p:cNvPr id="2" name="Rectangle 1"/>
          <p:cNvSpPr/>
          <p:nvPr/>
        </p:nvSpPr>
        <p:spPr>
          <a:xfrm>
            <a:off x="7030" y="297986"/>
            <a:ext cx="7784199" cy="1246495"/>
          </a:xfrm>
          <a:prstGeom prst="rect">
            <a:avLst/>
          </a:prstGeom>
        </p:spPr>
        <p:txBody>
          <a:bodyPr wrap="square" anchor="ctr">
            <a:spAutoFit/>
          </a:bodyPr>
          <a:lstStyle/>
          <a:p>
            <a:pPr marR="0" lvl="0" algn="ctr">
              <a:spcBef>
                <a:spcPts val="600"/>
              </a:spcBef>
              <a:spcAft>
                <a:spcPts val="600"/>
              </a:spcAft>
              <a:buClr>
                <a:srgbClr val="E31837"/>
              </a:buClr>
              <a:tabLst>
                <a:tab pos="1805940" algn="l"/>
              </a:tabLst>
            </a:pPr>
            <a:r>
              <a:rPr lang="en-US" sz="4000" b="1" dirty="0" smtClean="0">
                <a:solidFill>
                  <a:srgbClr val="FF0000"/>
                </a:solidFill>
                <a:latin typeface="Calibri" charset="0"/>
                <a:ea typeface="Calibri" charset="0"/>
                <a:cs typeface="Times New Roman" charset="0"/>
              </a:rPr>
              <a:t>5. Expand </a:t>
            </a:r>
            <a:r>
              <a:rPr lang="en-US" sz="4000" b="1" dirty="0">
                <a:solidFill>
                  <a:srgbClr val="FF0000"/>
                </a:solidFill>
                <a:latin typeface="Calibri" charset="0"/>
                <a:ea typeface="Calibri" charset="0"/>
                <a:cs typeface="Times New Roman" charset="0"/>
              </a:rPr>
              <a:t>Possibilities</a:t>
            </a:r>
            <a:endParaRPr lang="en-US" sz="4000" dirty="0">
              <a:latin typeface="Calibri" charset="0"/>
              <a:ea typeface="Calibri" charset="0"/>
              <a:cs typeface="Times New Roman" charset="0"/>
            </a:endParaRPr>
          </a:p>
          <a:p>
            <a:pPr algn="ctr"/>
            <a:r>
              <a:rPr lang="en-US" sz="3000" i="1" dirty="0">
                <a:solidFill>
                  <a:srgbClr val="000000"/>
                </a:solidFill>
                <a:latin typeface="Calibri" charset="0"/>
                <a:ea typeface="Calibri" charset="0"/>
                <a:cs typeface="Times New Roman" charset="0"/>
              </a:rPr>
              <a:t>Connect</a:t>
            </a:r>
            <a:r>
              <a:rPr lang="en-US" sz="3000" i="1" dirty="0">
                <a:latin typeface="Calibri" charset="0"/>
                <a:ea typeface="Calibri" charset="0"/>
                <a:cs typeface="Times New Roman" charset="0"/>
              </a:rPr>
              <a:t> me with people that broaden my world</a:t>
            </a:r>
            <a:r>
              <a:rPr lang="en-US" i="1" dirty="0">
                <a:latin typeface="Calibri" charset="0"/>
                <a:ea typeface="Calibri" charset="0"/>
                <a:cs typeface="Times New Roman" charset="0"/>
              </a:rPr>
              <a:t>.</a:t>
            </a:r>
            <a:r>
              <a:rPr lang="en-US" i="1" dirty="0"/>
              <a:t> </a:t>
            </a:r>
          </a:p>
        </p:txBody>
      </p:sp>
      <p:graphicFrame>
        <p:nvGraphicFramePr>
          <p:cNvPr id="4" name="Table 3"/>
          <p:cNvGraphicFramePr>
            <a:graphicFrameLocks noGrp="1"/>
          </p:cNvGraphicFramePr>
          <p:nvPr>
            <p:extLst>
              <p:ext uri="{D42A27DB-BD31-4B8C-83A1-F6EECF244321}">
                <p14:modId xmlns:p14="http://schemas.microsoft.com/office/powerpoint/2010/main" val="1174311580"/>
              </p:ext>
            </p:extLst>
          </p:nvPr>
        </p:nvGraphicFramePr>
        <p:xfrm>
          <a:off x="7031" y="2808514"/>
          <a:ext cx="7784198" cy="1458527"/>
        </p:xfrm>
        <a:graphic>
          <a:graphicData uri="http://schemas.openxmlformats.org/drawingml/2006/table">
            <a:tbl>
              <a:tblPr firstRow="1" firstCol="1" bandRow="1"/>
              <a:tblGrid>
                <a:gridCol w="7784198"/>
              </a:tblGrid>
              <a:tr h="1458527">
                <a:tc>
                  <a:txBody>
                    <a:bodyPr/>
                    <a:lstStyle/>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Inspire</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Help </a:t>
                      </a:r>
                      <a:r>
                        <a:rPr lang="en-US" sz="2000" dirty="0">
                          <a:effectLst/>
                          <a:latin typeface="Calibri" charset="0"/>
                          <a:ea typeface="ＭＳ 明朝" charset="-128"/>
                          <a:cs typeface="Times New Roman" charset="0"/>
                        </a:rPr>
                        <a:t>me see new possibilities for my </a:t>
                      </a:r>
                      <a:r>
                        <a:rPr lang="en-US" sz="2000" dirty="0" smtClean="0">
                          <a:effectLst/>
                          <a:latin typeface="Calibri" charset="0"/>
                          <a:ea typeface="ＭＳ 明朝" charset="-128"/>
                          <a:cs typeface="Times New Roman" charset="0"/>
                        </a:rPr>
                        <a:t>future</a:t>
                      </a:r>
                      <a:endParaRPr lang="en-US" sz="2000" dirty="0">
                        <a:effectLst/>
                        <a:latin typeface="Calibri" charset="0"/>
                        <a:ea typeface="Calibri" charset="0"/>
                        <a:cs typeface="Times New Roman" charset="0"/>
                      </a:endParaRPr>
                    </a:p>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Broaden horizons</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Expose </a:t>
                      </a:r>
                      <a:r>
                        <a:rPr lang="en-US" sz="2000" dirty="0">
                          <a:effectLst/>
                          <a:latin typeface="Calibri" charset="0"/>
                          <a:ea typeface="ＭＳ 明朝" charset="-128"/>
                          <a:cs typeface="Times New Roman" charset="0"/>
                        </a:rPr>
                        <a:t>me to new ideas and experiences</a:t>
                      </a:r>
                      <a:endParaRPr lang="en-US" sz="2000" dirty="0">
                        <a:effectLst/>
                        <a:latin typeface="Calibri" charset="0"/>
                        <a:ea typeface="Calibri" charset="0"/>
                        <a:cs typeface="Times New Roman" charset="0"/>
                      </a:endParaRPr>
                    </a:p>
                    <a:p>
                      <a:pPr marL="342900" marR="0" lvl="0" indent="-342900">
                        <a:spcBef>
                          <a:spcPts val="600"/>
                        </a:spcBef>
                        <a:spcAft>
                          <a:spcPts val="600"/>
                        </a:spcAft>
                        <a:buFont typeface="Symbol" charset="2"/>
                        <a:buChar char=""/>
                        <a:tabLst>
                          <a:tab pos="1531620" algn="l"/>
                        </a:tabLst>
                      </a:pPr>
                      <a:r>
                        <a:rPr lang="en-US" sz="2000" b="1" dirty="0">
                          <a:effectLst/>
                          <a:latin typeface="Calibri" charset="0"/>
                          <a:ea typeface="ＭＳ 明朝" charset="-128"/>
                          <a:cs typeface="Times New Roman" charset="0"/>
                        </a:rPr>
                        <a:t>Connect</a:t>
                      </a:r>
                      <a:r>
                        <a:rPr lang="en-US" sz="2000" dirty="0">
                          <a:effectLst/>
                          <a:latin typeface="Calibri" charset="0"/>
                          <a:ea typeface="ＭＳ 明朝" charset="-128"/>
                          <a:cs typeface="Times New Roman" charset="0"/>
                        </a:rPr>
                        <a:t>	</a:t>
                      </a:r>
                      <a:r>
                        <a:rPr lang="en-US" sz="2000" dirty="0" smtClean="0">
                          <a:effectLst/>
                          <a:latin typeface="Calibri" charset="0"/>
                          <a:ea typeface="ＭＳ 明朝" charset="-128"/>
                          <a:cs typeface="Times New Roman" charset="0"/>
                        </a:rPr>
                        <a:t>                            Introduce </a:t>
                      </a:r>
                      <a:r>
                        <a:rPr lang="en-US" sz="2000" dirty="0">
                          <a:effectLst/>
                          <a:latin typeface="Calibri" charset="0"/>
                          <a:ea typeface="ＭＳ 明朝" charset="-128"/>
                          <a:cs typeface="Times New Roman" charset="0"/>
                        </a:rPr>
                        <a:t>me to people who help me </a:t>
                      </a:r>
                      <a:r>
                        <a:rPr lang="en-US" sz="2000" dirty="0" smtClean="0">
                          <a:effectLst/>
                          <a:latin typeface="Calibri" charset="0"/>
                          <a:ea typeface="ＭＳ 明朝" charset="-128"/>
                          <a:cs typeface="Times New Roman" charset="0"/>
                        </a:rPr>
                        <a:t>grow</a:t>
                      </a:r>
                      <a:endParaRPr lang="en-US" sz="2000" dirty="0">
                        <a:effectLst/>
                        <a:latin typeface="Calibri" charset="0"/>
                        <a:ea typeface="Calibri" charset="0"/>
                        <a:cs typeface="Times New Roman" charset="0"/>
                      </a:endParaRPr>
                    </a:p>
                  </a:txBody>
                  <a:tcPr marL="68580" marR="68580" marT="0" marB="0" anchor="ctr">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925653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Nicky 7 - 11 mos first steps.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943" b="943"/>
          <a:stretch>
            <a:fillRect/>
          </a:stretch>
        </p:blipFill>
        <p:spPr/>
      </p:pic>
      <p:sp>
        <p:nvSpPr>
          <p:cNvPr id="5" name="TextBox 4"/>
          <p:cNvSpPr txBox="1"/>
          <p:nvPr/>
        </p:nvSpPr>
        <p:spPr>
          <a:xfrm>
            <a:off x="8625840" y="2539425"/>
            <a:ext cx="2560320" cy="2062103"/>
          </a:xfrm>
          <a:prstGeom prst="rect">
            <a:avLst/>
          </a:prstGeom>
          <a:noFill/>
        </p:spPr>
        <p:txBody>
          <a:bodyPr wrap="square" rtlCol="0">
            <a:spAutoFit/>
          </a:bodyPr>
          <a:lstStyle/>
          <a:p>
            <a:pPr algn="ctr"/>
            <a:r>
              <a:rPr lang="en-US" sz="3200" dirty="0" smtClean="0">
                <a:latin typeface="Al Bayan Plain" charset="-78"/>
                <a:ea typeface="Al Bayan Plain" charset="-78"/>
                <a:cs typeface="Al Bayan Plain" charset="-78"/>
              </a:rPr>
              <a:t>When all of the elements come together</a:t>
            </a:r>
            <a:endParaRPr lang="en-US" sz="3200" dirty="0">
              <a:latin typeface="Al Bayan Plain" charset="-78"/>
              <a:ea typeface="Al Bayan Plain" charset="-78"/>
              <a:cs typeface="Al Bayan Plain" charset="-78"/>
            </a:endParaRPr>
          </a:p>
        </p:txBody>
      </p:sp>
    </p:spTree>
    <p:extLst>
      <p:ext uri="{BB962C8B-B14F-4D97-AF65-F5344CB8AC3E}">
        <p14:creationId xmlns:p14="http://schemas.microsoft.com/office/powerpoint/2010/main" val="3273713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423278" y="2081107"/>
          <a:ext cx="11316767" cy="502043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55638" y="127111"/>
            <a:ext cx="11484407" cy="1538626"/>
          </a:xfrm>
          <a:prstGeom prst="rect">
            <a:avLst/>
          </a:prstGeom>
          <a:noFill/>
        </p:spPr>
        <p:txBody>
          <a:bodyPr wrap="square" rtlCol="0" anchor="ctr">
            <a:spAutoFit/>
          </a:bodyPr>
          <a:lstStyle/>
          <a:p>
            <a:pPr defTabSz="543610" fontAlgn="base">
              <a:spcBef>
                <a:spcPct val="0"/>
              </a:spcBef>
              <a:spcAft>
                <a:spcPts val="600"/>
              </a:spcAft>
            </a:pPr>
            <a:r>
              <a:rPr lang="en-US" sz="3299" dirty="0" smtClean="0">
                <a:solidFill>
                  <a:prstClr val="black"/>
                </a:solidFill>
                <a:latin typeface="Century Gothic" panose="020B0502020202020204" pitchFamily="34" charset="0"/>
                <a:ea typeface="ＭＳ Ｐゴシック" charset="0"/>
              </a:rPr>
              <a:t>Youth experience  </a:t>
            </a:r>
            <a:endParaRPr lang="en-US" sz="3299" dirty="0">
              <a:solidFill>
                <a:prstClr val="black"/>
              </a:solidFill>
              <a:latin typeface="Century Gothic" panose="020B0502020202020204" pitchFamily="34" charset="0"/>
              <a:ea typeface="ＭＳ Ｐゴシック" charset="0"/>
            </a:endParaRPr>
          </a:p>
          <a:p>
            <a:pPr defTabSz="543610" fontAlgn="base">
              <a:spcBef>
                <a:spcPct val="0"/>
              </a:spcBef>
              <a:spcAft>
                <a:spcPts val="600"/>
              </a:spcAft>
            </a:pPr>
            <a:r>
              <a:rPr lang="en-US" sz="3299" b="1" dirty="0">
                <a:solidFill>
                  <a:srgbClr val="F9A413"/>
                </a:solidFill>
                <a:latin typeface="Century Gothic" panose="020B0502020202020204" pitchFamily="34" charset="0"/>
                <a:ea typeface="ＭＳ Ｐゴシック" charset="0"/>
              </a:rPr>
              <a:t>d</a:t>
            </a:r>
            <a:r>
              <a:rPr lang="en-US" sz="3299" b="1" dirty="0" smtClean="0">
                <a:solidFill>
                  <a:srgbClr val="F9A413"/>
                </a:solidFill>
                <a:latin typeface="Century Gothic" panose="020B0502020202020204" pitchFamily="34" charset="0"/>
                <a:ea typeface="ＭＳ Ｐゴシック" charset="0"/>
              </a:rPr>
              <a:t>evelopmental relationships differently </a:t>
            </a:r>
            <a:endParaRPr lang="en-US" sz="3299" b="1" dirty="0">
              <a:solidFill>
                <a:srgbClr val="F9A413"/>
              </a:solidFill>
              <a:latin typeface="Century Gothic" panose="020B0502020202020204" pitchFamily="34" charset="0"/>
              <a:ea typeface="ＭＳ Ｐゴシック" charset="0"/>
            </a:endParaRPr>
          </a:p>
          <a:p>
            <a:pPr defTabSz="543610" fontAlgn="base">
              <a:spcBef>
                <a:spcPct val="0"/>
              </a:spcBef>
              <a:spcAft>
                <a:spcPts val="600"/>
              </a:spcAft>
            </a:pPr>
            <a:r>
              <a:rPr lang="en-US" dirty="0">
                <a:solidFill>
                  <a:prstClr val="black"/>
                </a:solidFill>
                <a:latin typeface="Century Gothic" panose="020B0502020202020204" pitchFamily="34" charset="0"/>
                <a:ea typeface="ＭＳ Ｐゴシック" charset="0"/>
              </a:rPr>
              <a:t>with their parents, siblings, friends, </a:t>
            </a:r>
            <a:r>
              <a:rPr lang="en-US" dirty="0" smtClean="0">
                <a:solidFill>
                  <a:prstClr val="black"/>
                </a:solidFill>
                <a:latin typeface="Century Gothic" panose="020B0502020202020204" pitchFamily="34" charset="0"/>
                <a:ea typeface="ＭＳ Ｐゴシック" charset="0"/>
              </a:rPr>
              <a:t>teachers, and program leaders</a:t>
            </a:r>
            <a:endParaRPr lang="en-US" dirty="0">
              <a:solidFill>
                <a:prstClr val="black"/>
              </a:solidFill>
              <a:latin typeface="Century Gothic" panose="020B0502020202020204" pitchFamily="34" charset="0"/>
              <a:ea typeface="ＭＳ Ｐゴシック" charset="0"/>
            </a:endParaRPr>
          </a:p>
        </p:txBody>
      </p:sp>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4275459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7" dur="500"/>
                                        <p:tgtEl>
                                          <p:spTgt spid="4">
                                            <p:graphicEl>
                                              <a:chart seriesIdx="-4" categoryIdx="0" bldStep="category"/>
                                            </p:graphicEl>
                                          </p:spTgt>
                                        </p:tgtEl>
                                      </p:cBhvr>
                                    </p:animEffect>
                                  </p:childTnLst>
                                  <p:subTnLst>
                                    <p:set>
                                      <p:cBhvr override="childStyle">
                                        <p:cTn dur="1" fill="hold" display="0" masterRel="nextClick" afterEffect="1"/>
                                        <p:tgtEl>
                                          <p:spTgt spid="4">
                                            <p:graphicEl>
                                              <a:chart seriesIdx="-4" categoryIdx="0" bldStep="category"/>
                                            </p:graphic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12" dur="500"/>
                                        <p:tgtEl>
                                          <p:spTgt spid="4">
                                            <p:graphicEl>
                                              <a:chart seriesIdx="-4" categoryIdx="1" bldStep="category"/>
                                            </p:graphicEl>
                                          </p:spTgt>
                                        </p:tgtEl>
                                      </p:cBhvr>
                                    </p:animEffect>
                                  </p:childTnLst>
                                  <p:subTnLst>
                                    <p:set>
                                      <p:cBhvr override="childStyle">
                                        <p:cTn dur="1" fill="hold" display="0" masterRel="nextClick" afterEffect="1"/>
                                        <p:tgtEl>
                                          <p:spTgt spid="4">
                                            <p:graphicEl>
                                              <a:chart seriesIdx="-4" categoryIdx="1" bldStep="category"/>
                                            </p:graphic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17" dur="500"/>
                                        <p:tgtEl>
                                          <p:spTgt spid="4">
                                            <p:graphicEl>
                                              <a:chart seriesIdx="-4" categoryIdx="2" bldStep="category"/>
                                            </p:graphicEl>
                                          </p:spTgt>
                                        </p:tgtEl>
                                      </p:cBhvr>
                                    </p:animEffect>
                                  </p:childTnLst>
                                  <p:subTnLst>
                                    <p:set>
                                      <p:cBhvr override="childStyle">
                                        <p:cTn dur="1" fill="hold" display="0" masterRel="nextClick" afterEffect="1"/>
                                        <p:tgtEl>
                                          <p:spTgt spid="4">
                                            <p:graphicEl>
                                              <a:chart seriesIdx="-4" categoryIdx="2" bldStep="category"/>
                                            </p:graphicEl>
                                          </p:spTgt>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down)">
                                      <p:cBhvr>
                                        <p:cTn id="22" dur="500"/>
                                        <p:tgtEl>
                                          <p:spTgt spid="4">
                                            <p:graphicEl>
                                              <a:chart seriesIdx="-4" categoryIdx="3" bldStep="category"/>
                                            </p:graphicEl>
                                          </p:spTgt>
                                        </p:tgtEl>
                                      </p:cBhvr>
                                    </p:animEffect>
                                  </p:childTnLst>
                                  <p:subTnLst>
                                    <p:set>
                                      <p:cBhvr override="childStyle">
                                        <p:cTn dur="1" fill="hold" display="0" masterRel="nextClick" afterEffect="1"/>
                                        <p:tgtEl>
                                          <p:spTgt spid="4">
                                            <p:graphicEl>
                                              <a:chart seriesIdx="-4" categoryIdx="3" bldStep="category"/>
                                            </p:graphic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wipe(down)">
                                      <p:cBhvr>
                                        <p:cTn id="27" dur="500"/>
                                        <p:tgtEl>
                                          <p:spTgt spid="4">
                                            <p:graphicEl>
                                              <a:chart seriesIdx="-4" categoryIdx="4" bldStep="category"/>
                                            </p:graphicEl>
                                          </p:spTgt>
                                        </p:tgtEl>
                                      </p:cBhvr>
                                    </p:animEffect>
                                  </p:childTnLst>
                                  <p:subTnLst>
                                    <p:set>
                                      <p:cBhvr override="childStyle">
                                        <p:cTn dur="1" fill="hold" display="0" masterRel="nextClick" afterEffect="1"/>
                                        <p:tgtEl>
                                          <p:spTgt spid="4">
                                            <p:graphicEl>
                                              <a:chart seriesIdx="-4" categoryIdx="4" bldStep="category"/>
                                            </p:graphic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423278" y="2081107"/>
          <a:ext cx="11316767" cy="502043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55638" y="127111"/>
            <a:ext cx="11484407" cy="1538626"/>
          </a:xfrm>
          <a:prstGeom prst="rect">
            <a:avLst/>
          </a:prstGeom>
          <a:noFill/>
        </p:spPr>
        <p:txBody>
          <a:bodyPr wrap="square" rtlCol="0" anchor="ctr">
            <a:spAutoFit/>
          </a:bodyPr>
          <a:lstStyle/>
          <a:p>
            <a:pPr defTabSz="543610" fontAlgn="base">
              <a:spcBef>
                <a:spcPct val="0"/>
              </a:spcBef>
              <a:spcAft>
                <a:spcPts val="600"/>
              </a:spcAft>
            </a:pPr>
            <a:r>
              <a:rPr lang="en-US" sz="3299" dirty="0" smtClean="0">
                <a:solidFill>
                  <a:prstClr val="black"/>
                </a:solidFill>
                <a:latin typeface="Century Gothic" panose="020B0502020202020204" pitchFamily="34" charset="0"/>
                <a:ea typeface="ＭＳ Ｐゴシック" charset="0"/>
              </a:rPr>
              <a:t>Youth experience  </a:t>
            </a:r>
            <a:endParaRPr lang="en-US" sz="3299" dirty="0">
              <a:solidFill>
                <a:prstClr val="black"/>
              </a:solidFill>
              <a:latin typeface="Century Gothic" panose="020B0502020202020204" pitchFamily="34" charset="0"/>
              <a:ea typeface="ＭＳ Ｐゴシック" charset="0"/>
            </a:endParaRPr>
          </a:p>
          <a:p>
            <a:pPr defTabSz="543610" fontAlgn="base">
              <a:spcBef>
                <a:spcPct val="0"/>
              </a:spcBef>
              <a:spcAft>
                <a:spcPts val="600"/>
              </a:spcAft>
            </a:pPr>
            <a:r>
              <a:rPr lang="en-US" sz="3299" b="1" dirty="0">
                <a:solidFill>
                  <a:srgbClr val="F9A413"/>
                </a:solidFill>
                <a:latin typeface="Century Gothic" panose="020B0502020202020204" pitchFamily="34" charset="0"/>
                <a:ea typeface="ＭＳ Ｐゴシック" charset="0"/>
              </a:rPr>
              <a:t>d</a:t>
            </a:r>
            <a:r>
              <a:rPr lang="en-US" sz="3299" b="1" dirty="0" smtClean="0">
                <a:solidFill>
                  <a:srgbClr val="F9A413"/>
                </a:solidFill>
                <a:latin typeface="Century Gothic" panose="020B0502020202020204" pitchFamily="34" charset="0"/>
                <a:ea typeface="ＭＳ Ｐゴシック" charset="0"/>
              </a:rPr>
              <a:t>evelopmental relationships differently </a:t>
            </a:r>
            <a:endParaRPr lang="en-US" sz="3299" b="1" dirty="0">
              <a:solidFill>
                <a:srgbClr val="F9A413"/>
              </a:solidFill>
              <a:latin typeface="Century Gothic" panose="020B0502020202020204" pitchFamily="34" charset="0"/>
              <a:ea typeface="ＭＳ Ｐゴシック" charset="0"/>
            </a:endParaRPr>
          </a:p>
          <a:p>
            <a:pPr defTabSz="543610" fontAlgn="base">
              <a:spcBef>
                <a:spcPct val="0"/>
              </a:spcBef>
              <a:spcAft>
                <a:spcPts val="600"/>
              </a:spcAft>
            </a:pPr>
            <a:r>
              <a:rPr lang="en-US" dirty="0">
                <a:solidFill>
                  <a:prstClr val="black"/>
                </a:solidFill>
                <a:latin typeface="Century Gothic" panose="020B0502020202020204" pitchFamily="34" charset="0"/>
                <a:ea typeface="ＭＳ Ｐゴシック" charset="0"/>
              </a:rPr>
              <a:t>with their parents, siblings, friends, </a:t>
            </a:r>
            <a:r>
              <a:rPr lang="en-US" dirty="0" smtClean="0">
                <a:solidFill>
                  <a:prstClr val="black"/>
                </a:solidFill>
                <a:latin typeface="Century Gothic" panose="020B0502020202020204" pitchFamily="34" charset="0"/>
                <a:ea typeface="ＭＳ Ｐゴシック" charset="0"/>
              </a:rPr>
              <a:t>teachers, and program leaders</a:t>
            </a:r>
            <a:endParaRPr lang="en-US" dirty="0">
              <a:solidFill>
                <a:prstClr val="black"/>
              </a:solidFill>
              <a:latin typeface="Century Gothic" panose="020B0502020202020204" pitchFamily="34" charset="0"/>
              <a:ea typeface="ＭＳ Ｐゴシック" charset="0"/>
            </a:endParaRPr>
          </a:p>
        </p:txBody>
      </p:sp>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8045303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2804160" y="387638"/>
          <a:ext cx="9262970" cy="623365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2222" t="2222" r="33334" b="16667"/>
          <a:stretch/>
        </p:blipFill>
        <p:spPr>
          <a:xfrm>
            <a:off x="10943400" y="6213634"/>
            <a:ext cx="184282" cy="407654"/>
          </a:xfrm>
          <a:prstGeom prst="rect">
            <a:avLst/>
          </a:prstGeom>
        </p:spPr>
      </p:pic>
      <p:pic>
        <p:nvPicPr>
          <p:cNvPr id="5" name="Picture 4"/>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2222" t="2222" r="33334" b="16667"/>
          <a:stretch/>
        </p:blipFill>
        <p:spPr>
          <a:xfrm>
            <a:off x="11113259" y="6213634"/>
            <a:ext cx="184282" cy="407654"/>
          </a:xfrm>
          <a:prstGeom prst="rect">
            <a:avLst/>
          </a:prstGeom>
        </p:spPr>
      </p:pic>
      <p:pic>
        <p:nvPicPr>
          <p:cNvPr id="6" name="Picture 5"/>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2222" t="2222" r="33334" b="16667"/>
          <a:stretch/>
        </p:blipFill>
        <p:spPr>
          <a:xfrm>
            <a:off x="11283118" y="6213634"/>
            <a:ext cx="184282" cy="407654"/>
          </a:xfrm>
          <a:prstGeom prst="rect">
            <a:avLst/>
          </a:prstGeom>
        </p:spPr>
      </p:pic>
      <p:pic>
        <p:nvPicPr>
          <p:cNvPr id="7" name="Picture 6"/>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2222" t="2222" r="33334" b="16667"/>
          <a:stretch/>
        </p:blipFill>
        <p:spPr>
          <a:xfrm>
            <a:off x="11452977" y="6213634"/>
            <a:ext cx="184282" cy="407654"/>
          </a:xfrm>
          <a:prstGeom prst="rect">
            <a:avLst/>
          </a:prstGeom>
        </p:spPr>
      </p:pic>
      <p:pic>
        <p:nvPicPr>
          <p:cNvPr id="8" name="Picture 7"/>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2222" t="2222" r="33334" b="16667"/>
          <a:stretch/>
        </p:blipFill>
        <p:spPr>
          <a:xfrm>
            <a:off x="11622836" y="6213634"/>
            <a:ext cx="184282" cy="407654"/>
          </a:xfrm>
          <a:prstGeom prst="rect">
            <a:avLst/>
          </a:prstGeom>
        </p:spPr>
      </p:pic>
      <p:pic>
        <p:nvPicPr>
          <p:cNvPr id="9" name="Picture 8"/>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32222" t="2222" r="33334" b="16667"/>
          <a:stretch/>
        </p:blipFill>
        <p:spPr>
          <a:xfrm>
            <a:off x="7168506" y="6213634"/>
            <a:ext cx="184282" cy="407654"/>
          </a:xfrm>
          <a:prstGeom prst="rect">
            <a:avLst/>
          </a:prstGeom>
        </p:spPr>
      </p:pic>
      <p:sp>
        <p:nvSpPr>
          <p:cNvPr id="10" name="TextBox 9"/>
          <p:cNvSpPr txBox="1"/>
          <p:nvPr/>
        </p:nvSpPr>
        <p:spPr>
          <a:xfrm>
            <a:off x="189963" y="290070"/>
            <a:ext cx="7710437" cy="1615442"/>
          </a:xfrm>
          <a:prstGeom prst="rect">
            <a:avLst/>
          </a:prstGeom>
          <a:noFill/>
        </p:spPr>
        <p:txBody>
          <a:bodyPr wrap="square" rtlCol="0">
            <a:spAutoFit/>
          </a:bodyPr>
          <a:lstStyle/>
          <a:p>
            <a:pPr defTabSz="543610" fontAlgn="base">
              <a:spcBef>
                <a:spcPct val="0"/>
              </a:spcBef>
              <a:spcAft>
                <a:spcPct val="0"/>
              </a:spcAft>
            </a:pPr>
            <a:r>
              <a:rPr lang="en-US" sz="3299" b="1" dirty="0" smtClean="0">
                <a:solidFill>
                  <a:prstClr val="black"/>
                </a:solidFill>
                <a:latin typeface="Century Gothic" panose="020B0502020202020204" pitchFamily="34" charset="0"/>
                <a:ea typeface="ＭＳ Ｐゴシック" charset="0"/>
              </a:rPr>
              <a:t>EACH ADDITIONAL</a:t>
            </a:r>
            <a:endParaRPr lang="en-US" sz="3299" b="1" dirty="0">
              <a:solidFill>
                <a:prstClr val="black"/>
              </a:solidFill>
              <a:latin typeface="Century Gothic" panose="020B0502020202020204" pitchFamily="34" charset="0"/>
              <a:ea typeface="ＭＳ Ｐゴシック" charset="0"/>
            </a:endParaRPr>
          </a:p>
          <a:p>
            <a:pPr defTabSz="543610" fontAlgn="base">
              <a:spcBef>
                <a:spcPct val="0"/>
              </a:spcBef>
              <a:spcAft>
                <a:spcPct val="0"/>
              </a:spcAft>
            </a:pPr>
            <a:r>
              <a:rPr lang="en-US" sz="3299" dirty="0">
                <a:solidFill>
                  <a:prstClr val="black"/>
                </a:solidFill>
                <a:latin typeface="Century Gothic" panose="020B0502020202020204" pitchFamily="34" charset="0"/>
                <a:ea typeface="ＭＳ Ｐゴシック" charset="0"/>
              </a:rPr>
              <a:t>DEVELOPMENTAL </a:t>
            </a:r>
            <a:r>
              <a:rPr lang="en-US" sz="3299" dirty="0" smtClean="0">
                <a:solidFill>
                  <a:prstClr val="black"/>
                </a:solidFill>
                <a:latin typeface="Century Gothic" panose="020B0502020202020204" pitchFamily="34" charset="0"/>
                <a:ea typeface="ＭＳ Ｐゴシック" charset="0"/>
              </a:rPr>
              <a:t>RELATIONSHIP</a:t>
            </a:r>
            <a:endParaRPr lang="en-US" sz="3299" dirty="0">
              <a:solidFill>
                <a:prstClr val="black"/>
              </a:solidFill>
              <a:latin typeface="Century Gothic" panose="020B0502020202020204" pitchFamily="34" charset="0"/>
              <a:ea typeface="ＭＳ Ｐゴシック" charset="0"/>
            </a:endParaRPr>
          </a:p>
          <a:p>
            <a:pPr defTabSz="543610" fontAlgn="base">
              <a:spcBef>
                <a:spcPct val="0"/>
              </a:spcBef>
              <a:spcAft>
                <a:spcPct val="0"/>
              </a:spcAft>
            </a:pPr>
            <a:r>
              <a:rPr lang="en-US" sz="3299" dirty="0" smtClean="0">
                <a:solidFill>
                  <a:prstClr val="black"/>
                </a:solidFill>
                <a:latin typeface="Century Gothic" panose="020B0502020202020204" pitchFamily="34" charset="0"/>
                <a:ea typeface="ＭＳ Ｐゴシック" charset="0"/>
              </a:rPr>
              <a:t>IS LINKED TO </a:t>
            </a:r>
            <a:r>
              <a:rPr lang="en-US" sz="3299" b="1" dirty="0" smtClean="0">
                <a:solidFill>
                  <a:schemeClr val="accent3"/>
                </a:solidFill>
                <a:latin typeface="Century Gothic" panose="020B0502020202020204" pitchFamily="34" charset="0"/>
                <a:ea typeface="ＭＳ Ｐゴシック" charset="0"/>
              </a:rPr>
              <a:t>LOWER</a:t>
            </a:r>
            <a:r>
              <a:rPr lang="en-US" sz="3299" b="1" dirty="0" smtClean="0">
                <a:solidFill>
                  <a:prstClr val="black"/>
                </a:solidFill>
                <a:latin typeface="Century Gothic" panose="020B0502020202020204" pitchFamily="34" charset="0"/>
                <a:ea typeface="ＭＳ Ｐゴシック" charset="0"/>
              </a:rPr>
              <a:t> </a:t>
            </a:r>
            <a:r>
              <a:rPr lang="en-US" sz="3299" dirty="0" smtClean="0">
                <a:solidFill>
                  <a:prstClr val="black"/>
                </a:solidFill>
                <a:latin typeface="Century Gothic" panose="020B0502020202020204" pitchFamily="34" charset="0"/>
                <a:ea typeface="ＭＳ Ｐゴシック" charset="0"/>
              </a:rPr>
              <a:t>LEVELS OF:</a:t>
            </a:r>
            <a:endParaRPr lang="en-US" sz="3299" dirty="0">
              <a:solidFill>
                <a:prstClr val="black"/>
              </a:solidFill>
              <a:latin typeface="Century Gothic" panose="020B0502020202020204" pitchFamily="34" charset="0"/>
              <a:ea typeface="ＭＳ Ｐゴシック" charset="0"/>
            </a:endParaRPr>
          </a:p>
        </p:txBody>
      </p:sp>
    </p:spTree>
    <p:extLst>
      <p:ext uri="{BB962C8B-B14F-4D97-AF65-F5344CB8AC3E}">
        <p14:creationId xmlns:p14="http://schemas.microsoft.com/office/powerpoint/2010/main" val="11300574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5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2" dur="5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chemeClr val="tx1"/>
                </a:solidFill>
                <a:latin typeface="Calibri" charset="0"/>
                <a:ea typeface="Calibri" charset="0"/>
                <a:cs typeface="Calibri" charset="0"/>
              </a:rPr>
              <a:t>Two Ways to Build Developmental Relationships</a:t>
            </a:r>
            <a:endParaRPr lang="en-US" sz="3600" dirty="0">
              <a:solidFill>
                <a:schemeClr val="tx1"/>
              </a:solidFill>
              <a:latin typeface="Calibri" charset="0"/>
              <a:ea typeface="Calibri" charset="0"/>
              <a:cs typeface="Calibri" charset="0"/>
            </a:endParaRPr>
          </a:p>
        </p:txBody>
      </p:sp>
      <p:sp>
        <p:nvSpPr>
          <p:cNvPr id="3" name="Content Placeholder 2"/>
          <p:cNvSpPr>
            <a:spLocks noGrp="1"/>
          </p:cNvSpPr>
          <p:nvPr>
            <p:ph idx="1"/>
          </p:nvPr>
        </p:nvSpPr>
        <p:spPr/>
        <p:txBody>
          <a:bodyPr numCol="2"/>
          <a:lstStyle/>
          <a:p>
            <a:pPr>
              <a:lnSpc>
                <a:spcPct val="100000"/>
              </a:lnSpc>
              <a:spcBef>
                <a:spcPts val="0"/>
              </a:spcBef>
              <a:spcAft>
                <a:spcPts val="2287"/>
              </a:spcAft>
            </a:pPr>
            <a:r>
              <a:rPr lang="en-US" sz="2200" u="sng" dirty="0">
                <a:solidFill>
                  <a:schemeClr val="tx1"/>
                </a:solidFill>
                <a:latin typeface="Calibri" charset="0"/>
                <a:ea typeface="Calibri" charset="0"/>
                <a:cs typeface="Calibri" charset="0"/>
              </a:rPr>
              <a:t>Relationship Building Practices </a:t>
            </a:r>
          </a:p>
          <a:p>
            <a:pPr marL="635015" indent="-349258" algn="l">
              <a:lnSpc>
                <a:spcPct val="100000"/>
              </a:lnSpc>
              <a:spcBef>
                <a:spcPts val="0"/>
              </a:spcBef>
              <a:spcAft>
                <a:spcPts val="2287"/>
              </a:spcAft>
              <a:buFont typeface="Arial" charset="0"/>
              <a:buChar char="•"/>
            </a:pPr>
            <a:r>
              <a:rPr lang="en-US" sz="1800" dirty="0">
                <a:solidFill>
                  <a:schemeClr val="tx1"/>
                </a:solidFill>
                <a:latin typeface="Calibri" charset="0"/>
                <a:ea typeface="Calibri" charset="0"/>
                <a:cs typeface="Calibri" charset="0"/>
              </a:rPr>
              <a:t>Relational </a:t>
            </a:r>
            <a:r>
              <a:rPr lang="en-US" sz="1800" dirty="0" smtClean="0">
                <a:solidFill>
                  <a:schemeClr val="tx1"/>
                </a:solidFill>
                <a:latin typeface="Calibri" charset="0"/>
                <a:ea typeface="Calibri" charset="0"/>
                <a:cs typeface="Calibri" charset="0"/>
              </a:rPr>
              <a:t>techniques</a:t>
            </a:r>
          </a:p>
          <a:p>
            <a:pPr marL="635015" indent="-349258" algn="l">
              <a:lnSpc>
                <a:spcPct val="100000"/>
              </a:lnSpc>
              <a:spcBef>
                <a:spcPts val="0"/>
              </a:spcBef>
              <a:spcAft>
                <a:spcPts val="2287"/>
              </a:spcAft>
              <a:buFont typeface="Arial" charset="0"/>
              <a:buChar char="•"/>
            </a:pPr>
            <a:r>
              <a:rPr lang="en-US" sz="1800" dirty="0" smtClean="0">
                <a:solidFill>
                  <a:schemeClr val="tx1"/>
                </a:solidFill>
                <a:latin typeface="Calibri" charset="0"/>
                <a:ea typeface="Calibri" charset="0"/>
                <a:cs typeface="Calibri" charset="0"/>
              </a:rPr>
              <a:t>Make </a:t>
            </a:r>
            <a:r>
              <a:rPr lang="en-US" sz="1800" dirty="0">
                <a:solidFill>
                  <a:schemeClr val="tx1"/>
                </a:solidFill>
                <a:latin typeface="Calibri" charset="0"/>
                <a:ea typeface="Calibri" charset="0"/>
                <a:cs typeface="Calibri" charset="0"/>
              </a:rPr>
              <a:t>a </a:t>
            </a:r>
            <a:r>
              <a:rPr lang="en-US" sz="1800" dirty="0" smtClean="0">
                <a:solidFill>
                  <a:schemeClr val="tx1"/>
                </a:solidFill>
                <a:latin typeface="Calibri" charset="0"/>
                <a:ea typeface="Calibri" charset="0"/>
                <a:cs typeface="Calibri" charset="0"/>
              </a:rPr>
              <a:t>task </a:t>
            </a:r>
            <a:r>
              <a:rPr lang="en-US" sz="1800" dirty="0">
                <a:solidFill>
                  <a:schemeClr val="tx1"/>
                </a:solidFill>
                <a:latin typeface="Calibri" charset="0"/>
                <a:ea typeface="Calibri" charset="0"/>
                <a:cs typeface="Calibri" charset="0"/>
              </a:rPr>
              <a:t>or situation more relational </a:t>
            </a:r>
            <a:endParaRPr lang="en-US" sz="1800" dirty="0" smtClean="0">
              <a:solidFill>
                <a:schemeClr val="tx1"/>
              </a:solidFill>
              <a:latin typeface="Calibri" charset="0"/>
              <a:ea typeface="Calibri" charset="0"/>
              <a:cs typeface="Calibri" charset="0"/>
            </a:endParaRPr>
          </a:p>
          <a:p>
            <a:pPr marL="635015" indent="-349258" algn="l">
              <a:lnSpc>
                <a:spcPct val="100000"/>
              </a:lnSpc>
              <a:spcBef>
                <a:spcPts val="0"/>
              </a:spcBef>
              <a:spcAft>
                <a:spcPts val="2287"/>
              </a:spcAft>
              <a:buFont typeface="Arial" charset="0"/>
              <a:buChar char="•"/>
            </a:pPr>
            <a:r>
              <a:rPr lang="en-US" sz="1800" dirty="0" smtClean="0">
                <a:solidFill>
                  <a:schemeClr val="tx1"/>
                </a:solidFill>
                <a:latin typeface="Calibri" charset="0"/>
                <a:ea typeface="Calibri" charset="0"/>
                <a:cs typeface="Calibri" charset="0"/>
              </a:rPr>
              <a:t>Anytime, anywhere </a:t>
            </a:r>
            <a:endParaRPr lang="en-US" sz="1800" dirty="0">
              <a:solidFill>
                <a:schemeClr val="tx1"/>
              </a:solidFill>
              <a:latin typeface="Calibri" charset="0"/>
              <a:ea typeface="Calibri" charset="0"/>
              <a:cs typeface="Calibri" charset="0"/>
            </a:endParaRPr>
          </a:p>
          <a:p>
            <a:pPr marL="635015" indent="-349258" algn="l">
              <a:lnSpc>
                <a:spcPct val="100000"/>
              </a:lnSpc>
              <a:spcBef>
                <a:spcPts val="0"/>
              </a:spcBef>
              <a:spcAft>
                <a:spcPts val="2287"/>
              </a:spcAft>
              <a:buFont typeface="Arial" charset="0"/>
              <a:buChar char="•"/>
            </a:pPr>
            <a:r>
              <a:rPr lang="en-US" sz="1800" dirty="0" smtClean="0">
                <a:solidFill>
                  <a:schemeClr val="tx1"/>
                </a:solidFill>
                <a:latin typeface="Calibri" charset="0"/>
                <a:ea typeface="Calibri" charset="0"/>
                <a:cs typeface="Calibri" charset="0"/>
              </a:rPr>
              <a:t>Often unplanned </a:t>
            </a:r>
            <a:r>
              <a:rPr lang="en-US" sz="1800" dirty="0">
                <a:solidFill>
                  <a:schemeClr val="tx1"/>
                </a:solidFill>
                <a:latin typeface="Calibri" charset="0"/>
                <a:ea typeface="Calibri" charset="0"/>
                <a:cs typeface="Calibri" charset="0"/>
              </a:rPr>
              <a:t>and sometimes subconscious</a:t>
            </a:r>
          </a:p>
          <a:p>
            <a:pPr marL="635015" indent="-349258" algn="l">
              <a:lnSpc>
                <a:spcPct val="100000"/>
              </a:lnSpc>
              <a:spcBef>
                <a:spcPts val="0"/>
              </a:spcBef>
              <a:spcAft>
                <a:spcPts val="2287"/>
              </a:spcAft>
              <a:buFont typeface="Arial" charset="0"/>
              <a:buChar char="•"/>
            </a:pPr>
            <a:r>
              <a:rPr lang="en-US" sz="1800" dirty="0" smtClean="0">
                <a:solidFill>
                  <a:schemeClr val="tx1"/>
                </a:solidFill>
                <a:latin typeface="Calibri" charset="0"/>
                <a:ea typeface="Calibri" charset="0"/>
                <a:cs typeface="Calibri" charset="0"/>
              </a:rPr>
              <a:t>Observable </a:t>
            </a:r>
            <a:r>
              <a:rPr lang="en-US" sz="1800" dirty="0">
                <a:solidFill>
                  <a:schemeClr val="tx1"/>
                </a:solidFill>
                <a:latin typeface="Calibri" charset="0"/>
                <a:ea typeface="Calibri" charset="0"/>
                <a:cs typeface="Calibri" charset="0"/>
              </a:rPr>
              <a:t>and learnable but hard to </a:t>
            </a:r>
            <a:r>
              <a:rPr lang="en-US" sz="1800" dirty="0" smtClean="0">
                <a:solidFill>
                  <a:schemeClr val="tx1"/>
                </a:solidFill>
                <a:latin typeface="Calibri" charset="0"/>
                <a:ea typeface="Calibri" charset="0"/>
                <a:cs typeface="Calibri" charset="0"/>
              </a:rPr>
              <a:t>package</a:t>
            </a:r>
          </a:p>
          <a:p>
            <a:pPr marL="635015" indent="-349258" algn="l">
              <a:lnSpc>
                <a:spcPct val="100000"/>
              </a:lnSpc>
              <a:spcBef>
                <a:spcPts val="0"/>
              </a:spcBef>
              <a:spcAft>
                <a:spcPts val="2287"/>
              </a:spcAft>
              <a:buFont typeface="Arial" charset="0"/>
              <a:buChar char="•"/>
            </a:pPr>
            <a:r>
              <a:rPr lang="en-US" sz="1800" dirty="0" smtClean="0">
                <a:solidFill>
                  <a:schemeClr val="tx1"/>
                </a:solidFill>
                <a:latin typeface="Calibri" charset="0"/>
                <a:ea typeface="Calibri" charset="0"/>
                <a:cs typeface="Calibri" charset="0"/>
              </a:rPr>
              <a:t>“I feel connected to you while we do the work of this program or class.”</a:t>
            </a:r>
          </a:p>
          <a:p>
            <a:pPr marL="635015" indent="-349258" algn="l">
              <a:lnSpc>
                <a:spcPct val="100000"/>
              </a:lnSpc>
              <a:spcBef>
                <a:spcPts val="0"/>
              </a:spcBef>
              <a:spcAft>
                <a:spcPts val="2287"/>
              </a:spcAft>
              <a:buFont typeface="Arial" charset="0"/>
              <a:buChar char="•"/>
            </a:pPr>
            <a:r>
              <a:rPr lang="en-US" sz="1800" dirty="0" smtClean="0">
                <a:solidFill>
                  <a:schemeClr val="tx1"/>
                </a:solidFill>
                <a:latin typeface="Calibri" charset="0"/>
                <a:ea typeface="Calibri" charset="0"/>
                <a:cs typeface="Calibri" charset="0"/>
              </a:rPr>
              <a:t>Example:  Indirect praise </a:t>
            </a:r>
          </a:p>
          <a:p>
            <a:pPr>
              <a:lnSpc>
                <a:spcPct val="100000"/>
              </a:lnSpc>
              <a:spcBef>
                <a:spcPts val="0"/>
              </a:spcBef>
              <a:spcAft>
                <a:spcPts val="2287"/>
              </a:spcAft>
            </a:pPr>
            <a:r>
              <a:rPr lang="en-US" sz="2200" u="sng" dirty="0" smtClean="0">
                <a:solidFill>
                  <a:schemeClr val="tx1"/>
                </a:solidFill>
                <a:latin typeface="Calibri" charset="0"/>
                <a:ea typeface="Calibri" charset="0"/>
                <a:cs typeface="Calibri" charset="0"/>
              </a:rPr>
              <a:t>Relationship </a:t>
            </a:r>
            <a:r>
              <a:rPr lang="en-US" sz="2200" u="sng" dirty="0">
                <a:solidFill>
                  <a:schemeClr val="tx1"/>
                </a:solidFill>
                <a:latin typeface="Calibri" charset="0"/>
                <a:ea typeface="Calibri" charset="0"/>
                <a:cs typeface="Calibri" charset="0"/>
              </a:rPr>
              <a:t>Building Activities </a:t>
            </a:r>
            <a:endParaRPr lang="en-US" sz="2200" dirty="0" smtClean="0">
              <a:solidFill>
                <a:schemeClr val="tx1"/>
              </a:solidFill>
              <a:latin typeface="Calibri" charset="0"/>
              <a:ea typeface="Calibri" charset="0"/>
              <a:cs typeface="Calibri" charset="0"/>
            </a:endParaRPr>
          </a:p>
          <a:p>
            <a:pPr marL="635015" indent="-363547" algn="l">
              <a:lnSpc>
                <a:spcPct val="100000"/>
              </a:lnSpc>
              <a:spcBef>
                <a:spcPts val="0"/>
              </a:spcBef>
              <a:spcAft>
                <a:spcPts val="2287"/>
              </a:spcAft>
              <a:buFont typeface="Arial" charset="0"/>
              <a:buChar char="•"/>
            </a:pPr>
            <a:r>
              <a:rPr lang="en-US" sz="1800" dirty="0" smtClean="0">
                <a:solidFill>
                  <a:schemeClr val="tx1"/>
                </a:solidFill>
                <a:latin typeface="Calibri" charset="0"/>
                <a:ea typeface="Calibri" charset="0"/>
                <a:cs typeface="Calibri" charset="0"/>
              </a:rPr>
              <a:t>Structured </a:t>
            </a:r>
            <a:r>
              <a:rPr lang="en-US" sz="1800" dirty="0">
                <a:solidFill>
                  <a:schemeClr val="tx1"/>
                </a:solidFill>
                <a:latin typeface="Calibri" charset="0"/>
                <a:ea typeface="Calibri" charset="0"/>
                <a:cs typeface="Calibri" charset="0"/>
              </a:rPr>
              <a:t>experiences </a:t>
            </a:r>
            <a:endParaRPr lang="en-US" sz="1800" dirty="0" smtClean="0">
              <a:solidFill>
                <a:schemeClr val="tx1"/>
              </a:solidFill>
              <a:latin typeface="Calibri" charset="0"/>
              <a:ea typeface="Calibri" charset="0"/>
              <a:cs typeface="Calibri" charset="0"/>
            </a:endParaRPr>
          </a:p>
          <a:p>
            <a:pPr marL="635015" indent="-363547" algn="l">
              <a:lnSpc>
                <a:spcPct val="100000"/>
              </a:lnSpc>
              <a:spcBef>
                <a:spcPts val="0"/>
              </a:spcBef>
              <a:spcAft>
                <a:spcPts val="2287"/>
              </a:spcAft>
              <a:buFont typeface="Arial" charset="0"/>
              <a:buChar char="•"/>
            </a:pPr>
            <a:r>
              <a:rPr lang="en-US" sz="1800" dirty="0" smtClean="0">
                <a:solidFill>
                  <a:schemeClr val="tx1"/>
                </a:solidFill>
                <a:latin typeface="Calibri" charset="0"/>
                <a:ea typeface="Calibri" charset="0"/>
                <a:cs typeface="Calibri" charset="0"/>
              </a:rPr>
              <a:t>Strengthen personal </a:t>
            </a:r>
            <a:r>
              <a:rPr lang="en-US" sz="1800" dirty="0">
                <a:solidFill>
                  <a:schemeClr val="tx1"/>
                </a:solidFill>
                <a:latin typeface="Calibri" charset="0"/>
                <a:ea typeface="Calibri" charset="0"/>
                <a:cs typeface="Calibri" charset="0"/>
              </a:rPr>
              <a:t>connections </a:t>
            </a:r>
            <a:endParaRPr lang="en-US" sz="1800" dirty="0" smtClean="0">
              <a:solidFill>
                <a:schemeClr val="tx1"/>
              </a:solidFill>
              <a:latin typeface="Calibri" charset="0"/>
              <a:ea typeface="Calibri" charset="0"/>
              <a:cs typeface="Calibri" charset="0"/>
            </a:endParaRPr>
          </a:p>
          <a:p>
            <a:pPr marL="635015" indent="-363547" algn="l">
              <a:lnSpc>
                <a:spcPct val="100000"/>
              </a:lnSpc>
              <a:spcBef>
                <a:spcPts val="0"/>
              </a:spcBef>
              <a:spcAft>
                <a:spcPts val="2287"/>
              </a:spcAft>
              <a:buFont typeface="Arial" charset="0"/>
              <a:buChar char="•"/>
            </a:pPr>
            <a:r>
              <a:rPr lang="en-US" sz="1800" dirty="0" smtClean="0">
                <a:solidFill>
                  <a:schemeClr val="tx1"/>
                </a:solidFill>
                <a:latin typeface="Calibri" charset="0"/>
                <a:ea typeface="Calibri" charset="0"/>
                <a:cs typeface="Calibri" charset="0"/>
              </a:rPr>
              <a:t>During time dedicated to relationships </a:t>
            </a:r>
            <a:endParaRPr lang="en-US" sz="1800" dirty="0">
              <a:solidFill>
                <a:schemeClr val="tx1"/>
              </a:solidFill>
              <a:latin typeface="Calibri" charset="0"/>
              <a:ea typeface="Calibri" charset="0"/>
              <a:cs typeface="Calibri" charset="0"/>
            </a:endParaRPr>
          </a:p>
          <a:p>
            <a:pPr marL="635015" indent="-363547" algn="l">
              <a:lnSpc>
                <a:spcPct val="100000"/>
              </a:lnSpc>
              <a:spcBef>
                <a:spcPts val="0"/>
              </a:spcBef>
              <a:spcAft>
                <a:spcPts val="2287"/>
              </a:spcAft>
              <a:buFont typeface="Arial" charset="0"/>
              <a:buChar char="•"/>
            </a:pPr>
            <a:r>
              <a:rPr lang="en-US" sz="1800" dirty="0" smtClean="0">
                <a:solidFill>
                  <a:schemeClr val="tx1"/>
                </a:solidFill>
                <a:latin typeface="Calibri" charset="0"/>
                <a:ea typeface="Calibri" charset="0"/>
                <a:cs typeface="Calibri" charset="0"/>
              </a:rPr>
              <a:t>Usually planned and scheduled </a:t>
            </a:r>
            <a:endParaRPr lang="en-US" sz="1800" dirty="0">
              <a:solidFill>
                <a:schemeClr val="tx1"/>
              </a:solidFill>
              <a:latin typeface="Calibri" charset="0"/>
              <a:ea typeface="Calibri" charset="0"/>
              <a:cs typeface="Calibri" charset="0"/>
            </a:endParaRPr>
          </a:p>
          <a:p>
            <a:pPr marL="635015" indent="-363547" algn="l">
              <a:lnSpc>
                <a:spcPct val="100000"/>
              </a:lnSpc>
              <a:spcBef>
                <a:spcPts val="0"/>
              </a:spcBef>
              <a:spcAft>
                <a:spcPts val="2287"/>
              </a:spcAft>
              <a:buFont typeface="Arial" charset="0"/>
              <a:buChar char="•"/>
            </a:pPr>
            <a:r>
              <a:rPr lang="en-US" sz="1800" dirty="0" smtClean="0">
                <a:solidFill>
                  <a:schemeClr val="tx1"/>
                </a:solidFill>
                <a:latin typeface="Calibri" charset="0"/>
                <a:ea typeface="Calibri" charset="0"/>
                <a:cs typeface="Calibri" charset="0"/>
              </a:rPr>
              <a:t>Observable</a:t>
            </a:r>
            <a:r>
              <a:rPr lang="en-US" sz="1800" dirty="0">
                <a:solidFill>
                  <a:schemeClr val="tx1"/>
                </a:solidFill>
                <a:latin typeface="Calibri" charset="0"/>
                <a:ea typeface="Calibri" charset="0"/>
                <a:cs typeface="Calibri" charset="0"/>
              </a:rPr>
              <a:t>, learnable, and easier to </a:t>
            </a:r>
            <a:r>
              <a:rPr lang="en-US" sz="1800" dirty="0" smtClean="0">
                <a:solidFill>
                  <a:schemeClr val="tx1"/>
                </a:solidFill>
                <a:latin typeface="Calibri" charset="0"/>
                <a:ea typeface="Calibri" charset="0"/>
                <a:cs typeface="Calibri" charset="0"/>
              </a:rPr>
              <a:t>package</a:t>
            </a:r>
          </a:p>
          <a:p>
            <a:pPr marL="635015" indent="-363547" algn="l">
              <a:lnSpc>
                <a:spcPct val="100000"/>
              </a:lnSpc>
              <a:spcBef>
                <a:spcPts val="0"/>
              </a:spcBef>
              <a:spcAft>
                <a:spcPts val="2287"/>
              </a:spcAft>
              <a:buFont typeface="Arial" charset="0"/>
              <a:buChar char="•"/>
            </a:pPr>
            <a:r>
              <a:rPr lang="en-US" sz="1800" dirty="0" smtClean="0">
                <a:solidFill>
                  <a:schemeClr val="tx1"/>
                </a:solidFill>
                <a:latin typeface="Calibri" charset="0"/>
                <a:ea typeface="Calibri" charset="0"/>
                <a:cs typeface="Calibri" charset="0"/>
              </a:rPr>
              <a:t>”I feel you know and value me independent of the work we do in this program or class.” </a:t>
            </a:r>
          </a:p>
          <a:p>
            <a:pPr marL="635015" indent="-363547" algn="l">
              <a:lnSpc>
                <a:spcPct val="100000"/>
              </a:lnSpc>
              <a:spcBef>
                <a:spcPts val="0"/>
              </a:spcBef>
              <a:spcAft>
                <a:spcPts val="2287"/>
              </a:spcAft>
              <a:buFont typeface="Arial" charset="0"/>
              <a:buChar char="•"/>
            </a:pPr>
            <a:r>
              <a:rPr lang="en-US" sz="1800" dirty="0" smtClean="0">
                <a:solidFill>
                  <a:schemeClr val="tx1"/>
                </a:solidFill>
                <a:latin typeface="Calibri" charset="0"/>
                <a:ea typeface="Calibri" charset="0"/>
                <a:cs typeface="Calibri" charset="0"/>
              </a:rPr>
              <a:t>Example:  Mapping Relationships Activity </a:t>
            </a:r>
          </a:p>
        </p:txBody>
      </p:sp>
    </p:spTree>
    <p:extLst>
      <p:ext uri="{BB962C8B-B14F-4D97-AF65-F5344CB8AC3E}">
        <p14:creationId xmlns:p14="http://schemas.microsoft.com/office/powerpoint/2010/main" val="111457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500"/>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fade">
                                      <p:cBhvr>
                                        <p:cTn id="72" dur="5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500"/>
                                        <p:tgtEl>
                                          <p:spTgt spid="3">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latin typeface="Al Bayan" charset="-78"/>
                <a:ea typeface="Al Bayan" charset="-78"/>
                <a:cs typeface="Al Bayan" charset="-78"/>
              </a:rPr>
              <a:t>The Key:  Being Intentional </a:t>
            </a:r>
            <a:endParaRPr lang="en-US" sz="3600" b="1" dirty="0">
              <a:solidFill>
                <a:schemeClr val="tx1"/>
              </a:solidFill>
              <a:latin typeface="Al Bayan" charset="-78"/>
              <a:ea typeface="Al Bayan" charset="-78"/>
              <a:cs typeface="Al Bayan"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6318061"/>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92613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graphicEl>
                                              <a:dgm id="{3F0BA4A5-D1AD-B94C-A011-A222AA456FC2}"/>
                                            </p:graphicEl>
                                          </p:spTgt>
                                        </p:tgtEl>
                                        <p:attrNameLst>
                                          <p:attrName>style.visibility</p:attrName>
                                        </p:attrNameLst>
                                      </p:cBhvr>
                                      <p:to>
                                        <p:strVal val="visible"/>
                                      </p:to>
                                    </p:set>
                                    <p:anim calcmode="lin" valueType="num">
                                      <p:cBhvr>
                                        <p:cTn id="7" dur="500" fill="hold"/>
                                        <p:tgtEl>
                                          <p:spTgt spid="6">
                                            <p:graphicEl>
                                              <a:dgm id="{3F0BA4A5-D1AD-B94C-A011-A222AA456FC2}"/>
                                            </p:graphicEl>
                                          </p:spTgt>
                                        </p:tgtEl>
                                        <p:attrNameLst>
                                          <p:attrName>ppt_w</p:attrName>
                                        </p:attrNameLst>
                                      </p:cBhvr>
                                      <p:tavLst>
                                        <p:tav tm="0">
                                          <p:val>
                                            <p:strVal val="#ppt_w*0.70"/>
                                          </p:val>
                                        </p:tav>
                                        <p:tav tm="100000">
                                          <p:val>
                                            <p:strVal val="#ppt_w"/>
                                          </p:val>
                                        </p:tav>
                                      </p:tavLst>
                                    </p:anim>
                                    <p:anim calcmode="lin" valueType="num">
                                      <p:cBhvr>
                                        <p:cTn id="8" dur="500" fill="hold"/>
                                        <p:tgtEl>
                                          <p:spTgt spid="6">
                                            <p:graphicEl>
                                              <a:dgm id="{3F0BA4A5-D1AD-B94C-A011-A222AA456FC2}"/>
                                            </p:graphicEl>
                                          </p:spTgt>
                                        </p:tgtEl>
                                        <p:attrNameLst>
                                          <p:attrName>ppt_h</p:attrName>
                                        </p:attrNameLst>
                                      </p:cBhvr>
                                      <p:tavLst>
                                        <p:tav tm="0">
                                          <p:val>
                                            <p:strVal val="#ppt_h"/>
                                          </p:val>
                                        </p:tav>
                                        <p:tav tm="100000">
                                          <p:val>
                                            <p:strVal val="#ppt_h"/>
                                          </p:val>
                                        </p:tav>
                                      </p:tavLst>
                                    </p:anim>
                                    <p:animEffect transition="in" filter="fade">
                                      <p:cBhvr>
                                        <p:cTn id="9" dur="500"/>
                                        <p:tgtEl>
                                          <p:spTgt spid="6">
                                            <p:graphicEl>
                                              <a:dgm id="{3F0BA4A5-D1AD-B94C-A011-A222AA456FC2}"/>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graphicEl>
                                              <a:dgm id="{8B89EF38-4C49-B747-91FA-A9D916980071}"/>
                                            </p:graphicEl>
                                          </p:spTgt>
                                        </p:tgtEl>
                                        <p:attrNameLst>
                                          <p:attrName>style.visibility</p:attrName>
                                        </p:attrNameLst>
                                      </p:cBhvr>
                                      <p:to>
                                        <p:strVal val="visible"/>
                                      </p:to>
                                    </p:set>
                                    <p:anim calcmode="lin" valueType="num">
                                      <p:cBhvr>
                                        <p:cTn id="14" dur="500" fill="hold"/>
                                        <p:tgtEl>
                                          <p:spTgt spid="6">
                                            <p:graphicEl>
                                              <a:dgm id="{8B89EF38-4C49-B747-91FA-A9D916980071}"/>
                                            </p:graphicEl>
                                          </p:spTgt>
                                        </p:tgtEl>
                                        <p:attrNameLst>
                                          <p:attrName>ppt_w</p:attrName>
                                        </p:attrNameLst>
                                      </p:cBhvr>
                                      <p:tavLst>
                                        <p:tav tm="0">
                                          <p:val>
                                            <p:strVal val="#ppt_w*0.70"/>
                                          </p:val>
                                        </p:tav>
                                        <p:tav tm="100000">
                                          <p:val>
                                            <p:strVal val="#ppt_w"/>
                                          </p:val>
                                        </p:tav>
                                      </p:tavLst>
                                    </p:anim>
                                    <p:anim calcmode="lin" valueType="num">
                                      <p:cBhvr>
                                        <p:cTn id="15" dur="500" fill="hold"/>
                                        <p:tgtEl>
                                          <p:spTgt spid="6">
                                            <p:graphicEl>
                                              <a:dgm id="{8B89EF38-4C49-B747-91FA-A9D916980071}"/>
                                            </p:graphicEl>
                                          </p:spTgt>
                                        </p:tgtEl>
                                        <p:attrNameLst>
                                          <p:attrName>ppt_h</p:attrName>
                                        </p:attrNameLst>
                                      </p:cBhvr>
                                      <p:tavLst>
                                        <p:tav tm="0">
                                          <p:val>
                                            <p:strVal val="#ppt_h"/>
                                          </p:val>
                                        </p:tav>
                                        <p:tav tm="100000">
                                          <p:val>
                                            <p:strVal val="#ppt_h"/>
                                          </p:val>
                                        </p:tav>
                                      </p:tavLst>
                                    </p:anim>
                                    <p:animEffect transition="in" filter="fade">
                                      <p:cBhvr>
                                        <p:cTn id="16" dur="500"/>
                                        <p:tgtEl>
                                          <p:spTgt spid="6">
                                            <p:graphicEl>
                                              <a:dgm id="{8B89EF38-4C49-B747-91FA-A9D91698007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graphicEl>
                                              <a:dgm id="{E59213A1-437C-B64D-ADF9-8545C9C00118}"/>
                                            </p:graphicEl>
                                          </p:spTgt>
                                        </p:tgtEl>
                                        <p:attrNameLst>
                                          <p:attrName>style.visibility</p:attrName>
                                        </p:attrNameLst>
                                      </p:cBhvr>
                                      <p:to>
                                        <p:strVal val="visible"/>
                                      </p:to>
                                    </p:set>
                                    <p:anim calcmode="lin" valueType="num">
                                      <p:cBhvr>
                                        <p:cTn id="21" dur="500" fill="hold"/>
                                        <p:tgtEl>
                                          <p:spTgt spid="6">
                                            <p:graphicEl>
                                              <a:dgm id="{E59213A1-437C-B64D-ADF9-8545C9C00118}"/>
                                            </p:graphicEl>
                                          </p:spTgt>
                                        </p:tgtEl>
                                        <p:attrNameLst>
                                          <p:attrName>ppt_w</p:attrName>
                                        </p:attrNameLst>
                                      </p:cBhvr>
                                      <p:tavLst>
                                        <p:tav tm="0">
                                          <p:val>
                                            <p:strVal val="#ppt_w*0.70"/>
                                          </p:val>
                                        </p:tav>
                                        <p:tav tm="100000">
                                          <p:val>
                                            <p:strVal val="#ppt_w"/>
                                          </p:val>
                                        </p:tav>
                                      </p:tavLst>
                                    </p:anim>
                                    <p:anim calcmode="lin" valueType="num">
                                      <p:cBhvr>
                                        <p:cTn id="22" dur="500" fill="hold"/>
                                        <p:tgtEl>
                                          <p:spTgt spid="6">
                                            <p:graphicEl>
                                              <a:dgm id="{E59213A1-437C-B64D-ADF9-8545C9C00118}"/>
                                            </p:graphicEl>
                                          </p:spTgt>
                                        </p:tgtEl>
                                        <p:attrNameLst>
                                          <p:attrName>ppt_h</p:attrName>
                                        </p:attrNameLst>
                                      </p:cBhvr>
                                      <p:tavLst>
                                        <p:tav tm="0">
                                          <p:val>
                                            <p:strVal val="#ppt_h"/>
                                          </p:val>
                                        </p:tav>
                                        <p:tav tm="100000">
                                          <p:val>
                                            <p:strVal val="#ppt_h"/>
                                          </p:val>
                                        </p:tav>
                                      </p:tavLst>
                                    </p:anim>
                                    <p:animEffect transition="in" filter="fade">
                                      <p:cBhvr>
                                        <p:cTn id="23" dur="500"/>
                                        <p:tgtEl>
                                          <p:spTgt spid="6">
                                            <p:graphicEl>
                                              <a:dgm id="{E59213A1-437C-B64D-ADF9-8545C9C001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chemeClr val="tx1"/>
                </a:solidFill>
                <a:latin typeface="Al Bayan Plain" charset="-78"/>
                <a:ea typeface="Al Bayan Plain" charset="-78"/>
                <a:cs typeface="Al Bayan Plain" charset="-78"/>
              </a:rPr>
              <a:t>But what if you aren’t with a kid very often or very long?</a:t>
            </a:r>
            <a:endParaRPr lang="en-US" sz="3600" dirty="0">
              <a:solidFill>
                <a:schemeClr val="tx1"/>
              </a:solidFill>
              <a:latin typeface="Al Bayan Plain" charset="-78"/>
              <a:ea typeface="Al Bayan Plain" charset="-78"/>
              <a:cs typeface="Al Bayan Plain" charset="-78"/>
            </a:endParaRP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79630"/>
          <a:stretch/>
        </p:blipFill>
        <p:spPr>
          <a:xfrm>
            <a:off x="7957195" y="1746403"/>
            <a:ext cx="1422872" cy="3771900"/>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0000"/>
          <a:stretch/>
        </p:blipFill>
        <p:spPr>
          <a:xfrm>
            <a:off x="2667000" y="1796174"/>
            <a:ext cx="1371600" cy="370332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000" r="60000"/>
          <a:stretch/>
        </p:blipFill>
        <p:spPr>
          <a:xfrm>
            <a:off x="4038601" y="1809920"/>
            <a:ext cx="1371600" cy="370332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9167" t="-5224" r="40833" b="5224"/>
          <a:stretch/>
        </p:blipFill>
        <p:spPr>
          <a:xfrm>
            <a:off x="5272230" y="1592823"/>
            <a:ext cx="1422401" cy="384048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9590" r="20389"/>
          <a:stretch/>
        </p:blipFill>
        <p:spPr>
          <a:xfrm>
            <a:off x="6648532" y="1796174"/>
            <a:ext cx="1373048" cy="3703320"/>
          </a:xfrm>
          <a:prstGeom prst="rect">
            <a:avLst/>
          </a:prstGeom>
        </p:spPr>
      </p:pic>
    </p:spTree>
    <p:extLst>
      <p:ext uri="{BB962C8B-B14F-4D97-AF65-F5344CB8AC3E}">
        <p14:creationId xmlns:p14="http://schemas.microsoft.com/office/powerpoint/2010/main" val="5477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96470" y="228606"/>
            <a:ext cx="10739717" cy="657224"/>
          </a:xfrm>
        </p:spPr>
        <p:txBody>
          <a:bodyPr/>
          <a:lstStyle/>
          <a:p>
            <a:pPr algn="ctr"/>
            <a:r>
              <a:rPr lang="en-US" sz="3600" b="1" dirty="0" smtClean="0">
                <a:solidFill>
                  <a:schemeClr val="tx1"/>
                </a:solidFill>
                <a:latin typeface="Al Bayan Plain" charset="-78"/>
                <a:ea typeface="Al Bayan Plain" charset="-78"/>
                <a:cs typeface="Al Bayan Plain" charset="-78"/>
              </a:rPr>
              <a:t>The Active Ingredient</a:t>
            </a:r>
            <a:endParaRPr lang="en-US" sz="3600" b="1" dirty="0">
              <a:solidFill>
                <a:schemeClr val="tx1"/>
              </a:solidFill>
              <a:latin typeface="Al Bayan Plain" charset="-78"/>
              <a:ea typeface="Al Bayan Plain" charset="-78"/>
              <a:cs typeface="Al Bayan Plain" charset="-78"/>
            </a:endParaRPr>
          </a:p>
        </p:txBody>
      </p:sp>
      <p:pic>
        <p:nvPicPr>
          <p:cNvPr id="5" name="Content Placeholder 4" descr="Toothpaste.png"/>
          <p:cNvPicPr>
            <a:picLocks noGrp="1" noChangeAspect="1"/>
          </p:cNvPicPr>
          <p:nvPr>
            <p:ph idx="1"/>
          </p:nvPr>
        </p:nvPicPr>
        <p:blipFill>
          <a:blip r:embed="rId3">
            <a:extLst>
              <a:ext uri="{28A0092B-C50C-407E-A947-70E740481C1C}">
                <a14:useLocalDpi xmlns:a14="http://schemas.microsoft.com/office/drawing/2010/main" val="0"/>
              </a:ext>
            </a:extLst>
          </a:blip>
          <a:srcRect l="-4272" r="-4272"/>
          <a:stretch>
            <a:fillRect/>
          </a:stretch>
        </p:blipFill>
        <p:spPr>
          <a:xfrm>
            <a:off x="1222049" y="1035424"/>
            <a:ext cx="9713627" cy="5486400"/>
          </a:xfrm>
        </p:spPr>
      </p:pic>
    </p:spTree>
    <p:extLst>
      <p:ext uri="{BB962C8B-B14F-4D97-AF65-F5344CB8AC3E}">
        <p14:creationId xmlns:p14="http://schemas.microsoft.com/office/powerpoint/2010/main" val="37874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tx1"/>
                </a:solidFill>
                <a:latin typeface="Calibri" charset="0"/>
                <a:ea typeface="Calibri" charset="0"/>
                <a:cs typeface="Calibri" charset="0"/>
              </a:rPr>
              <a:t>Thank you!</a:t>
            </a:r>
            <a:endParaRPr lang="en-US" sz="3600" b="1" dirty="0">
              <a:solidFill>
                <a:schemeClr val="tx1"/>
              </a:solidFill>
              <a:latin typeface="Calibri" charset="0"/>
              <a:ea typeface="Calibri" charset="0"/>
              <a:cs typeface="Calibri" charset="0"/>
            </a:endParaRPr>
          </a:p>
        </p:txBody>
      </p:sp>
      <p:pic>
        <p:nvPicPr>
          <p:cNvPr id="5" name="Content Placeholder 4" descr="Macintosh HD:Users:gene:Desktop:DR elements in circle:Slide1.png"/>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bwMode="auto">
          <a:xfrm>
            <a:off x="2682240" y="1561073"/>
            <a:ext cx="6827520" cy="5120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ext>
          </a:extLst>
        </p:spPr>
      </p:pic>
    </p:spTree>
    <p:extLst>
      <p:ext uri="{BB962C8B-B14F-4D97-AF65-F5344CB8AC3E}">
        <p14:creationId xmlns:p14="http://schemas.microsoft.com/office/powerpoint/2010/main" val="162109281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2721303" y="-44622"/>
          <a:ext cx="9262970" cy="623365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2222" t="2222" r="33334" b="16667"/>
          <a:stretch/>
        </p:blipFill>
        <p:spPr>
          <a:xfrm>
            <a:off x="10943400" y="6213634"/>
            <a:ext cx="184282" cy="407654"/>
          </a:xfrm>
          <a:prstGeom prst="rect">
            <a:avLst/>
          </a:prstGeom>
        </p:spPr>
      </p:pic>
      <p:pic>
        <p:nvPicPr>
          <p:cNvPr id="5" name="Picture 4"/>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2222" t="2222" r="33334" b="16667"/>
          <a:stretch/>
        </p:blipFill>
        <p:spPr>
          <a:xfrm>
            <a:off x="11113259" y="6213634"/>
            <a:ext cx="184282" cy="407654"/>
          </a:xfrm>
          <a:prstGeom prst="rect">
            <a:avLst/>
          </a:prstGeom>
        </p:spPr>
      </p:pic>
      <p:pic>
        <p:nvPicPr>
          <p:cNvPr id="6" name="Picture 5"/>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2222" t="2222" r="33334" b="16667"/>
          <a:stretch/>
        </p:blipFill>
        <p:spPr>
          <a:xfrm>
            <a:off x="11283118" y="6213634"/>
            <a:ext cx="184282" cy="407654"/>
          </a:xfrm>
          <a:prstGeom prst="rect">
            <a:avLst/>
          </a:prstGeom>
        </p:spPr>
      </p:pic>
      <p:pic>
        <p:nvPicPr>
          <p:cNvPr id="7" name="Picture 6"/>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2222" t="2222" r="33334" b="16667"/>
          <a:stretch/>
        </p:blipFill>
        <p:spPr>
          <a:xfrm>
            <a:off x="11452977" y="6213634"/>
            <a:ext cx="184282" cy="407654"/>
          </a:xfrm>
          <a:prstGeom prst="rect">
            <a:avLst/>
          </a:prstGeom>
        </p:spPr>
      </p:pic>
      <p:pic>
        <p:nvPicPr>
          <p:cNvPr id="8" name="Picture 7"/>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2222" t="2222" r="33334" b="16667"/>
          <a:stretch/>
        </p:blipFill>
        <p:spPr>
          <a:xfrm>
            <a:off x="11622836" y="6213634"/>
            <a:ext cx="184282" cy="407654"/>
          </a:xfrm>
          <a:prstGeom prst="rect">
            <a:avLst/>
          </a:prstGeom>
        </p:spPr>
      </p:pic>
      <p:pic>
        <p:nvPicPr>
          <p:cNvPr id="9" name="Picture 8"/>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32222" t="2222" r="33334" b="16667"/>
          <a:stretch/>
        </p:blipFill>
        <p:spPr>
          <a:xfrm>
            <a:off x="7168506" y="6213634"/>
            <a:ext cx="184282" cy="407654"/>
          </a:xfrm>
          <a:prstGeom prst="rect">
            <a:avLst/>
          </a:prstGeom>
        </p:spPr>
      </p:pic>
      <p:sp>
        <p:nvSpPr>
          <p:cNvPr id="10" name="TextBox 9"/>
          <p:cNvSpPr txBox="1"/>
          <p:nvPr/>
        </p:nvSpPr>
        <p:spPr>
          <a:xfrm>
            <a:off x="189963" y="290070"/>
            <a:ext cx="7710437" cy="2123145"/>
          </a:xfrm>
          <a:prstGeom prst="rect">
            <a:avLst/>
          </a:prstGeom>
          <a:noFill/>
        </p:spPr>
        <p:txBody>
          <a:bodyPr wrap="square" rtlCol="0">
            <a:spAutoFit/>
          </a:bodyPr>
          <a:lstStyle/>
          <a:p>
            <a:pPr defTabSz="543610" fontAlgn="base">
              <a:spcBef>
                <a:spcPct val="0"/>
              </a:spcBef>
              <a:spcAft>
                <a:spcPct val="0"/>
              </a:spcAft>
            </a:pPr>
            <a:r>
              <a:rPr lang="en-US" sz="3299" b="1" dirty="0" smtClean="0">
                <a:solidFill>
                  <a:prstClr val="black"/>
                </a:solidFill>
                <a:latin typeface="Century Gothic" panose="020B0502020202020204" pitchFamily="34" charset="0"/>
                <a:ea typeface="ＭＳ Ｐゴシック" charset="0"/>
              </a:rPr>
              <a:t>EACH ADDITIONAL</a:t>
            </a:r>
            <a:endParaRPr lang="en-US" sz="3299" b="1" dirty="0">
              <a:solidFill>
                <a:prstClr val="black"/>
              </a:solidFill>
              <a:latin typeface="Century Gothic" panose="020B0502020202020204" pitchFamily="34" charset="0"/>
              <a:ea typeface="ＭＳ Ｐゴシック" charset="0"/>
            </a:endParaRPr>
          </a:p>
          <a:p>
            <a:pPr defTabSz="543610" fontAlgn="base">
              <a:spcBef>
                <a:spcPct val="0"/>
              </a:spcBef>
              <a:spcAft>
                <a:spcPct val="0"/>
              </a:spcAft>
            </a:pPr>
            <a:r>
              <a:rPr lang="en-US" sz="3299" dirty="0">
                <a:solidFill>
                  <a:prstClr val="black"/>
                </a:solidFill>
                <a:latin typeface="Century Gothic" panose="020B0502020202020204" pitchFamily="34" charset="0"/>
                <a:ea typeface="ＭＳ Ｐゴシック" charset="0"/>
              </a:rPr>
              <a:t>DEVELOPMENTAL </a:t>
            </a:r>
            <a:r>
              <a:rPr lang="en-US" sz="3299" dirty="0" smtClean="0">
                <a:solidFill>
                  <a:prstClr val="black"/>
                </a:solidFill>
                <a:latin typeface="Century Gothic" panose="020B0502020202020204" pitchFamily="34" charset="0"/>
                <a:ea typeface="ＭＳ Ｐゴシック" charset="0"/>
              </a:rPr>
              <a:t>RELATIONSHIP</a:t>
            </a:r>
            <a:endParaRPr lang="en-US" sz="3299" dirty="0">
              <a:solidFill>
                <a:prstClr val="black"/>
              </a:solidFill>
              <a:latin typeface="Century Gothic" panose="020B0502020202020204" pitchFamily="34" charset="0"/>
              <a:ea typeface="ＭＳ Ｐゴシック" charset="0"/>
            </a:endParaRPr>
          </a:p>
          <a:p>
            <a:pPr defTabSz="543610" fontAlgn="base">
              <a:spcBef>
                <a:spcPct val="0"/>
              </a:spcBef>
              <a:spcAft>
                <a:spcPct val="0"/>
              </a:spcAft>
            </a:pPr>
            <a:r>
              <a:rPr lang="en-US" sz="3299" dirty="0" smtClean="0">
                <a:solidFill>
                  <a:prstClr val="black"/>
                </a:solidFill>
                <a:latin typeface="Century Gothic" panose="020B0502020202020204" pitchFamily="34" charset="0"/>
                <a:ea typeface="ＭＳ Ｐゴシック" charset="0"/>
              </a:rPr>
              <a:t>IS LINKED TO </a:t>
            </a:r>
            <a:r>
              <a:rPr lang="en-US" sz="3299" b="1" dirty="0" smtClean="0">
                <a:solidFill>
                  <a:prstClr val="black"/>
                </a:solidFill>
                <a:latin typeface="Century Gothic" panose="020B0502020202020204" pitchFamily="34" charset="0"/>
                <a:ea typeface="ＭＳ Ｐゴシック" charset="0"/>
              </a:rPr>
              <a:t>STATISTICALLY SIGNIFICANT </a:t>
            </a:r>
            <a:r>
              <a:rPr lang="en-US" sz="3299" b="1" dirty="0" smtClean="0">
                <a:solidFill>
                  <a:schemeClr val="accent2"/>
                </a:solidFill>
                <a:latin typeface="Century Gothic" panose="020B0502020202020204" pitchFamily="34" charset="0"/>
                <a:ea typeface="ＭＳ Ｐゴシック" charset="0"/>
              </a:rPr>
              <a:t>HIGHER</a:t>
            </a:r>
            <a:r>
              <a:rPr lang="en-US" sz="3299" b="1" dirty="0" smtClean="0">
                <a:solidFill>
                  <a:prstClr val="black"/>
                </a:solidFill>
                <a:latin typeface="Century Gothic" panose="020B0502020202020204" pitchFamily="34" charset="0"/>
                <a:ea typeface="ＭＳ Ｐゴシック" charset="0"/>
              </a:rPr>
              <a:t> </a:t>
            </a:r>
            <a:r>
              <a:rPr lang="en-US" sz="3299" dirty="0" smtClean="0">
                <a:solidFill>
                  <a:prstClr val="black"/>
                </a:solidFill>
                <a:latin typeface="Century Gothic" panose="020B0502020202020204" pitchFamily="34" charset="0"/>
                <a:ea typeface="ＭＳ Ｐゴシック" charset="0"/>
              </a:rPr>
              <a:t>LEVELS OF:</a:t>
            </a:r>
            <a:endParaRPr lang="en-US" sz="3299" dirty="0">
              <a:solidFill>
                <a:prstClr val="black"/>
              </a:solidFill>
              <a:latin typeface="Century Gothic" panose="020B0502020202020204" pitchFamily="34" charset="0"/>
              <a:ea typeface="ＭＳ Ｐゴシック" charset="0"/>
            </a:endParaRPr>
          </a:p>
        </p:txBody>
      </p:sp>
      <p:sp>
        <p:nvSpPr>
          <p:cNvPr id="2" name="Title 1"/>
          <p:cNvSpPr>
            <a:spLocks noGrp="1"/>
          </p:cNvSpPr>
          <p:nvPr>
            <p:ph type="title"/>
          </p:nvPr>
        </p:nvSpPr>
        <p:spPr/>
        <p:txBody>
          <a:bodyPr/>
          <a:lstStyle/>
          <a:p>
            <a:endParaRPr lang="en-US"/>
          </a:p>
        </p:txBody>
      </p:sp>
      <p:sp>
        <p:nvSpPr>
          <p:cNvPr id="11" name="Content Placeholder 10"/>
          <p:cNvSpPr>
            <a:spLocks noGrp="1"/>
          </p:cNvSpPr>
          <p:nvPr>
            <p:ph idx="1"/>
          </p:nvPr>
        </p:nvSpPr>
        <p:spPr/>
        <p:txBody>
          <a:bodyPr/>
          <a:lstStyle/>
          <a:p>
            <a:endParaRPr lang="en-US"/>
          </a:p>
        </p:txBody>
      </p:sp>
    </p:spTree>
    <p:extLst>
      <p:ext uri="{BB962C8B-B14F-4D97-AF65-F5344CB8AC3E}">
        <p14:creationId xmlns:p14="http://schemas.microsoft.com/office/powerpoint/2010/main" val="20165351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5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2" dur="500"/>
                                        <p:tgtEl>
                                          <p:spTgt spid="4">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7" dur="500"/>
                                        <p:tgtEl>
                                          <p:spTgt spid="4">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8601" y="457200"/>
            <a:ext cx="10972959" cy="1143000"/>
          </a:xfrm>
        </p:spPr>
        <p:txBody>
          <a:bodyPr/>
          <a:lstStyle/>
          <a:p>
            <a:r>
              <a:rPr lang="en-US" sz="3200" b="1" dirty="0" smtClean="0">
                <a:solidFill>
                  <a:schemeClr val="tx1"/>
                </a:solidFill>
                <a:latin typeface="Al Bayan" charset="-78"/>
                <a:ea typeface="Al Bayan" charset="-78"/>
                <a:cs typeface="Al Bayan" charset="-78"/>
              </a:rPr>
              <a:t>Relationships, Academic Motivation, and Academic Outcomes</a:t>
            </a:r>
            <a:endParaRPr lang="en-US" sz="3200" b="1" dirty="0">
              <a:solidFill>
                <a:schemeClr val="tx1"/>
              </a:solidFill>
              <a:latin typeface="Al Bayan" charset="-78"/>
              <a:ea typeface="Al Bayan" charset="-78"/>
              <a:cs typeface="Al Bayan" charset="-78"/>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4695334"/>
              </p:ext>
            </p:extLst>
          </p:nvPr>
        </p:nvGraphicFramePr>
        <p:xfrm>
          <a:off x="624840" y="173736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8741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95E45F7E-9F9E-EA40-BC36-4B09F8A3C09A}"/>
                                            </p:graphicEl>
                                          </p:spTgt>
                                        </p:tgtEl>
                                        <p:attrNameLst>
                                          <p:attrName>style.visibility</p:attrName>
                                        </p:attrNameLst>
                                      </p:cBhvr>
                                      <p:to>
                                        <p:strVal val="visible"/>
                                      </p:to>
                                    </p:set>
                                    <p:animEffect transition="in" filter="fade">
                                      <p:cBhvr>
                                        <p:cTn id="7" dur="500"/>
                                        <p:tgtEl>
                                          <p:spTgt spid="2">
                                            <p:graphicEl>
                                              <a:dgm id="{95E45F7E-9F9E-EA40-BC36-4B09F8A3C09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BA0817AC-723D-9849-BC9D-7F4D6F803245}"/>
                                            </p:graphicEl>
                                          </p:spTgt>
                                        </p:tgtEl>
                                        <p:attrNameLst>
                                          <p:attrName>style.visibility</p:attrName>
                                        </p:attrNameLst>
                                      </p:cBhvr>
                                      <p:to>
                                        <p:strVal val="visible"/>
                                      </p:to>
                                    </p:set>
                                    <p:animEffect transition="in" filter="fade">
                                      <p:cBhvr>
                                        <p:cTn id="10" dur="500"/>
                                        <p:tgtEl>
                                          <p:spTgt spid="2">
                                            <p:graphicEl>
                                              <a:dgm id="{BA0817AC-723D-9849-BC9D-7F4D6F803245}"/>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3884A323-6C32-2A42-8FE6-FAB43041E1A1}"/>
                                            </p:graphicEl>
                                          </p:spTgt>
                                        </p:tgtEl>
                                        <p:attrNameLst>
                                          <p:attrName>style.visibility</p:attrName>
                                        </p:attrNameLst>
                                      </p:cBhvr>
                                      <p:to>
                                        <p:strVal val="visible"/>
                                      </p:to>
                                    </p:set>
                                    <p:animEffect transition="in" filter="fade">
                                      <p:cBhvr>
                                        <p:cTn id="13" dur="500"/>
                                        <p:tgtEl>
                                          <p:spTgt spid="2">
                                            <p:graphicEl>
                                              <a:dgm id="{3884A323-6C32-2A42-8FE6-FAB43041E1A1}"/>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graphicEl>
                                              <a:dgm id="{82B8168A-21D9-0D45-A0FC-7DE91E0FD239}"/>
                                            </p:graphicEl>
                                          </p:spTgt>
                                        </p:tgtEl>
                                        <p:attrNameLst>
                                          <p:attrName>style.visibility</p:attrName>
                                        </p:attrNameLst>
                                      </p:cBhvr>
                                      <p:to>
                                        <p:strVal val="visible"/>
                                      </p:to>
                                    </p:set>
                                    <p:animEffect transition="in" filter="fade">
                                      <p:cBhvr>
                                        <p:cTn id="16" dur="500"/>
                                        <p:tgtEl>
                                          <p:spTgt spid="2">
                                            <p:graphicEl>
                                              <a:dgm id="{82B8168A-21D9-0D45-A0FC-7DE91E0FD239}"/>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graphicEl>
                                              <a:dgm id="{9EC79B09-80E0-6646-A82A-4BC11D4E5094}"/>
                                            </p:graphicEl>
                                          </p:spTgt>
                                        </p:tgtEl>
                                        <p:attrNameLst>
                                          <p:attrName>style.visibility</p:attrName>
                                        </p:attrNameLst>
                                      </p:cBhvr>
                                      <p:to>
                                        <p:strVal val="visible"/>
                                      </p:to>
                                    </p:set>
                                    <p:animEffect transition="in" filter="fade">
                                      <p:cBhvr>
                                        <p:cTn id="19" dur="500"/>
                                        <p:tgtEl>
                                          <p:spTgt spid="2">
                                            <p:graphicEl>
                                              <a:dgm id="{9EC79B09-80E0-6646-A82A-4BC11D4E5094}"/>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graphicEl>
                                              <a:dgm id="{721891AB-EA85-AE46-AAEA-D14039F3DC9E}"/>
                                            </p:graphicEl>
                                          </p:spTgt>
                                        </p:tgtEl>
                                        <p:attrNameLst>
                                          <p:attrName>style.visibility</p:attrName>
                                        </p:attrNameLst>
                                      </p:cBhvr>
                                      <p:to>
                                        <p:strVal val="visible"/>
                                      </p:to>
                                    </p:set>
                                    <p:animEffect transition="in" filter="fade">
                                      <p:cBhvr>
                                        <p:cTn id="22" dur="500"/>
                                        <p:tgtEl>
                                          <p:spTgt spid="2">
                                            <p:graphicEl>
                                              <a:dgm id="{721891AB-EA85-AE46-AAEA-D14039F3DC9E}"/>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graphicEl>
                                              <a:dgm id="{846DEBC9-D54A-3248-A73A-F19668ECAA54}"/>
                                            </p:graphicEl>
                                          </p:spTgt>
                                        </p:tgtEl>
                                        <p:attrNameLst>
                                          <p:attrName>style.visibility</p:attrName>
                                        </p:attrNameLst>
                                      </p:cBhvr>
                                      <p:to>
                                        <p:strVal val="visible"/>
                                      </p:to>
                                    </p:set>
                                    <p:animEffect transition="in" filter="fade">
                                      <p:cBhvr>
                                        <p:cTn id="25" dur="500"/>
                                        <p:tgtEl>
                                          <p:spTgt spid="2">
                                            <p:graphicEl>
                                              <a:dgm id="{846DEBC9-D54A-3248-A73A-F19668ECAA54}"/>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graphicEl>
                                              <a:dgm id="{36988FA7-8B87-A542-BF51-63060AE6B906}"/>
                                            </p:graphicEl>
                                          </p:spTgt>
                                        </p:tgtEl>
                                        <p:attrNameLst>
                                          <p:attrName>style.visibility</p:attrName>
                                        </p:attrNameLst>
                                      </p:cBhvr>
                                      <p:to>
                                        <p:strVal val="visible"/>
                                      </p:to>
                                    </p:set>
                                    <p:animEffect transition="in" filter="fade">
                                      <p:cBhvr>
                                        <p:cTn id="28" dur="500"/>
                                        <p:tgtEl>
                                          <p:spTgt spid="2">
                                            <p:graphicEl>
                                              <a:dgm id="{36988FA7-8B87-A542-BF51-63060AE6B90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203D5BA9-1F78-0441-BCC3-8B01903D16B4}"/>
                                            </p:graphicEl>
                                          </p:spTgt>
                                        </p:tgtEl>
                                        <p:attrNameLst>
                                          <p:attrName>style.visibility</p:attrName>
                                        </p:attrNameLst>
                                      </p:cBhvr>
                                      <p:to>
                                        <p:strVal val="visible"/>
                                      </p:to>
                                    </p:set>
                                    <p:animEffect transition="in" filter="fade">
                                      <p:cBhvr>
                                        <p:cTn id="31" dur="500"/>
                                        <p:tgtEl>
                                          <p:spTgt spid="2">
                                            <p:graphicEl>
                                              <a:dgm id="{203D5BA9-1F78-0441-BCC3-8B01903D16B4}"/>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BD6BA563-7291-4144-B50D-A28316059D5F}"/>
                                            </p:graphicEl>
                                          </p:spTgt>
                                        </p:tgtEl>
                                        <p:attrNameLst>
                                          <p:attrName>style.visibility</p:attrName>
                                        </p:attrNameLst>
                                      </p:cBhvr>
                                      <p:to>
                                        <p:strVal val="visible"/>
                                      </p:to>
                                    </p:set>
                                    <p:animEffect transition="in" filter="fade">
                                      <p:cBhvr>
                                        <p:cTn id="34" dur="500"/>
                                        <p:tgtEl>
                                          <p:spTgt spid="2">
                                            <p:graphicEl>
                                              <a:dgm id="{BD6BA563-7291-4144-B50D-A28316059D5F}"/>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graphicEl>
                                              <a:dgm id="{ED4A4B5D-3B06-394E-8643-738AF14AE467}"/>
                                            </p:graphicEl>
                                          </p:spTgt>
                                        </p:tgtEl>
                                        <p:attrNameLst>
                                          <p:attrName>style.visibility</p:attrName>
                                        </p:attrNameLst>
                                      </p:cBhvr>
                                      <p:to>
                                        <p:strVal val="visible"/>
                                      </p:to>
                                    </p:set>
                                    <p:animEffect transition="in" filter="fade">
                                      <p:cBhvr>
                                        <p:cTn id="37" dur="500"/>
                                        <p:tgtEl>
                                          <p:spTgt spid="2">
                                            <p:graphicEl>
                                              <a:dgm id="{ED4A4B5D-3B06-394E-8643-738AF14AE467}"/>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graphicEl>
                                              <a:dgm id="{6C445E4C-476E-034E-8D0E-05267763EE60}"/>
                                            </p:graphicEl>
                                          </p:spTgt>
                                        </p:tgtEl>
                                        <p:attrNameLst>
                                          <p:attrName>style.visibility</p:attrName>
                                        </p:attrNameLst>
                                      </p:cBhvr>
                                      <p:to>
                                        <p:strVal val="visible"/>
                                      </p:to>
                                    </p:set>
                                    <p:animEffect transition="in" filter="fade">
                                      <p:cBhvr>
                                        <p:cTn id="40" dur="500"/>
                                        <p:tgtEl>
                                          <p:spTgt spid="2">
                                            <p:graphicEl>
                                              <a:dgm id="{6C445E4C-476E-034E-8D0E-05267763EE60}"/>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graphicEl>
                                              <a:dgm id="{A8A1B25F-2B0D-CC43-8364-B2D4F54D7CEE}"/>
                                            </p:graphicEl>
                                          </p:spTgt>
                                        </p:tgtEl>
                                        <p:attrNameLst>
                                          <p:attrName>style.visibility</p:attrName>
                                        </p:attrNameLst>
                                      </p:cBhvr>
                                      <p:to>
                                        <p:strVal val="visible"/>
                                      </p:to>
                                    </p:set>
                                    <p:animEffect transition="in" filter="fade">
                                      <p:cBhvr>
                                        <p:cTn id="43" dur="500"/>
                                        <p:tgtEl>
                                          <p:spTgt spid="2">
                                            <p:graphicEl>
                                              <a:dgm id="{A8A1B25F-2B0D-CC43-8364-B2D4F54D7CEE}"/>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graphicEl>
                                              <a:dgm id="{3000A2B2-C5A8-3643-A9B0-F9FA82D73625}"/>
                                            </p:graphicEl>
                                          </p:spTgt>
                                        </p:tgtEl>
                                        <p:attrNameLst>
                                          <p:attrName>style.visibility</p:attrName>
                                        </p:attrNameLst>
                                      </p:cBhvr>
                                      <p:to>
                                        <p:strVal val="visible"/>
                                      </p:to>
                                    </p:set>
                                    <p:animEffect transition="in" filter="fade">
                                      <p:cBhvr>
                                        <p:cTn id="46" dur="500"/>
                                        <p:tgtEl>
                                          <p:spTgt spid="2">
                                            <p:graphicEl>
                                              <a:dgm id="{3000A2B2-C5A8-3643-A9B0-F9FA82D73625}"/>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graphicEl>
                                              <a:dgm id="{ADB43447-2CD1-9A4C-87CC-E5BF9C94E38A}"/>
                                            </p:graphicEl>
                                          </p:spTgt>
                                        </p:tgtEl>
                                        <p:attrNameLst>
                                          <p:attrName>style.visibility</p:attrName>
                                        </p:attrNameLst>
                                      </p:cBhvr>
                                      <p:to>
                                        <p:strVal val="visible"/>
                                      </p:to>
                                    </p:set>
                                    <p:animEffect transition="in" filter="fade">
                                      <p:cBhvr>
                                        <p:cTn id="49" dur="500"/>
                                        <p:tgtEl>
                                          <p:spTgt spid="2">
                                            <p:graphicEl>
                                              <a:dgm id="{ADB43447-2CD1-9A4C-87CC-E5BF9C94E38A}"/>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graphicEl>
                                              <a:dgm id="{89275472-8C87-EC44-A418-5D378CB50AF6}"/>
                                            </p:graphicEl>
                                          </p:spTgt>
                                        </p:tgtEl>
                                        <p:attrNameLst>
                                          <p:attrName>style.visibility</p:attrName>
                                        </p:attrNameLst>
                                      </p:cBhvr>
                                      <p:to>
                                        <p:strVal val="visible"/>
                                      </p:to>
                                    </p:set>
                                    <p:animEffect transition="in" filter="fade">
                                      <p:cBhvr>
                                        <p:cTn id="52" dur="500"/>
                                        <p:tgtEl>
                                          <p:spTgt spid="2">
                                            <p:graphicEl>
                                              <a:dgm id="{89275472-8C87-EC44-A418-5D378CB50AF6}"/>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E0C05B55-DB2C-CF43-B2FF-D322D3A6C7B6}"/>
                                            </p:graphicEl>
                                          </p:spTgt>
                                        </p:tgtEl>
                                        <p:attrNameLst>
                                          <p:attrName>style.visibility</p:attrName>
                                        </p:attrNameLst>
                                      </p:cBhvr>
                                      <p:to>
                                        <p:strVal val="visible"/>
                                      </p:to>
                                    </p:set>
                                    <p:animEffect transition="in" filter="fade">
                                      <p:cBhvr>
                                        <p:cTn id="55" dur="500"/>
                                        <p:tgtEl>
                                          <p:spTgt spid="2">
                                            <p:graphicEl>
                                              <a:dgm id="{E0C05B55-DB2C-CF43-B2FF-D322D3A6C7B6}"/>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graphicEl>
                                              <a:dgm id="{50E041AD-4FBA-CC4F-AF03-379AA1979067}"/>
                                            </p:graphicEl>
                                          </p:spTgt>
                                        </p:tgtEl>
                                        <p:attrNameLst>
                                          <p:attrName>style.visibility</p:attrName>
                                        </p:attrNameLst>
                                      </p:cBhvr>
                                      <p:to>
                                        <p:strVal val="visible"/>
                                      </p:to>
                                    </p:set>
                                    <p:animEffect transition="in" filter="fade">
                                      <p:cBhvr>
                                        <p:cTn id="58" dur="500"/>
                                        <p:tgtEl>
                                          <p:spTgt spid="2">
                                            <p:graphicEl>
                                              <a:dgm id="{50E041AD-4FBA-CC4F-AF03-379AA1979067}"/>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
                                            <p:graphicEl>
                                              <a:dgm id="{04F8CEA9-647A-0C45-8EF4-B2BEC0A4CA21}"/>
                                            </p:graphicEl>
                                          </p:spTgt>
                                        </p:tgtEl>
                                        <p:attrNameLst>
                                          <p:attrName>style.visibility</p:attrName>
                                        </p:attrNameLst>
                                      </p:cBhvr>
                                      <p:to>
                                        <p:strVal val="visible"/>
                                      </p:to>
                                    </p:set>
                                    <p:animEffect transition="in" filter="fade">
                                      <p:cBhvr>
                                        <p:cTn id="61" dur="500"/>
                                        <p:tgtEl>
                                          <p:spTgt spid="2">
                                            <p:graphicEl>
                                              <a:dgm id="{04F8CEA9-647A-0C45-8EF4-B2BEC0A4CA21}"/>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
                                            <p:graphicEl>
                                              <a:dgm id="{21AF38C0-52F1-3F46-BFF2-1E0687AC9315}"/>
                                            </p:graphicEl>
                                          </p:spTgt>
                                        </p:tgtEl>
                                        <p:attrNameLst>
                                          <p:attrName>style.visibility</p:attrName>
                                        </p:attrNameLst>
                                      </p:cBhvr>
                                      <p:to>
                                        <p:strVal val="visible"/>
                                      </p:to>
                                    </p:set>
                                    <p:animEffect transition="in" filter="fade">
                                      <p:cBhvr>
                                        <p:cTn id="66" dur="500"/>
                                        <p:tgtEl>
                                          <p:spTgt spid="2">
                                            <p:graphicEl>
                                              <a:dgm id="{21AF38C0-52F1-3F46-BFF2-1E0687AC9315}"/>
                                            </p:graphic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
                                            <p:graphicEl>
                                              <a:dgm id="{A9C24ABD-DDE0-D947-9949-7202C79EE22E}"/>
                                            </p:graphicEl>
                                          </p:spTgt>
                                        </p:tgtEl>
                                        <p:attrNameLst>
                                          <p:attrName>style.visibility</p:attrName>
                                        </p:attrNameLst>
                                      </p:cBhvr>
                                      <p:to>
                                        <p:strVal val="visible"/>
                                      </p:to>
                                    </p:set>
                                    <p:animEffect transition="in" filter="fade">
                                      <p:cBhvr>
                                        <p:cTn id="69" dur="500"/>
                                        <p:tgtEl>
                                          <p:spTgt spid="2">
                                            <p:graphicEl>
                                              <a:dgm id="{A9C24ABD-DDE0-D947-9949-7202C79EE22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
                                            <p:graphicEl>
                                              <a:dgm id="{D588174E-4D2C-8B47-BBBA-26493182CE5B}"/>
                                            </p:graphicEl>
                                          </p:spTgt>
                                        </p:tgtEl>
                                        <p:attrNameLst>
                                          <p:attrName>style.visibility</p:attrName>
                                        </p:attrNameLst>
                                      </p:cBhvr>
                                      <p:to>
                                        <p:strVal val="visible"/>
                                      </p:to>
                                    </p:set>
                                    <p:animEffect transition="in" filter="fade">
                                      <p:cBhvr>
                                        <p:cTn id="74" dur="500"/>
                                        <p:tgtEl>
                                          <p:spTgt spid="2">
                                            <p:graphicEl>
                                              <a:dgm id="{D588174E-4D2C-8B47-BBBA-26493182CE5B}"/>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
                                            <p:graphicEl>
                                              <a:dgm id="{E23BCB2A-FCF6-BF4E-B292-C1033121659F}"/>
                                            </p:graphicEl>
                                          </p:spTgt>
                                        </p:tgtEl>
                                        <p:attrNameLst>
                                          <p:attrName>style.visibility</p:attrName>
                                        </p:attrNameLst>
                                      </p:cBhvr>
                                      <p:to>
                                        <p:strVal val="visible"/>
                                      </p:to>
                                    </p:set>
                                    <p:animEffect transition="in" filter="fade">
                                      <p:cBhvr>
                                        <p:cTn id="77" dur="500"/>
                                        <p:tgtEl>
                                          <p:spTgt spid="2">
                                            <p:graphicEl>
                                              <a:dgm id="{E23BCB2A-FCF6-BF4E-B292-C1033121659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kern="0" dirty="0" smtClean="0">
                <a:solidFill>
                  <a:prstClr val="black"/>
                </a:solidFill>
                <a:latin typeface="Al Bayan" charset="-78"/>
                <a:ea typeface="Al Bayan" charset="-78"/>
                <a:cs typeface="Al Bayan" charset="-78"/>
              </a:rPr>
              <a:t>A Study/Story of the Power of Relationships</a:t>
            </a:r>
            <a:endParaRPr lang="en-US" sz="3400" b="1" dirty="0">
              <a:solidFill>
                <a:schemeClr val="tx1"/>
              </a:solidFill>
              <a:latin typeface="Al Bayan" charset="-78"/>
              <a:ea typeface="Al Bayan" charset="-78"/>
              <a:cs typeface="Al Bayan" charset="-78"/>
            </a:endParaRPr>
          </a:p>
        </p:txBody>
      </p:sp>
      <p:sp>
        <p:nvSpPr>
          <p:cNvPr id="3" name="Content Placeholder 2"/>
          <p:cNvSpPr>
            <a:spLocks noGrp="1"/>
          </p:cNvSpPr>
          <p:nvPr>
            <p:ph idx="1"/>
          </p:nvPr>
        </p:nvSpPr>
        <p:spPr/>
        <p:txBody>
          <a:bodyPr/>
          <a:lstStyle/>
          <a:p>
            <a:endParaRPr lang="en-US" dirty="0"/>
          </a:p>
        </p:txBody>
      </p:sp>
      <p:pic>
        <p:nvPicPr>
          <p:cNvPr id="6" name="Content Placeholder 6" descr="mmw_redpen0511.jpg"/>
          <p:cNvPicPr>
            <a:picLocks noChangeAspect="1"/>
          </p:cNvPicPr>
          <p:nvPr/>
        </p:nvPicPr>
        <p:blipFill>
          <a:blip r:embed="rId2">
            <a:extLst>
              <a:ext uri="{28A0092B-C50C-407E-A947-70E740481C1C}">
                <a14:useLocalDpi xmlns:a14="http://schemas.microsoft.com/office/drawing/2010/main" val="0"/>
              </a:ext>
            </a:extLst>
          </a:blip>
          <a:srcRect l="16745" r="16745"/>
          <a:stretch>
            <a:fillRect/>
          </a:stretch>
        </p:blipFill>
        <p:spPr bwMode="auto">
          <a:xfrm>
            <a:off x="609521" y="1600200"/>
            <a:ext cx="3008367" cy="320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8" name="Content Placeholder 5"/>
          <p:cNvSpPr txBox="1">
            <a:spLocks/>
          </p:cNvSpPr>
          <p:nvPr/>
        </p:nvSpPr>
        <p:spPr bwMode="auto">
          <a:xfrm>
            <a:off x="3617888" y="1600200"/>
            <a:ext cx="7964592" cy="379206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34" tIns="45717" rIns="91434" bIns="45717" numCol="1" anchor="t" anchorCtr="0" compatLnSpc="1">
            <a:prstTxWarp prst="textNoShape">
              <a:avLst/>
            </a:prstTxWarp>
          </a:bodyPr>
          <a:lstStyle>
            <a:lvl1pPr marL="257159" indent="-257159" algn="l" rtl="0" eaLnBrk="1" fontAlgn="base" hangingPunct="1">
              <a:spcBef>
                <a:spcPct val="20000"/>
              </a:spcBef>
              <a:spcAft>
                <a:spcPct val="0"/>
              </a:spcAft>
              <a:buChar char="•"/>
              <a:defRPr sz="2100">
                <a:solidFill>
                  <a:schemeClr val="tx1"/>
                </a:solidFill>
                <a:latin typeface="Calibri"/>
                <a:ea typeface="+mn-ea"/>
                <a:cs typeface="Calibri"/>
              </a:defRPr>
            </a:lvl1pPr>
            <a:lvl2pPr marL="557177" indent="-214299" algn="l" rtl="0" eaLnBrk="1" fontAlgn="base" hangingPunct="1">
              <a:spcBef>
                <a:spcPct val="20000"/>
              </a:spcBef>
              <a:spcAft>
                <a:spcPct val="0"/>
              </a:spcAft>
              <a:buChar char="–"/>
              <a:defRPr sz="1800">
                <a:solidFill>
                  <a:schemeClr val="tx1"/>
                </a:solidFill>
                <a:latin typeface="Calibri"/>
                <a:ea typeface="+mn-ea"/>
                <a:cs typeface="Calibri"/>
              </a:defRPr>
            </a:lvl2pPr>
            <a:lvl3pPr marL="857196" indent="-171439" algn="l" rtl="0" eaLnBrk="1" fontAlgn="base" hangingPunct="1">
              <a:spcBef>
                <a:spcPct val="20000"/>
              </a:spcBef>
              <a:spcAft>
                <a:spcPct val="0"/>
              </a:spcAft>
              <a:buChar char="•"/>
              <a:defRPr sz="1500">
                <a:solidFill>
                  <a:schemeClr val="tx1"/>
                </a:solidFill>
                <a:latin typeface="Calibri"/>
                <a:ea typeface="+mn-ea"/>
                <a:cs typeface="Calibri"/>
              </a:defRPr>
            </a:lvl3pPr>
            <a:lvl4pPr marL="1200074" indent="-171439" algn="l" rtl="0" eaLnBrk="1" fontAlgn="base" hangingPunct="1">
              <a:spcBef>
                <a:spcPct val="20000"/>
              </a:spcBef>
              <a:spcAft>
                <a:spcPct val="0"/>
              </a:spcAft>
              <a:buChar char="–"/>
              <a:defRPr sz="1350">
                <a:solidFill>
                  <a:schemeClr val="tx1"/>
                </a:solidFill>
                <a:latin typeface="Calibri"/>
                <a:ea typeface="+mn-ea"/>
                <a:cs typeface="Calibri"/>
              </a:defRPr>
            </a:lvl4pPr>
            <a:lvl5pPr marL="1542953" indent="-171439" algn="l" rtl="0" eaLnBrk="1" fontAlgn="base" hangingPunct="1">
              <a:spcBef>
                <a:spcPct val="20000"/>
              </a:spcBef>
              <a:spcAft>
                <a:spcPct val="0"/>
              </a:spcAft>
              <a:buChar char="»"/>
              <a:defRPr sz="1350">
                <a:solidFill>
                  <a:schemeClr val="tx1"/>
                </a:solidFill>
                <a:latin typeface="Calibri"/>
                <a:ea typeface="+mn-ea"/>
                <a:cs typeface="Calibri"/>
              </a:defRPr>
            </a:lvl5pPr>
            <a:lvl6pPr marL="1885831" indent="-171439" algn="l" rtl="0" eaLnBrk="1" fontAlgn="base" hangingPunct="1">
              <a:spcBef>
                <a:spcPct val="20000"/>
              </a:spcBef>
              <a:spcAft>
                <a:spcPct val="0"/>
              </a:spcAft>
              <a:buChar char="»"/>
              <a:defRPr sz="1350">
                <a:solidFill>
                  <a:schemeClr val="tx1"/>
                </a:solidFill>
                <a:latin typeface="+mn-lt"/>
                <a:ea typeface="+mn-ea"/>
              </a:defRPr>
            </a:lvl6pPr>
            <a:lvl7pPr marL="2228709" indent="-171439" algn="l" rtl="0" eaLnBrk="1" fontAlgn="base" hangingPunct="1">
              <a:spcBef>
                <a:spcPct val="20000"/>
              </a:spcBef>
              <a:spcAft>
                <a:spcPct val="0"/>
              </a:spcAft>
              <a:buChar char="»"/>
              <a:defRPr sz="1350">
                <a:solidFill>
                  <a:schemeClr val="tx1"/>
                </a:solidFill>
                <a:latin typeface="+mn-lt"/>
                <a:ea typeface="+mn-ea"/>
              </a:defRPr>
            </a:lvl7pPr>
            <a:lvl8pPr marL="2571588" indent="-171439" algn="l" rtl="0" eaLnBrk="1" fontAlgn="base" hangingPunct="1">
              <a:spcBef>
                <a:spcPct val="20000"/>
              </a:spcBef>
              <a:spcAft>
                <a:spcPct val="0"/>
              </a:spcAft>
              <a:buChar char="»"/>
              <a:defRPr sz="1350">
                <a:solidFill>
                  <a:schemeClr val="tx1"/>
                </a:solidFill>
                <a:latin typeface="+mn-lt"/>
                <a:ea typeface="+mn-ea"/>
              </a:defRPr>
            </a:lvl8pPr>
            <a:lvl9pPr marL="2914466" indent="-171439" algn="l" rtl="0" eaLnBrk="1" fontAlgn="base" hangingPunct="1">
              <a:spcBef>
                <a:spcPct val="20000"/>
              </a:spcBef>
              <a:spcAft>
                <a:spcPct val="0"/>
              </a:spcAft>
              <a:buChar char="»"/>
              <a:defRPr sz="1350">
                <a:solidFill>
                  <a:schemeClr val="tx1"/>
                </a:solidFill>
                <a:latin typeface="+mn-lt"/>
                <a:ea typeface="+mn-ea"/>
              </a:defRPr>
            </a:lvl9pPr>
          </a:lstStyle>
          <a:p>
            <a:pPr marL="257159" marR="0" lvl="0" indent="-257159" algn="l" defTabSz="914400" rtl="0" eaLnBrk="1" fontAlgn="base" latinLnBrk="0" hangingPunct="1">
              <a:lnSpc>
                <a:spcPct val="100000"/>
              </a:lnSpc>
              <a:spcBef>
                <a:spcPts val="0"/>
              </a:spcBef>
              <a:spcAft>
                <a:spcPts val="1600"/>
              </a:spcAft>
              <a:buClrTx/>
              <a:buSzTx/>
              <a:buFontTx/>
              <a:buChar char="•"/>
              <a:tabLst/>
              <a:defRPr/>
            </a:pPr>
            <a:r>
              <a:rPr kumimoji="0" lang="en-US" sz="2000" b="0" i="0" u="none" strike="noStrike" kern="0" cap="none" spc="0" normalizeH="0" baseline="0" noProof="0" dirty="0" smtClean="0">
                <a:ln>
                  <a:noFill/>
                </a:ln>
                <a:solidFill>
                  <a:sysClr val="windowText" lastClr="000000"/>
                </a:solidFill>
                <a:effectLst/>
                <a:uLnTx/>
                <a:uFillTx/>
                <a:latin typeface="Calibri" charset="0"/>
                <a:ea typeface="Calibri" charset="0"/>
                <a:cs typeface="Calibri" charset="0"/>
              </a:rPr>
              <a:t>7</a:t>
            </a:r>
            <a:r>
              <a:rPr kumimoji="0" lang="en-US" sz="2000" b="0" i="0" u="none" strike="noStrike" kern="0" cap="none" spc="0" normalizeH="0" baseline="30000" noProof="0" dirty="0" smtClean="0">
                <a:ln>
                  <a:noFill/>
                </a:ln>
                <a:solidFill>
                  <a:sysClr val="windowText" lastClr="000000"/>
                </a:solidFill>
                <a:effectLst/>
                <a:uLnTx/>
                <a:uFillTx/>
                <a:latin typeface="Calibri" charset="0"/>
                <a:ea typeface="Calibri" charset="0"/>
                <a:cs typeface="Calibri" charset="0"/>
              </a:rPr>
              <a:t>th</a:t>
            </a:r>
            <a:r>
              <a:rPr kumimoji="0" lang="en-US" sz="2000" b="0" i="0" u="none" strike="noStrike" kern="0" cap="none" spc="0" normalizeH="0" baseline="0" noProof="0" dirty="0" smtClean="0">
                <a:ln>
                  <a:noFill/>
                </a:ln>
                <a:solidFill>
                  <a:sysClr val="windowText" lastClr="000000"/>
                </a:solidFill>
                <a:effectLst/>
                <a:uLnTx/>
                <a:uFillTx/>
                <a:latin typeface="Calibri" charset="0"/>
                <a:ea typeface="Calibri" charset="0"/>
                <a:cs typeface="Calibri" charset="0"/>
              </a:rPr>
              <a:t> graders (12-13 years old) wrote essays on their personal heroes </a:t>
            </a:r>
          </a:p>
          <a:p>
            <a:pPr marL="257159" marR="0" lvl="0" indent="-257159" algn="l" defTabSz="914400" rtl="0" eaLnBrk="1" fontAlgn="base" latinLnBrk="0" hangingPunct="1">
              <a:lnSpc>
                <a:spcPct val="100000"/>
              </a:lnSpc>
              <a:spcBef>
                <a:spcPts val="0"/>
              </a:spcBef>
              <a:spcAft>
                <a:spcPts val="1600"/>
              </a:spcAft>
              <a:buClrTx/>
              <a:buSzTx/>
              <a:buFontTx/>
              <a:buChar char="•"/>
              <a:tabLst/>
              <a:defRPr/>
            </a:pPr>
            <a:r>
              <a:rPr kumimoji="0" lang="en-US" sz="2000" b="0" i="0" u="none" strike="noStrike" kern="0" cap="none" spc="0" normalizeH="0" baseline="0" noProof="0" dirty="0" smtClean="0">
                <a:ln>
                  <a:noFill/>
                </a:ln>
                <a:solidFill>
                  <a:sysClr val="windowText" lastClr="000000"/>
                </a:solidFill>
                <a:effectLst/>
                <a:uLnTx/>
                <a:uFillTx/>
                <a:ea typeface=""/>
              </a:rPr>
              <a:t>N = 88 middle school students with “B” or “C” grades </a:t>
            </a:r>
            <a:endParaRPr kumimoji="0" lang="en-US" sz="2000" b="0" i="0" u="none" strike="noStrike" kern="0" cap="none" spc="0" normalizeH="0" baseline="0" noProof="0" dirty="0" smtClean="0">
              <a:ln>
                <a:noFill/>
              </a:ln>
              <a:solidFill>
                <a:sysClr val="windowText" lastClr="000000"/>
              </a:solidFill>
              <a:effectLst/>
              <a:uLnTx/>
              <a:uFillTx/>
              <a:latin typeface="Calibri" charset="0"/>
              <a:ea typeface="Calibri" charset="0"/>
              <a:cs typeface="Calibri" charset="0"/>
            </a:endParaRPr>
          </a:p>
          <a:p>
            <a:pPr marL="257159" marR="0" lvl="0" indent="-257159" algn="l" defTabSz="914400" rtl="0" eaLnBrk="1" fontAlgn="base" latinLnBrk="0" hangingPunct="1">
              <a:lnSpc>
                <a:spcPct val="100000"/>
              </a:lnSpc>
              <a:spcBef>
                <a:spcPts val="0"/>
              </a:spcBef>
              <a:spcAft>
                <a:spcPts val="1600"/>
              </a:spcAft>
              <a:buClrTx/>
              <a:buSzTx/>
              <a:buFontTx/>
              <a:buChar char="•"/>
              <a:tabLst/>
              <a:defRPr/>
            </a:pPr>
            <a:r>
              <a:rPr kumimoji="0" lang="en-US" sz="2000" b="0" i="0" u="none" strike="noStrike" kern="0" cap="none" spc="0" normalizeH="0" baseline="0" noProof="0" dirty="0" smtClean="0">
                <a:ln>
                  <a:noFill/>
                </a:ln>
                <a:solidFill>
                  <a:sysClr val="windowText" lastClr="000000"/>
                </a:solidFill>
                <a:effectLst/>
                <a:uLnTx/>
                <a:uFillTx/>
                <a:ea typeface=""/>
              </a:rPr>
              <a:t>52% female, 48% male </a:t>
            </a:r>
          </a:p>
          <a:p>
            <a:pPr marL="257159" marR="0" lvl="0" indent="-257159" algn="l" defTabSz="914400" rtl="0" eaLnBrk="1" fontAlgn="base" latinLnBrk="0" hangingPunct="1">
              <a:lnSpc>
                <a:spcPct val="100000"/>
              </a:lnSpc>
              <a:spcBef>
                <a:spcPct val="20000"/>
              </a:spcBef>
              <a:spcAft>
                <a:spcPts val="1600"/>
              </a:spcAft>
              <a:buClrTx/>
              <a:buSzTx/>
              <a:buFont typeface="Wingdings" charset="2"/>
              <a:buChar char="§"/>
              <a:tabLst/>
              <a:defRPr/>
            </a:pPr>
            <a:r>
              <a:rPr kumimoji="0" lang="en-US" sz="2000" b="0" i="0" u="none" strike="noStrike" kern="0" cap="none" spc="0" normalizeH="0" baseline="0" noProof="0" dirty="0" smtClean="0">
                <a:ln>
                  <a:noFill/>
                </a:ln>
                <a:solidFill>
                  <a:sysClr val="windowText" lastClr="000000"/>
                </a:solidFill>
                <a:effectLst/>
                <a:uLnTx/>
                <a:uFillTx/>
                <a:ea typeface=""/>
              </a:rPr>
              <a:t>22 African-American students and 22 White students =  a total of 44 students in the 7</a:t>
            </a:r>
            <a:r>
              <a:rPr kumimoji="0" lang="en-US" sz="2000" b="0" i="0" u="none" strike="noStrike" kern="0" cap="none" spc="0" normalizeH="0" baseline="30000" noProof="0" dirty="0" smtClean="0">
                <a:ln>
                  <a:noFill/>
                </a:ln>
                <a:solidFill>
                  <a:sysClr val="windowText" lastClr="000000"/>
                </a:solidFill>
                <a:effectLst/>
                <a:uLnTx/>
                <a:uFillTx/>
                <a:ea typeface=""/>
              </a:rPr>
              <a:t>th</a:t>
            </a:r>
            <a:r>
              <a:rPr kumimoji="0" lang="en-US" sz="2000" b="0" i="0" u="none" strike="noStrike" kern="0" cap="none" spc="0" normalizeH="0" baseline="0" noProof="0" dirty="0" smtClean="0">
                <a:ln>
                  <a:noFill/>
                </a:ln>
                <a:solidFill>
                  <a:sysClr val="windowText" lastClr="000000"/>
                </a:solidFill>
                <a:effectLst/>
                <a:uLnTx/>
                <a:uFillTx/>
                <a:ea typeface=""/>
              </a:rPr>
              <a:t> grade class </a:t>
            </a:r>
          </a:p>
          <a:p>
            <a:pPr marL="257159" marR="0" lvl="0" indent="-257159" algn="l" defTabSz="914400" rtl="0" eaLnBrk="1" fontAlgn="base" latinLnBrk="0" hangingPunct="1">
              <a:lnSpc>
                <a:spcPct val="100000"/>
              </a:lnSpc>
              <a:spcBef>
                <a:spcPct val="20000"/>
              </a:spcBef>
              <a:spcAft>
                <a:spcPts val="1600"/>
              </a:spcAft>
              <a:buClrTx/>
              <a:buSzTx/>
              <a:buFont typeface="Wingdings" charset="2"/>
              <a:buChar char="§"/>
              <a:tabLst/>
              <a:defRPr/>
            </a:pPr>
            <a:r>
              <a:rPr kumimoji="0" lang="en-US" sz="2000" b="0" i="0" u="none" strike="noStrike" kern="0" cap="none" spc="0" normalizeH="0" baseline="0" noProof="0" dirty="0" smtClean="0">
                <a:ln>
                  <a:noFill/>
                </a:ln>
                <a:solidFill>
                  <a:sysClr val="windowText" lastClr="000000"/>
                </a:solidFill>
                <a:effectLst/>
                <a:uLnTx/>
                <a:uFillTx/>
                <a:ea typeface=""/>
              </a:rPr>
              <a:t>Study repeated two consecutive years = 88 students total </a:t>
            </a:r>
          </a:p>
          <a:p>
            <a:pPr marL="257159" marR="0" lvl="0" indent="-257159" algn="l" defTabSz="914400" rtl="0" eaLnBrk="1" fontAlgn="base" latinLnBrk="0" hangingPunct="1">
              <a:lnSpc>
                <a:spcPct val="100000"/>
              </a:lnSpc>
              <a:spcBef>
                <a:spcPct val="20000"/>
              </a:spcBef>
              <a:spcAft>
                <a:spcPts val="1600"/>
              </a:spcAft>
              <a:buClrTx/>
              <a:buSzTx/>
              <a:buFont typeface="Wingdings" charset="2"/>
              <a:buChar char="§"/>
              <a:tabLst/>
              <a:defRPr/>
            </a:pPr>
            <a:r>
              <a:rPr kumimoji="0" lang="en-US" sz="2000" b="0" i="0" u="none" strike="noStrike" kern="0" cap="none" spc="0" normalizeH="0" baseline="0" noProof="0" dirty="0" smtClean="0">
                <a:ln>
                  <a:noFill/>
                </a:ln>
                <a:solidFill>
                  <a:sysClr val="windowText" lastClr="000000"/>
                </a:solidFill>
                <a:effectLst/>
                <a:uLnTx/>
                <a:uFillTx/>
                <a:ea typeface=""/>
              </a:rPr>
              <a:t>Teachers all White </a:t>
            </a:r>
            <a:endParaRPr kumimoji="0" lang="en-US" sz="2000" b="0" i="0" u="none" strike="noStrike" kern="0" cap="none" spc="0" normalizeH="0" baseline="0" noProof="0" dirty="0">
              <a:ln>
                <a:noFill/>
              </a:ln>
              <a:solidFill>
                <a:sysClr val="windowText" lastClr="000000"/>
              </a:solidFill>
              <a:effectLst/>
              <a:uLnTx/>
              <a:uFillTx/>
              <a:ea typeface=""/>
            </a:endParaRPr>
          </a:p>
        </p:txBody>
      </p:sp>
      <p:sp>
        <p:nvSpPr>
          <p:cNvPr id="10" name="TextBox 9"/>
          <p:cNvSpPr txBox="1"/>
          <p:nvPr/>
        </p:nvSpPr>
        <p:spPr>
          <a:xfrm>
            <a:off x="609521" y="5124448"/>
            <a:ext cx="10972959" cy="1297185"/>
          </a:xfrm>
          <a:prstGeom prst="rect">
            <a:avLst/>
          </a:prstGeom>
          <a:noFill/>
        </p:spPr>
        <p:txBody>
          <a:bodyPr wrap="square" lIns="73053" tIns="36530" rIns="73053" bIns="36530" rtlCol="0">
            <a:spAutoFit/>
          </a:bodyPr>
          <a:lstStyle/>
          <a:p>
            <a:pPr fontAlgn="base">
              <a:spcBef>
                <a:spcPct val="0"/>
              </a:spcBef>
              <a:spcAft>
                <a:spcPts val="300"/>
              </a:spcAft>
            </a:pPr>
            <a:r>
              <a:rPr lang="en-US" sz="1200" u="sng" dirty="0">
                <a:solidFill>
                  <a:srgbClr val="000000"/>
                </a:solidFill>
                <a:ea typeface="Calibri" charset="0"/>
                <a:cs typeface="Calibri" charset="0"/>
              </a:rPr>
              <a:t>Sources</a:t>
            </a:r>
            <a:r>
              <a:rPr lang="en-US" sz="1200" dirty="0">
                <a:solidFill>
                  <a:srgbClr val="000000"/>
                </a:solidFill>
                <a:ea typeface="Calibri" charset="0"/>
                <a:cs typeface="Calibri" charset="0"/>
              </a:rPr>
              <a:t>: </a:t>
            </a:r>
          </a:p>
          <a:p>
            <a:pPr marL="171450" indent="-171450" fontAlgn="base">
              <a:spcBef>
                <a:spcPct val="0"/>
              </a:spcBef>
              <a:spcAft>
                <a:spcPts val="300"/>
              </a:spcAft>
              <a:buFont typeface="Arial" charset="0"/>
              <a:buChar char="•"/>
            </a:pPr>
            <a:r>
              <a:rPr lang="en-US" sz="1200" dirty="0">
                <a:solidFill>
                  <a:srgbClr val="000000"/>
                </a:solidFill>
                <a:ea typeface="Calibri" charset="0"/>
                <a:cs typeface="Calibri" charset="0"/>
              </a:rPr>
              <a:t>Yeager, Cohen, Purdie-</a:t>
            </a:r>
            <a:r>
              <a:rPr lang="en-US" sz="1200" dirty="0" err="1">
                <a:solidFill>
                  <a:srgbClr val="000000"/>
                </a:solidFill>
                <a:ea typeface="Calibri" charset="0"/>
                <a:cs typeface="Calibri" charset="0"/>
              </a:rPr>
              <a:t>Vaughns</a:t>
            </a:r>
            <a:r>
              <a:rPr lang="en-US" sz="1200" dirty="0">
                <a:solidFill>
                  <a:srgbClr val="000000"/>
                </a:solidFill>
                <a:ea typeface="Calibri" charset="0"/>
                <a:cs typeface="Calibri" charset="0"/>
              </a:rPr>
              <a:t>,  </a:t>
            </a:r>
            <a:r>
              <a:rPr lang="en-US" sz="1200" dirty="0" err="1">
                <a:solidFill>
                  <a:srgbClr val="000000"/>
                </a:solidFill>
                <a:ea typeface="Calibri" charset="0"/>
                <a:cs typeface="Calibri" charset="0"/>
              </a:rPr>
              <a:t>Brzustoski</a:t>
            </a:r>
            <a:r>
              <a:rPr lang="en-US" sz="1200" dirty="0">
                <a:solidFill>
                  <a:srgbClr val="000000"/>
                </a:solidFill>
                <a:ea typeface="Calibri" charset="0"/>
                <a:cs typeface="Calibri" charset="0"/>
              </a:rPr>
              <a:t>, Garcia, </a:t>
            </a:r>
            <a:r>
              <a:rPr lang="en-US" sz="1200" dirty="0" err="1">
                <a:solidFill>
                  <a:srgbClr val="000000"/>
                </a:solidFill>
                <a:ea typeface="Calibri" charset="0"/>
                <a:cs typeface="Calibri" charset="0"/>
              </a:rPr>
              <a:t>Apfel</a:t>
            </a:r>
            <a:r>
              <a:rPr lang="en-US" sz="1200" dirty="0">
                <a:solidFill>
                  <a:srgbClr val="000000"/>
                </a:solidFill>
                <a:ea typeface="Calibri" charset="0"/>
                <a:cs typeface="Calibri" charset="0"/>
              </a:rPr>
              <a:t>, Master, </a:t>
            </a:r>
            <a:r>
              <a:rPr lang="en-US" sz="1200" dirty="0" err="1">
                <a:solidFill>
                  <a:srgbClr val="000000"/>
                </a:solidFill>
                <a:ea typeface="Calibri" charset="0"/>
                <a:cs typeface="Calibri" charset="0"/>
              </a:rPr>
              <a:t>Hessert</a:t>
            </a:r>
            <a:r>
              <a:rPr lang="en-US" sz="1200" dirty="0">
                <a:solidFill>
                  <a:srgbClr val="000000"/>
                </a:solidFill>
                <a:ea typeface="Calibri" charset="0"/>
                <a:cs typeface="Calibri" charset="0"/>
              </a:rPr>
              <a:t>, &amp; Williams. (2013). Breaking the Cycle of Mistrust: Wise Interventions to Provide Critical Feedback Across the Racial Divide. </a:t>
            </a:r>
            <a:r>
              <a:rPr lang="en-US" sz="1200" i="1" dirty="0">
                <a:solidFill>
                  <a:srgbClr val="000000"/>
                </a:solidFill>
                <a:ea typeface="Calibri" charset="0"/>
                <a:cs typeface="Calibri" charset="0"/>
              </a:rPr>
              <a:t>Journal of Experimental Psychology: General</a:t>
            </a:r>
            <a:r>
              <a:rPr lang="en-US" sz="1200" dirty="0">
                <a:solidFill>
                  <a:srgbClr val="000000"/>
                </a:solidFill>
                <a:ea typeface="Calibri" charset="0"/>
                <a:cs typeface="Calibri" charset="0"/>
              </a:rPr>
              <a:t>, </a:t>
            </a:r>
            <a:r>
              <a:rPr lang="en-US" sz="1200" i="1" dirty="0">
                <a:solidFill>
                  <a:srgbClr val="000000"/>
                </a:solidFill>
                <a:ea typeface="Calibri" charset="0"/>
                <a:cs typeface="Calibri" charset="0"/>
              </a:rPr>
              <a:t>143, </a:t>
            </a:r>
            <a:r>
              <a:rPr lang="en-US" sz="1200" dirty="0">
                <a:solidFill>
                  <a:srgbClr val="000000"/>
                </a:solidFill>
                <a:ea typeface="Calibri" charset="0"/>
                <a:cs typeface="Calibri" charset="0"/>
              </a:rPr>
              <a:t>804-824, </a:t>
            </a:r>
            <a:r>
              <a:rPr lang="en-US" sz="1200" dirty="0" err="1">
                <a:solidFill>
                  <a:srgbClr val="000000"/>
                </a:solidFill>
                <a:ea typeface="Calibri" charset="0"/>
                <a:cs typeface="Calibri" charset="0"/>
              </a:rPr>
              <a:t>doi</a:t>
            </a:r>
            <a:r>
              <a:rPr lang="en-US" sz="1200" dirty="0">
                <a:solidFill>
                  <a:srgbClr val="000000"/>
                </a:solidFill>
                <a:ea typeface="Calibri" charset="0"/>
                <a:cs typeface="Calibri" charset="0"/>
              </a:rPr>
              <a:t>: 10.1037/a0033906.  </a:t>
            </a:r>
          </a:p>
          <a:p>
            <a:pPr marL="171450" indent="-171450" fontAlgn="base">
              <a:spcBef>
                <a:spcPct val="0"/>
              </a:spcBef>
              <a:spcAft>
                <a:spcPts val="300"/>
              </a:spcAft>
              <a:buFont typeface="Arial" charset="0"/>
              <a:buChar char="•"/>
            </a:pPr>
            <a:r>
              <a:rPr lang="en-US" sz="1200" dirty="0">
                <a:solidFill>
                  <a:srgbClr val="000000"/>
                </a:solidFill>
                <a:ea typeface="Calibri" charset="0"/>
                <a:cs typeface="Calibri" charset="0"/>
              </a:rPr>
              <a:t>Yeager, D. S., Purdie-</a:t>
            </a:r>
            <a:r>
              <a:rPr lang="en-US" sz="1200" dirty="0" err="1">
                <a:solidFill>
                  <a:srgbClr val="000000"/>
                </a:solidFill>
                <a:ea typeface="Calibri" charset="0"/>
                <a:cs typeface="Calibri" charset="0"/>
              </a:rPr>
              <a:t>Vaughns</a:t>
            </a:r>
            <a:r>
              <a:rPr lang="en-US" sz="1200" dirty="0">
                <a:solidFill>
                  <a:srgbClr val="000000"/>
                </a:solidFill>
                <a:ea typeface="Calibri" charset="0"/>
                <a:cs typeface="Calibri" charset="0"/>
              </a:rPr>
              <a:t>, V., Hooper, S. Y., &amp; Cohen, G. L. (2017). Loss of Institutional Trust Among Racial and Ethnic Minority Adolescents: A Consequence of Procedural Injustice and a Cause of Life-Span Outcomes</a:t>
            </a:r>
            <a:r>
              <a:rPr lang="en-US" sz="1200" i="1" dirty="0">
                <a:solidFill>
                  <a:srgbClr val="000000"/>
                </a:solidFill>
                <a:ea typeface="Calibri" charset="0"/>
                <a:cs typeface="Calibri" charset="0"/>
              </a:rPr>
              <a:t>. Child Development , 88 (2)</a:t>
            </a:r>
            <a:r>
              <a:rPr lang="en-US" sz="1200" dirty="0">
                <a:solidFill>
                  <a:srgbClr val="000000"/>
                </a:solidFill>
                <a:ea typeface="Calibri" charset="0"/>
                <a:cs typeface="Calibri" charset="0"/>
              </a:rPr>
              <a:t>, 658-676.</a:t>
            </a:r>
          </a:p>
          <a:p>
            <a:pPr marL="171450" indent="-171450" fontAlgn="base">
              <a:spcBef>
                <a:spcPct val="0"/>
              </a:spcBef>
              <a:spcAft>
                <a:spcPts val="300"/>
              </a:spcAft>
              <a:buFont typeface="Arial" charset="0"/>
              <a:buChar char="•"/>
            </a:pPr>
            <a:r>
              <a:rPr lang="en-US" sz="1200" dirty="0">
                <a:solidFill>
                  <a:srgbClr val="000000"/>
                </a:solidFill>
                <a:ea typeface="Calibri" charset="0"/>
                <a:cs typeface="Calibri" charset="0"/>
              </a:rPr>
              <a:t>Yeager, Dahl, &amp; </a:t>
            </a:r>
            <a:r>
              <a:rPr lang="en-US" sz="1200" dirty="0" err="1">
                <a:solidFill>
                  <a:srgbClr val="000000"/>
                </a:solidFill>
                <a:ea typeface="Calibri" charset="0"/>
                <a:cs typeface="Calibri" charset="0"/>
              </a:rPr>
              <a:t>Dweck</a:t>
            </a:r>
            <a:r>
              <a:rPr lang="en-US" sz="1200" dirty="0">
                <a:solidFill>
                  <a:srgbClr val="000000"/>
                </a:solidFill>
                <a:ea typeface="Calibri" charset="0"/>
                <a:cs typeface="Calibri" charset="0"/>
              </a:rPr>
              <a:t> (2018). Why Interventions to Influence Adolescent Behavior Often Fail But Could Succeed. </a:t>
            </a:r>
            <a:r>
              <a:rPr lang="en-US" sz="1200" i="1" dirty="0">
                <a:solidFill>
                  <a:srgbClr val="000000"/>
                </a:solidFill>
                <a:ea typeface="Calibri" charset="0"/>
                <a:cs typeface="Calibri" charset="0"/>
              </a:rPr>
              <a:t>Perspectives on Psychological Science, 13(1), 101-122. </a:t>
            </a:r>
            <a:r>
              <a:rPr lang="en-US" sz="1200" dirty="0">
                <a:solidFill>
                  <a:srgbClr val="000000"/>
                </a:solidFill>
                <a:ea typeface="Calibri" charset="0"/>
                <a:cs typeface="Calibri" charset="0"/>
              </a:rPr>
              <a:t>  </a:t>
            </a:r>
          </a:p>
        </p:txBody>
      </p:sp>
    </p:spTree>
    <p:extLst>
      <p:ext uri="{BB962C8B-B14F-4D97-AF65-F5344CB8AC3E}">
        <p14:creationId xmlns:p14="http://schemas.microsoft.com/office/powerpoint/2010/main" val="7763396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dissolve">
                                      <p:cBhvr>
                                        <p:cTn id="15" dur="500"/>
                                        <p:tgtEl>
                                          <p:spTgt spid="10">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dissolve">
                                      <p:cBhvr>
                                        <p:cTn id="18" dur="500"/>
                                        <p:tgtEl>
                                          <p:spTgt spid="10">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dissolve">
                                      <p:cBhvr>
                                        <p:cTn id="21" dur="500"/>
                                        <p:tgtEl>
                                          <p:spTgt spid="1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dissolve">
                                      <p:cBhvr>
                                        <p:cTn id="26" dur="500"/>
                                        <p:tgtEl>
                                          <p:spTgt spid="8">
                                            <p:txEl>
                                              <p:pRg st="0" end="0"/>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dissolve">
                                      <p:cBhvr>
                                        <p:cTn id="29" dur="500"/>
                                        <p:tgtEl>
                                          <p:spTgt spid="8">
                                            <p:txEl>
                                              <p:pRg st="1" end="1"/>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dissolve">
                                      <p:cBhvr>
                                        <p:cTn id="32" dur="500"/>
                                        <p:tgtEl>
                                          <p:spTgt spid="8">
                                            <p:txEl>
                                              <p:pRg st="2" end="2"/>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dissolve">
                                      <p:cBhvr>
                                        <p:cTn id="35" dur="500"/>
                                        <p:tgtEl>
                                          <p:spTgt spid="8">
                                            <p:txEl>
                                              <p:pRg st="3" end="3"/>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dissolve">
                                      <p:cBhvr>
                                        <p:cTn id="38" dur="500"/>
                                        <p:tgtEl>
                                          <p:spTgt spid="8">
                                            <p:txEl>
                                              <p:pRg st="4" end="4"/>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dissolve">
                                      <p:cBhvr>
                                        <p:cTn id="4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latin typeface="Al Bayan" charset="-78"/>
                <a:ea typeface="Al Bayan" charset="-78"/>
                <a:cs typeface="Al Bayan" charset="-78"/>
              </a:rPr>
              <a:t>An Example Essay</a:t>
            </a:r>
            <a:endParaRPr lang="en-US" sz="3600" b="1" dirty="0">
              <a:solidFill>
                <a:schemeClr val="tx1"/>
              </a:solidFill>
              <a:latin typeface="Al Bayan" charset="-78"/>
              <a:ea typeface="Al Bayan" charset="-78"/>
              <a:cs typeface="Al Bayan" charset="-78"/>
            </a:endParaRPr>
          </a:p>
        </p:txBody>
      </p:sp>
      <p:pic>
        <p:nvPicPr>
          <p:cNvPr id="6" name="Content Placeholder 7"/>
          <p:cNvPicPr>
            <a:picLocks noGrp="1" noChangeAspect="1"/>
          </p:cNvPicPr>
          <p:nvPr>
            <p:ph idx="1"/>
          </p:nvPr>
        </p:nvPicPr>
        <p:blipFill rotWithShape="1">
          <a:blip r:embed="rId2"/>
          <a:stretch/>
        </p:blipFill>
        <p:spPr>
          <a:xfrm>
            <a:off x="3393573" y="1417638"/>
            <a:ext cx="5404854" cy="5036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774092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latin typeface="Al Bayan" charset="-78"/>
                <a:ea typeface="Al Bayan" charset="-78"/>
                <a:cs typeface="Al Bayan" charset="-78"/>
              </a:rPr>
              <a:t>Randomly Assigned Messages on Post-It Notes</a:t>
            </a:r>
            <a:endParaRPr lang="en-US" sz="3600" b="1" dirty="0">
              <a:solidFill>
                <a:schemeClr val="tx1"/>
              </a:solidFill>
              <a:latin typeface="Al Bayan" charset="-78"/>
              <a:ea typeface="Al Bayan" charset="-78"/>
              <a:cs typeface="Al Bayan" charset="-78"/>
            </a:endParaRPr>
          </a:p>
        </p:txBody>
      </p:sp>
      <p:sp>
        <p:nvSpPr>
          <p:cNvPr id="3" name="Content Placeholder 2"/>
          <p:cNvSpPr>
            <a:spLocks noGrp="1"/>
          </p:cNvSpPr>
          <p:nvPr>
            <p:ph idx="1"/>
          </p:nvPr>
        </p:nvSpPr>
        <p:spPr/>
        <p:txBody>
          <a:bodyPr/>
          <a:lstStyle/>
          <a:p>
            <a:endParaRPr lang="en-US" dirty="0"/>
          </a:p>
        </p:txBody>
      </p:sp>
      <p:sp>
        <p:nvSpPr>
          <p:cNvPr id="5" name="Text Placeholder 8"/>
          <p:cNvSpPr txBox="1">
            <a:spLocks/>
          </p:cNvSpPr>
          <p:nvPr/>
        </p:nvSpPr>
        <p:spPr bwMode="auto">
          <a:xfrm>
            <a:off x="923365" y="1979285"/>
            <a:ext cx="4040188" cy="6397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34" tIns="45717" rIns="91434" bIns="45717" numCol="1" anchor="ctr" anchorCtr="0" compatLnSpc="1">
            <a:prstTxWarp prst="textNoShape">
              <a:avLst/>
            </a:prstTxWarp>
          </a:bodyPr>
          <a:lstStyle>
            <a:lvl1pPr marL="0" indent="0" algn="l" rtl="0" eaLnBrk="1" fontAlgn="base" hangingPunct="1">
              <a:spcBef>
                <a:spcPct val="20000"/>
              </a:spcBef>
              <a:spcAft>
                <a:spcPct val="0"/>
              </a:spcAft>
              <a:buNone/>
              <a:defRPr sz="2400" b="1">
                <a:solidFill>
                  <a:schemeClr val="tx1"/>
                </a:solidFill>
                <a:latin typeface="Calibri"/>
                <a:ea typeface="+mn-ea"/>
                <a:cs typeface="Calibri"/>
              </a:defRPr>
            </a:lvl1pPr>
            <a:lvl2pPr marL="457171" indent="0" algn="l" rtl="0" eaLnBrk="1" fontAlgn="base" hangingPunct="1">
              <a:spcBef>
                <a:spcPct val="20000"/>
              </a:spcBef>
              <a:spcAft>
                <a:spcPct val="0"/>
              </a:spcAft>
              <a:buNone/>
              <a:defRPr sz="2000" b="1">
                <a:solidFill>
                  <a:schemeClr val="tx1"/>
                </a:solidFill>
                <a:latin typeface="Calibri"/>
                <a:ea typeface="+mn-ea"/>
                <a:cs typeface="Calibri"/>
              </a:defRPr>
            </a:lvl2pPr>
            <a:lvl3pPr marL="914343" indent="0" algn="l" rtl="0" eaLnBrk="1" fontAlgn="base" hangingPunct="1">
              <a:spcBef>
                <a:spcPct val="20000"/>
              </a:spcBef>
              <a:spcAft>
                <a:spcPct val="0"/>
              </a:spcAft>
              <a:buNone/>
              <a:defRPr sz="1800" b="1">
                <a:solidFill>
                  <a:schemeClr val="tx1"/>
                </a:solidFill>
                <a:latin typeface="Calibri"/>
                <a:ea typeface="+mn-ea"/>
                <a:cs typeface="Calibri"/>
              </a:defRPr>
            </a:lvl3pPr>
            <a:lvl4pPr marL="1371513" indent="0" algn="l" rtl="0" eaLnBrk="1" fontAlgn="base" hangingPunct="1">
              <a:spcBef>
                <a:spcPct val="20000"/>
              </a:spcBef>
              <a:spcAft>
                <a:spcPct val="0"/>
              </a:spcAft>
              <a:buNone/>
              <a:defRPr sz="1600" b="1">
                <a:solidFill>
                  <a:schemeClr val="tx1"/>
                </a:solidFill>
                <a:latin typeface="Calibri"/>
                <a:ea typeface="+mn-ea"/>
                <a:cs typeface="Calibri"/>
              </a:defRPr>
            </a:lvl4pPr>
            <a:lvl5pPr marL="1828684" indent="0" algn="l" rtl="0" eaLnBrk="1" fontAlgn="base" hangingPunct="1">
              <a:spcBef>
                <a:spcPct val="20000"/>
              </a:spcBef>
              <a:spcAft>
                <a:spcPct val="0"/>
              </a:spcAft>
              <a:buNone/>
              <a:defRPr sz="1600" b="1">
                <a:solidFill>
                  <a:schemeClr val="tx1"/>
                </a:solidFill>
                <a:latin typeface="Calibri"/>
                <a:ea typeface="+mn-ea"/>
                <a:cs typeface="Calibri"/>
              </a:defRPr>
            </a:lvl5pPr>
            <a:lvl6pPr marL="2285856" indent="0" algn="l" rtl="0" eaLnBrk="1" fontAlgn="base" hangingPunct="1">
              <a:spcBef>
                <a:spcPct val="20000"/>
              </a:spcBef>
              <a:spcAft>
                <a:spcPct val="0"/>
              </a:spcAft>
              <a:buNone/>
              <a:defRPr sz="1600" b="1">
                <a:solidFill>
                  <a:schemeClr val="tx1"/>
                </a:solidFill>
                <a:latin typeface="+mn-lt"/>
                <a:ea typeface="+mn-ea"/>
              </a:defRPr>
            </a:lvl6pPr>
            <a:lvl7pPr marL="2743026" indent="0" algn="l" rtl="0" eaLnBrk="1" fontAlgn="base" hangingPunct="1">
              <a:spcBef>
                <a:spcPct val="20000"/>
              </a:spcBef>
              <a:spcAft>
                <a:spcPct val="0"/>
              </a:spcAft>
              <a:buNone/>
              <a:defRPr sz="1600" b="1">
                <a:solidFill>
                  <a:schemeClr val="tx1"/>
                </a:solidFill>
                <a:latin typeface="+mn-lt"/>
                <a:ea typeface="+mn-ea"/>
              </a:defRPr>
            </a:lvl7pPr>
            <a:lvl8pPr marL="3200198" indent="0" algn="l" rtl="0" eaLnBrk="1" fontAlgn="base" hangingPunct="1">
              <a:spcBef>
                <a:spcPct val="20000"/>
              </a:spcBef>
              <a:spcAft>
                <a:spcPct val="0"/>
              </a:spcAft>
              <a:buNone/>
              <a:defRPr sz="1600" b="1">
                <a:solidFill>
                  <a:schemeClr val="tx1"/>
                </a:solidFill>
                <a:latin typeface="+mn-lt"/>
                <a:ea typeface="+mn-ea"/>
              </a:defRPr>
            </a:lvl8pPr>
            <a:lvl9pPr marL="3657369" indent="0" algn="l" rtl="0" eaLnBrk="1" fontAlgn="base" hangingPunct="1">
              <a:spcBef>
                <a:spcPct val="20000"/>
              </a:spcBef>
              <a:spcAft>
                <a:spcPct val="0"/>
              </a:spcAft>
              <a:buNone/>
              <a:defRPr sz="1600" b="1">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smtClean="0">
                <a:ln>
                  <a:noFill/>
                </a:ln>
                <a:solidFill>
                  <a:sysClr val="windowText" lastClr="000000"/>
                </a:solidFill>
                <a:effectLst/>
                <a:uLnTx/>
                <a:uFillTx/>
                <a:latin typeface="Calibri"/>
                <a:ea typeface=""/>
                <a:cs typeface="Calibri"/>
              </a:rPr>
              <a:t>Neutral Expectations Message</a:t>
            </a:r>
            <a:endParaRPr kumimoji="0" lang="en-US" sz="2400" b="1" i="0" u="none" strike="noStrike" kern="0" cap="none" spc="0" normalizeH="0" baseline="0" noProof="0" dirty="0">
              <a:ln>
                <a:noFill/>
              </a:ln>
              <a:solidFill>
                <a:sysClr val="windowText" lastClr="000000"/>
              </a:solidFill>
              <a:effectLst/>
              <a:uLnTx/>
              <a:uFillTx/>
              <a:latin typeface="Calibri"/>
              <a:ea typeface=""/>
              <a:cs typeface="Calibri"/>
            </a:endParaRPr>
          </a:p>
        </p:txBody>
      </p:sp>
      <p:sp>
        <p:nvSpPr>
          <p:cNvPr id="7" name="Content Placeholder 9"/>
          <p:cNvSpPr txBox="1">
            <a:spLocks/>
          </p:cNvSpPr>
          <p:nvPr/>
        </p:nvSpPr>
        <p:spPr bwMode="auto">
          <a:xfrm>
            <a:off x="797859" y="2619047"/>
            <a:ext cx="4040188" cy="3951288"/>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34" tIns="45717" rIns="91434" bIns="45717" numCol="1" anchor="ctr" anchorCtr="0" compatLnSpc="1">
            <a:prstTxWarp prst="textNoShape">
              <a:avLst/>
            </a:prstTxWarp>
          </a:bodyPr>
          <a:lstStyle>
            <a:lvl1pPr marL="342879" indent="-342879" algn="l" rtl="0" eaLnBrk="1" fontAlgn="base" hangingPunct="1">
              <a:spcBef>
                <a:spcPct val="20000"/>
              </a:spcBef>
              <a:spcAft>
                <a:spcPct val="0"/>
              </a:spcAft>
              <a:buChar char="•"/>
              <a:defRPr sz="2400">
                <a:solidFill>
                  <a:schemeClr val="tx1"/>
                </a:solidFill>
                <a:latin typeface="Calibri"/>
                <a:ea typeface="+mn-ea"/>
                <a:cs typeface="Calibri"/>
              </a:defRPr>
            </a:lvl1pPr>
            <a:lvl2pPr marL="742903" indent="-285732" algn="l" rtl="0" eaLnBrk="1" fontAlgn="base" hangingPunct="1">
              <a:spcBef>
                <a:spcPct val="20000"/>
              </a:spcBef>
              <a:spcAft>
                <a:spcPct val="0"/>
              </a:spcAft>
              <a:buChar char="–"/>
              <a:defRPr sz="2000">
                <a:solidFill>
                  <a:schemeClr val="tx1"/>
                </a:solidFill>
                <a:latin typeface="Calibri"/>
                <a:ea typeface="+mn-ea"/>
                <a:cs typeface="Calibri"/>
              </a:defRPr>
            </a:lvl2pPr>
            <a:lvl3pPr marL="1142928" indent="-228585" algn="l" rtl="0" eaLnBrk="1" fontAlgn="base" hangingPunct="1">
              <a:spcBef>
                <a:spcPct val="20000"/>
              </a:spcBef>
              <a:spcAft>
                <a:spcPct val="0"/>
              </a:spcAft>
              <a:buChar char="•"/>
              <a:defRPr sz="1800">
                <a:solidFill>
                  <a:schemeClr val="tx1"/>
                </a:solidFill>
                <a:latin typeface="Calibri"/>
                <a:ea typeface="+mn-ea"/>
                <a:cs typeface="Calibri"/>
              </a:defRPr>
            </a:lvl3pPr>
            <a:lvl4pPr marL="1600099" indent="-228585" algn="l" rtl="0" eaLnBrk="1" fontAlgn="base" hangingPunct="1">
              <a:spcBef>
                <a:spcPct val="20000"/>
              </a:spcBef>
              <a:spcAft>
                <a:spcPct val="0"/>
              </a:spcAft>
              <a:buChar char="–"/>
              <a:defRPr sz="1600">
                <a:solidFill>
                  <a:schemeClr val="tx1"/>
                </a:solidFill>
                <a:latin typeface="Calibri"/>
                <a:ea typeface="+mn-ea"/>
                <a:cs typeface="Calibri"/>
              </a:defRPr>
            </a:lvl4pPr>
            <a:lvl5pPr marL="2057270" indent="-228585" algn="l" rtl="0" eaLnBrk="1" fontAlgn="base" hangingPunct="1">
              <a:spcBef>
                <a:spcPct val="20000"/>
              </a:spcBef>
              <a:spcAft>
                <a:spcPct val="0"/>
              </a:spcAft>
              <a:buChar char="»"/>
              <a:defRPr sz="1600">
                <a:solidFill>
                  <a:schemeClr val="tx1"/>
                </a:solidFill>
                <a:latin typeface="Calibri"/>
                <a:ea typeface="+mn-ea"/>
                <a:cs typeface="Calibri"/>
              </a:defRPr>
            </a:lvl5pPr>
            <a:lvl6pPr marL="2514441" indent="-228585" algn="l" rtl="0" eaLnBrk="1" fontAlgn="base" hangingPunct="1">
              <a:spcBef>
                <a:spcPct val="20000"/>
              </a:spcBef>
              <a:spcAft>
                <a:spcPct val="0"/>
              </a:spcAft>
              <a:buChar char="»"/>
              <a:defRPr sz="1600">
                <a:solidFill>
                  <a:schemeClr val="tx1"/>
                </a:solidFill>
                <a:latin typeface="+mn-lt"/>
                <a:ea typeface="+mn-ea"/>
              </a:defRPr>
            </a:lvl6pPr>
            <a:lvl7pPr marL="2971612" indent="-228585" algn="l" rtl="0" eaLnBrk="1" fontAlgn="base" hangingPunct="1">
              <a:spcBef>
                <a:spcPct val="20000"/>
              </a:spcBef>
              <a:spcAft>
                <a:spcPct val="0"/>
              </a:spcAft>
              <a:buChar char="»"/>
              <a:defRPr sz="1600">
                <a:solidFill>
                  <a:schemeClr val="tx1"/>
                </a:solidFill>
                <a:latin typeface="+mn-lt"/>
                <a:ea typeface="+mn-ea"/>
              </a:defRPr>
            </a:lvl7pPr>
            <a:lvl8pPr marL="3428784" indent="-228585" algn="l" rtl="0" eaLnBrk="1" fontAlgn="base" hangingPunct="1">
              <a:spcBef>
                <a:spcPct val="20000"/>
              </a:spcBef>
              <a:spcAft>
                <a:spcPct val="0"/>
              </a:spcAft>
              <a:buChar char="»"/>
              <a:defRPr sz="1600">
                <a:solidFill>
                  <a:schemeClr val="tx1"/>
                </a:solidFill>
                <a:latin typeface="+mn-lt"/>
                <a:ea typeface="+mn-ea"/>
              </a:defRPr>
            </a:lvl8pPr>
            <a:lvl9pPr marL="3885954" indent="-228585" algn="l" rtl="0" eaLnBrk="1" fontAlgn="base" hangingPunct="1">
              <a:spcBef>
                <a:spcPct val="20000"/>
              </a:spcBef>
              <a:spcAft>
                <a:spcPct val="0"/>
              </a:spcAft>
              <a:buChar char="»"/>
              <a:defRPr sz="1600">
                <a:solidFill>
                  <a:schemeClr val="tx1"/>
                </a:solidFill>
                <a:latin typeface="+mn-lt"/>
                <a:ea typeface="+mn-ea"/>
              </a:defRPr>
            </a:lvl9pPr>
          </a:lstStyle>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Calibri"/>
                <a:ea typeface=""/>
                <a:cs typeface="Calibri"/>
              </a:rPr>
              <a:t>“I’m giving you these comments so that you’ll have feedback on your paper.”</a:t>
            </a:r>
            <a:endParaRPr kumimoji="0" lang="en-US" sz="2400" b="0" i="0" u="none" strike="noStrike" kern="0" cap="none" spc="0" normalizeH="0" baseline="0" noProof="0" dirty="0">
              <a:ln>
                <a:noFill/>
              </a:ln>
              <a:solidFill>
                <a:sysClr val="windowText" lastClr="000000"/>
              </a:solidFill>
              <a:effectLst/>
              <a:uLnTx/>
              <a:uFillTx/>
              <a:latin typeface="Calibri"/>
              <a:ea typeface=""/>
              <a:cs typeface="Calibri"/>
            </a:endParaRPr>
          </a:p>
        </p:txBody>
      </p:sp>
      <p:sp>
        <p:nvSpPr>
          <p:cNvPr id="9" name="Text Placeholder 10"/>
          <p:cNvSpPr txBox="1">
            <a:spLocks/>
          </p:cNvSpPr>
          <p:nvPr/>
        </p:nvSpPr>
        <p:spPr bwMode="auto">
          <a:xfrm>
            <a:off x="6881066" y="1979285"/>
            <a:ext cx="4041775" cy="6397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34" tIns="45717" rIns="91434" bIns="45717" numCol="1" anchor="ctr" anchorCtr="0" compatLnSpc="1">
            <a:prstTxWarp prst="textNoShape">
              <a:avLst/>
            </a:prstTxWarp>
          </a:bodyPr>
          <a:lstStyle>
            <a:lvl1pPr marL="0" indent="0" algn="l" rtl="0" eaLnBrk="1" fontAlgn="base" hangingPunct="1">
              <a:spcBef>
                <a:spcPct val="20000"/>
              </a:spcBef>
              <a:spcAft>
                <a:spcPct val="0"/>
              </a:spcAft>
              <a:buNone/>
              <a:defRPr sz="2400" b="1">
                <a:solidFill>
                  <a:schemeClr val="tx1"/>
                </a:solidFill>
                <a:latin typeface="Calibri"/>
                <a:ea typeface="+mn-ea"/>
                <a:cs typeface="Calibri"/>
              </a:defRPr>
            </a:lvl1pPr>
            <a:lvl2pPr marL="457171" indent="0" algn="l" rtl="0" eaLnBrk="1" fontAlgn="base" hangingPunct="1">
              <a:spcBef>
                <a:spcPct val="20000"/>
              </a:spcBef>
              <a:spcAft>
                <a:spcPct val="0"/>
              </a:spcAft>
              <a:buNone/>
              <a:defRPr sz="2000" b="1">
                <a:solidFill>
                  <a:schemeClr val="tx1"/>
                </a:solidFill>
                <a:latin typeface="Calibri"/>
                <a:ea typeface="+mn-ea"/>
                <a:cs typeface="Calibri"/>
              </a:defRPr>
            </a:lvl2pPr>
            <a:lvl3pPr marL="914343" indent="0" algn="l" rtl="0" eaLnBrk="1" fontAlgn="base" hangingPunct="1">
              <a:spcBef>
                <a:spcPct val="20000"/>
              </a:spcBef>
              <a:spcAft>
                <a:spcPct val="0"/>
              </a:spcAft>
              <a:buNone/>
              <a:defRPr sz="1800" b="1">
                <a:solidFill>
                  <a:schemeClr val="tx1"/>
                </a:solidFill>
                <a:latin typeface="Calibri"/>
                <a:ea typeface="+mn-ea"/>
                <a:cs typeface="Calibri"/>
              </a:defRPr>
            </a:lvl3pPr>
            <a:lvl4pPr marL="1371513" indent="0" algn="l" rtl="0" eaLnBrk="1" fontAlgn="base" hangingPunct="1">
              <a:spcBef>
                <a:spcPct val="20000"/>
              </a:spcBef>
              <a:spcAft>
                <a:spcPct val="0"/>
              </a:spcAft>
              <a:buNone/>
              <a:defRPr sz="1600" b="1">
                <a:solidFill>
                  <a:schemeClr val="tx1"/>
                </a:solidFill>
                <a:latin typeface="Calibri"/>
                <a:ea typeface="+mn-ea"/>
                <a:cs typeface="Calibri"/>
              </a:defRPr>
            </a:lvl4pPr>
            <a:lvl5pPr marL="1828684" indent="0" algn="l" rtl="0" eaLnBrk="1" fontAlgn="base" hangingPunct="1">
              <a:spcBef>
                <a:spcPct val="20000"/>
              </a:spcBef>
              <a:spcAft>
                <a:spcPct val="0"/>
              </a:spcAft>
              <a:buNone/>
              <a:defRPr sz="1600" b="1">
                <a:solidFill>
                  <a:schemeClr val="tx1"/>
                </a:solidFill>
                <a:latin typeface="Calibri"/>
                <a:ea typeface="+mn-ea"/>
                <a:cs typeface="Calibri"/>
              </a:defRPr>
            </a:lvl5pPr>
            <a:lvl6pPr marL="2285856" indent="0" algn="l" rtl="0" eaLnBrk="1" fontAlgn="base" hangingPunct="1">
              <a:spcBef>
                <a:spcPct val="20000"/>
              </a:spcBef>
              <a:spcAft>
                <a:spcPct val="0"/>
              </a:spcAft>
              <a:buNone/>
              <a:defRPr sz="1600" b="1">
                <a:solidFill>
                  <a:schemeClr val="tx1"/>
                </a:solidFill>
                <a:latin typeface="+mn-lt"/>
                <a:ea typeface="+mn-ea"/>
              </a:defRPr>
            </a:lvl6pPr>
            <a:lvl7pPr marL="2743026" indent="0" algn="l" rtl="0" eaLnBrk="1" fontAlgn="base" hangingPunct="1">
              <a:spcBef>
                <a:spcPct val="20000"/>
              </a:spcBef>
              <a:spcAft>
                <a:spcPct val="0"/>
              </a:spcAft>
              <a:buNone/>
              <a:defRPr sz="1600" b="1">
                <a:solidFill>
                  <a:schemeClr val="tx1"/>
                </a:solidFill>
                <a:latin typeface="+mn-lt"/>
                <a:ea typeface="+mn-ea"/>
              </a:defRPr>
            </a:lvl7pPr>
            <a:lvl8pPr marL="3200198" indent="0" algn="l" rtl="0" eaLnBrk="1" fontAlgn="base" hangingPunct="1">
              <a:spcBef>
                <a:spcPct val="20000"/>
              </a:spcBef>
              <a:spcAft>
                <a:spcPct val="0"/>
              </a:spcAft>
              <a:buNone/>
              <a:defRPr sz="1600" b="1">
                <a:solidFill>
                  <a:schemeClr val="tx1"/>
                </a:solidFill>
                <a:latin typeface="+mn-lt"/>
                <a:ea typeface="+mn-ea"/>
              </a:defRPr>
            </a:lvl8pPr>
            <a:lvl9pPr marL="3657369" indent="0" algn="l" rtl="0" eaLnBrk="1" fontAlgn="base" hangingPunct="1">
              <a:spcBef>
                <a:spcPct val="20000"/>
              </a:spcBef>
              <a:spcAft>
                <a:spcPct val="0"/>
              </a:spcAft>
              <a:buNone/>
              <a:defRPr sz="1600" b="1">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smtClean="0">
                <a:ln>
                  <a:noFill/>
                </a:ln>
                <a:solidFill>
                  <a:sysClr val="windowText" lastClr="000000"/>
                </a:solidFill>
                <a:effectLst/>
                <a:uLnTx/>
                <a:uFillTx/>
                <a:latin typeface="Calibri"/>
                <a:ea typeface=""/>
                <a:cs typeface="Calibri"/>
              </a:rPr>
              <a:t>High Expectations Message </a:t>
            </a:r>
            <a:endParaRPr kumimoji="0" lang="en-US" sz="2400" b="1" i="0" u="none" strike="noStrike" kern="0" cap="none" spc="0" normalizeH="0" baseline="0" noProof="0" dirty="0">
              <a:ln>
                <a:noFill/>
              </a:ln>
              <a:solidFill>
                <a:sysClr val="windowText" lastClr="000000"/>
              </a:solidFill>
              <a:effectLst/>
              <a:uLnTx/>
              <a:uFillTx/>
              <a:latin typeface="Calibri"/>
              <a:ea typeface=""/>
              <a:cs typeface="Calibri"/>
            </a:endParaRPr>
          </a:p>
        </p:txBody>
      </p:sp>
      <p:sp>
        <p:nvSpPr>
          <p:cNvPr id="11" name="Content Placeholder 11"/>
          <p:cNvSpPr txBox="1">
            <a:spLocks/>
          </p:cNvSpPr>
          <p:nvPr/>
        </p:nvSpPr>
        <p:spPr bwMode="auto">
          <a:xfrm>
            <a:off x="6881066" y="2619047"/>
            <a:ext cx="4041775" cy="3951288"/>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34" tIns="45717" rIns="91434" bIns="45717" numCol="1" anchor="ctr" anchorCtr="0" compatLnSpc="1">
            <a:prstTxWarp prst="textNoShape">
              <a:avLst/>
            </a:prstTxWarp>
          </a:bodyPr>
          <a:lstStyle>
            <a:lvl1pPr marL="342879" indent="-342879" algn="l" rtl="0" eaLnBrk="1" fontAlgn="base" hangingPunct="1">
              <a:spcBef>
                <a:spcPct val="20000"/>
              </a:spcBef>
              <a:spcAft>
                <a:spcPct val="0"/>
              </a:spcAft>
              <a:buChar char="•"/>
              <a:defRPr sz="2400">
                <a:solidFill>
                  <a:schemeClr val="tx1"/>
                </a:solidFill>
                <a:latin typeface="Calibri"/>
                <a:ea typeface="+mn-ea"/>
                <a:cs typeface="Calibri"/>
              </a:defRPr>
            </a:lvl1pPr>
            <a:lvl2pPr marL="742903" indent="-285732" algn="l" rtl="0" eaLnBrk="1" fontAlgn="base" hangingPunct="1">
              <a:spcBef>
                <a:spcPct val="20000"/>
              </a:spcBef>
              <a:spcAft>
                <a:spcPct val="0"/>
              </a:spcAft>
              <a:buChar char="–"/>
              <a:defRPr sz="2000">
                <a:solidFill>
                  <a:schemeClr val="tx1"/>
                </a:solidFill>
                <a:latin typeface="Calibri"/>
                <a:ea typeface="+mn-ea"/>
                <a:cs typeface="Calibri"/>
              </a:defRPr>
            </a:lvl2pPr>
            <a:lvl3pPr marL="1142928" indent="-228585" algn="l" rtl="0" eaLnBrk="1" fontAlgn="base" hangingPunct="1">
              <a:spcBef>
                <a:spcPct val="20000"/>
              </a:spcBef>
              <a:spcAft>
                <a:spcPct val="0"/>
              </a:spcAft>
              <a:buChar char="•"/>
              <a:defRPr sz="1800">
                <a:solidFill>
                  <a:schemeClr val="tx1"/>
                </a:solidFill>
                <a:latin typeface="Calibri"/>
                <a:ea typeface="+mn-ea"/>
                <a:cs typeface="Calibri"/>
              </a:defRPr>
            </a:lvl3pPr>
            <a:lvl4pPr marL="1600099" indent="-228585" algn="l" rtl="0" eaLnBrk="1" fontAlgn="base" hangingPunct="1">
              <a:spcBef>
                <a:spcPct val="20000"/>
              </a:spcBef>
              <a:spcAft>
                <a:spcPct val="0"/>
              </a:spcAft>
              <a:buChar char="–"/>
              <a:defRPr sz="1600">
                <a:solidFill>
                  <a:schemeClr val="tx1"/>
                </a:solidFill>
                <a:latin typeface="Calibri"/>
                <a:ea typeface="+mn-ea"/>
                <a:cs typeface="Calibri"/>
              </a:defRPr>
            </a:lvl4pPr>
            <a:lvl5pPr marL="2057270" indent="-228585" algn="l" rtl="0" eaLnBrk="1" fontAlgn="base" hangingPunct="1">
              <a:spcBef>
                <a:spcPct val="20000"/>
              </a:spcBef>
              <a:spcAft>
                <a:spcPct val="0"/>
              </a:spcAft>
              <a:buChar char="»"/>
              <a:defRPr sz="1600">
                <a:solidFill>
                  <a:schemeClr val="tx1"/>
                </a:solidFill>
                <a:latin typeface="Calibri"/>
                <a:ea typeface="+mn-ea"/>
                <a:cs typeface="Calibri"/>
              </a:defRPr>
            </a:lvl5pPr>
            <a:lvl6pPr marL="2514441" indent="-228585" algn="l" rtl="0" eaLnBrk="1" fontAlgn="base" hangingPunct="1">
              <a:spcBef>
                <a:spcPct val="20000"/>
              </a:spcBef>
              <a:spcAft>
                <a:spcPct val="0"/>
              </a:spcAft>
              <a:buChar char="»"/>
              <a:defRPr sz="1600">
                <a:solidFill>
                  <a:schemeClr val="tx1"/>
                </a:solidFill>
                <a:latin typeface="+mn-lt"/>
                <a:ea typeface="+mn-ea"/>
              </a:defRPr>
            </a:lvl6pPr>
            <a:lvl7pPr marL="2971612" indent="-228585" algn="l" rtl="0" eaLnBrk="1" fontAlgn="base" hangingPunct="1">
              <a:spcBef>
                <a:spcPct val="20000"/>
              </a:spcBef>
              <a:spcAft>
                <a:spcPct val="0"/>
              </a:spcAft>
              <a:buChar char="»"/>
              <a:defRPr sz="1600">
                <a:solidFill>
                  <a:schemeClr val="tx1"/>
                </a:solidFill>
                <a:latin typeface="+mn-lt"/>
                <a:ea typeface="+mn-ea"/>
              </a:defRPr>
            </a:lvl7pPr>
            <a:lvl8pPr marL="3428784" indent="-228585" algn="l" rtl="0" eaLnBrk="1" fontAlgn="base" hangingPunct="1">
              <a:spcBef>
                <a:spcPct val="20000"/>
              </a:spcBef>
              <a:spcAft>
                <a:spcPct val="0"/>
              </a:spcAft>
              <a:buChar char="»"/>
              <a:defRPr sz="1600">
                <a:solidFill>
                  <a:schemeClr val="tx1"/>
                </a:solidFill>
                <a:latin typeface="+mn-lt"/>
                <a:ea typeface="+mn-ea"/>
              </a:defRPr>
            </a:lvl8pPr>
            <a:lvl9pPr marL="3885954" indent="-228585" algn="l" rtl="0" eaLnBrk="1" fontAlgn="base" hangingPunct="1">
              <a:spcBef>
                <a:spcPct val="20000"/>
              </a:spcBef>
              <a:spcAft>
                <a:spcPct val="0"/>
              </a:spcAft>
              <a:buChar char="»"/>
              <a:defRPr sz="1600">
                <a:solidFill>
                  <a:schemeClr val="tx1"/>
                </a:solidFill>
                <a:latin typeface="+mn-lt"/>
                <a:ea typeface="+mn-ea"/>
              </a:defRPr>
            </a:lvl9pPr>
          </a:lstStyle>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en-US" sz="2400" b="0" i="0" u="none" strike="noStrike" kern="0" cap="none" spc="0" normalizeH="0" baseline="0" noProof="0" smtClean="0">
                <a:ln>
                  <a:noFill/>
                </a:ln>
                <a:solidFill>
                  <a:sysClr val="windowText" lastClr="000000"/>
                </a:solidFill>
                <a:effectLst/>
                <a:uLnTx/>
                <a:uFillTx/>
                <a:latin typeface="Calibri"/>
                <a:ea typeface=""/>
                <a:cs typeface="Calibri"/>
              </a:rPr>
              <a:t>“I’m giving you these comments because I have very high expectations and I know you can reach them.”</a:t>
            </a:r>
            <a:endParaRPr kumimoji="0" lang="en-US" sz="2400" b="0" i="0" u="none" strike="noStrike" kern="0" cap="none" spc="0" normalizeH="0" baseline="0" noProof="0" dirty="0">
              <a:ln>
                <a:noFill/>
              </a:ln>
              <a:solidFill>
                <a:sysClr val="windowText" lastClr="000000"/>
              </a:solidFill>
              <a:effectLst/>
              <a:uLnTx/>
              <a:uFillTx/>
              <a:latin typeface="Calibri"/>
              <a:ea typeface=""/>
              <a:cs typeface="Calibri"/>
            </a:endParaRPr>
          </a:p>
        </p:txBody>
      </p:sp>
    </p:spTree>
    <p:extLst>
      <p:ext uri="{BB962C8B-B14F-4D97-AF65-F5344CB8AC3E}">
        <p14:creationId xmlns:p14="http://schemas.microsoft.com/office/powerpoint/2010/main" val="20078778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9" grpId="0"/>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chemeClr val="tx1"/>
                </a:solidFill>
                <a:latin typeface="Al Bayan" charset="-78"/>
                <a:ea typeface="Al Bayan" charset="-78"/>
                <a:cs typeface="Al Bayan" charset="-78"/>
              </a:rPr>
              <a:t>Results: </a:t>
            </a:r>
            <a:br>
              <a:rPr lang="en-US" sz="3600" b="1" dirty="0">
                <a:solidFill>
                  <a:schemeClr val="tx1"/>
                </a:solidFill>
                <a:latin typeface="Al Bayan" charset="-78"/>
                <a:ea typeface="Al Bayan" charset="-78"/>
                <a:cs typeface="Al Bayan" charset="-78"/>
              </a:rPr>
            </a:br>
            <a:r>
              <a:rPr lang="en-US" sz="3600" b="1" dirty="0">
                <a:solidFill>
                  <a:schemeClr val="tx1"/>
                </a:solidFill>
                <a:latin typeface="Al Bayan" charset="-78"/>
                <a:ea typeface="Al Bayan" charset="-78"/>
                <a:cs typeface="Al Bayan" charset="-78"/>
              </a:rPr>
              <a:t>Revising the essay one week later </a:t>
            </a:r>
          </a:p>
        </p:txBody>
      </p:sp>
      <p:graphicFrame>
        <p:nvGraphicFramePr>
          <p:cNvPr id="5" name="Content Placeholder 4"/>
          <p:cNvGraphicFramePr>
            <a:graphicFrameLocks noGrp="1" noChangeAspect="1"/>
          </p:cNvGraphicFramePr>
          <p:nvPr>
            <p:ph idx="1"/>
            <p:extLst/>
          </p:nvPr>
        </p:nvGraphicFramePr>
        <p:xfrm>
          <a:off x="2830349" y="1597368"/>
          <a:ext cx="6531301" cy="4122597"/>
        </p:xfrm>
        <a:graphic>
          <a:graphicData uri="http://schemas.openxmlformats.org/drawingml/2006/table">
            <a:tbl>
              <a:tblPr firstRow="1" bandRow="1">
                <a:tableStyleId>{72833802-FEF1-4C79-8D5D-14CF1EAF98D9}</a:tableStyleId>
              </a:tblPr>
              <a:tblGrid>
                <a:gridCol w="2541751"/>
                <a:gridCol w="2021015"/>
                <a:gridCol w="1968535"/>
              </a:tblGrid>
              <a:tr h="1666807">
                <a:tc>
                  <a:txBody>
                    <a:bodyPr/>
                    <a:lstStyle/>
                    <a:p>
                      <a:pPr algn="ctr"/>
                      <a:endParaRPr lang="en-US" sz="1800" dirty="0">
                        <a:solidFill>
                          <a:schemeClr val="tx1"/>
                        </a:solidFill>
                      </a:endParaRPr>
                    </a:p>
                  </a:txBody>
                  <a:tcPr marL="77217" marR="77217" marT="394492" marB="394492">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sz="1800" dirty="0" smtClean="0">
                          <a:solidFill>
                            <a:schemeClr val="tx1"/>
                          </a:solidFill>
                        </a:rPr>
                        <a:t>Neutral Expectations</a:t>
                      </a:r>
                    </a:p>
                    <a:p>
                      <a:pPr algn="ctr"/>
                      <a:r>
                        <a:rPr lang="en-US" sz="1800" dirty="0" smtClean="0">
                          <a:solidFill>
                            <a:schemeClr val="tx1"/>
                          </a:solidFill>
                        </a:rPr>
                        <a:t>Message</a:t>
                      </a:r>
                      <a:endParaRPr lang="en-US" sz="1800" dirty="0">
                        <a:solidFill>
                          <a:schemeClr val="tx1"/>
                        </a:solidFill>
                      </a:endParaRPr>
                    </a:p>
                  </a:txBody>
                  <a:tcPr marL="77217" marR="77217" marT="394492" marB="394492"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10000"/>
                        <a:lumOff val="90000"/>
                      </a:schemeClr>
                    </a:solidFill>
                  </a:tcPr>
                </a:tc>
                <a:tc>
                  <a:txBody>
                    <a:bodyPr/>
                    <a:lstStyle/>
                    <a:p>
                      <a:pPr algn="ctr"/>
                      <a:r>
                        <a:rPr lang="en-US" sz="1800" dirty="0" smtClean="0">
                          <a:solidFill>
                            <a:schemeClr val="tx1"/>
                          </a:solidFill>
                        </a:rPr>
                        <a:t>High Expectations</a:t>
                      </a:r>
                    </a:p>
                    <a:p>
                      <a:pPr algn="ctr"/>
                      <a:r>
                        <a:rPr lang="en-US" sz="1800" dirty="0" smtClean="0">
                          <a:solidFill>
                            <a:schemeClr val="tx1"/>
                          </a:solidFill>
                        </a:rPr>
                        <a:t>Message</a:t>
                      </a:r>
                      <a:endParaRPr lang="en-US" sz="1800" dirty="0">
                        <a:solidFill>
                          <a:schemeClr val="tx1"/>
                        </a:solidFill>
                      </a:endParaRPr>
                    </a:p>
                  </a:txBody>
                  <a:tcPr marL="77217" marR="77217" marT="394492" marB="394492"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10000"/>
                        <a:lumOff val="90000"/>
                      </a:schemeClr>
                    </a:solidFill>
                  </a:tcPr>
                </a:tc>
              </a:tr>
              <a:tr h="1081591">
                <a:tc>
                  <a:txBody>
                    <a:bodyPr/>
                    <a:lstStyle/>
                    <a:p>
                      <a:pPr algn="ctr"/>
                      <a:r>
                        <a:rPr lang="en-US" sz="1800" dirty="0" smtClean="0">
                          <a:solidFill>
                            <a:schemeClr val="tx1"/>
                          </a:solidFill>
                        </a:rPr>
                        <a:t>White Students</a:t>
                      </a:r>
                      <a:endParaRPr lang="en-US" sz="1800" dirty="0">
                        <a:solidFill>
                          <a:schemeClr val="tx1"/>
                        </a:solidFill>
                      </a:endParaRPr>
                    </a:p>
                  </a:txBody>
                  <a:tcPr marL="77217" marR="77217" marT="394492" marB="394492">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endParaRPr lang="en-US" sz="1800" dirty="0">
                        <a:solidFill>
                          <a:schemeClr val="tx1"/>
                        </a:solidFill>
                      </a:endParaRPr>
                    </a:p>
                  </a:txBody>
                  <a:tcPr marL="77217" marR="77217" marT="394492" marB="394492">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endParaRPr lang="en-US" sz="1800">
                        <a:solidFill>
                          <a:schemeClr val="tx1"/>
                        </a:solidFill>
                      </a:endParaRPr>
                    </a:p>
                  </a:txBody>
                  <a:tcPr marL="77217" marR="77217" marT="394492" marB="394492">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374199">
                <a:tc>
                  <a:txBody>
                    <a:bodyPr/>
                    <a:lstStyle/>
                    <a:p>
                      <a:pPr algn="ctr"/>
                      <a:r>
                        <a:rPr lang="en-US" sz="1800" smtClean="0">
                          <a:solidFill>
                            <a:schemeClr val="tx1"/>
                          </a:solidFill>
                        </a:rPr>
                        <a:t>African-American</a:t>
                      </a:r>
                    </a:p>
                    <a:p>
                      <a:pPr algn="ctr"/>
                      <a:r>
                        <a:rPr lang="en-US" sz="1800" smtClean="0">
                          <a:solidFill>
                            <a:schemeClr val="tx1"/>
                          </a:solidFill>
                        </a:rPr>
                        <a:t>Students</a:t>
                      </a:r>
                      <a:endParaRPr lang="en-US" sz="1800">
                        <a:solidFill>
                          <a:schemeClr val="tx1"/>
                        </a:solidFill>
                      </a:endParaRPr>
                    </a:p>
                  </a:txBody>
                  <a:tcPr marL="77217" marR="77217" marT="394492" marB="394492">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endParaRPr lang="en-US" sz="1800" dirty="0">
                        <a:solidFill>
                          <a:schemeClr val="tx1"/>
                        </a:solidFill>
                      </a:endParaRPr>
                    </a:p>
                  </a:txBody>
                  <a:tcPr marL="77217" marR="77217" marT="394492" marB="394492">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endParaRPr lang="en-US" sz="1800" dirty="0">
                        <a:solidFill>
                          <a:schemeClr val="tx1"/>
                        </a:solidFill>
                      </a:endParaRPr>
                    </a:p>
                  </a:txBody>
                  <a:tcPr marL="77217" marR="77217" marT="394492" marB="394492">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5" name="TextBox 14"/>
          <p:cNvSpPr txBox="1"/>
          <p:nvPr/>
        </p:nvSpPr>
        <p:spPr>
          <a:xfrm>
            <a:off x="5985164" y="3582684"/>
            <a:ext cx="812676" cy="467677"/>
          </a:xfrm>
          <a:prstGeom prst="rect">
            <a:avLst/>
          </a:prstGeom>
          <a:noFill/>
        </p:spPr>
        <p:txBody>
          <a:bodyPr wrap="none" lIns="97385" tIns="48697" rIns="97385" bIns="48697" rtlCol="0">
            <a:spAutoFit/>
          </a:bodyPr>
          <a:lstStyle/>
          <a:p>
            <a:pPr algn="ctr" fontAlgn="base">
              <a:spcBef>
                <a:spcPct val="0"/>
              </a:spcBef>
              <a:spcAft>
                <a:spcPct val="0"/>
              </a:spcAft>
            </a:pPr>
            <a:r>
              <a:rPr lang="en-US" sz="2400" dirty="0">
                <a:solidFill>
                  <a:srgbClr val="000000"/>
                </a:solidFill>
                <a:latin typeface="Arial" charset="0"/>
                <a:ea typeface="ＭＳ Ｐゴシック" charset="0"/>
                <a:cs typeface="ＭＳ Ｐゴシック" charset="0"/>
              </a:rPr>
              <a:t>62%</a:t>
            </a:r>
          </a:p>
        </p:txBody>
      </p:sp>
      <p:sp>
        <p:nvSpPr>
          <p:cNvPr id="16" name="TextBox 15"/>
          <p:cNvSpPr txBox="1"/>
          <p:nvPr/>
        </p:nvSpPr>
        <p:spPr>
          <a:xfrm>
            <a:off x="8001003" y="3582683"/>
            <a:ext cx="887320" cy="467677"/>
          </a:xfrm>
          <a:prstGeom prst="rect">
            <a:avLst/>
          </a:prstGeom>
          <a:noFill/>
        </p:spPr>
        <p:txBody>
          <a:bodyPr wrap="square" lIns="97385" tIns="48697" rIns="97385" bIns="48697" rtlCol="0">
            <a:spAutoFit/>
          </a:bodyPr>
          <a:lstStyle/>
          <a:p>
            <a:pPr algn="ctr" fontAlgn="base">
              <a:spcBef>
                <a:spcPct val="0"/>
              </a:spcBef>
              <a:spcAft>
                <a:spcPct val="0"/>
              </a:spcAft>
            </a:pPr>
            <a:r>
              <a:rPr lang="en-US" sz="2400">
                <a:solidFill>
                  <a:srgbClr val="000000"/>
                </a:solidFill>
                <a:latin typeface="Arial" charset="0"/>
                <a:ea typeface="ＭＳ Ｐゴシック" charset="0"/>
                <a:cs typeface="ＭＳ Ｐゴシック" charset="0"/>
              </a:rPr>
              <a:t>87%</a:t>
            </a:r>
          </a:p>
        </p:txBody>
      </p:sp>
      <p:sp>
        <p:nvSpPr>
          <p:cNvPr id="17" name="TextBox 16"/>
          <p:cNvSpPr txBox="1"/>
          <p:nvPr/>
        </p:nvSpPr>
        <p:spPr>
          <a:xfrm>
            <a:off x="5972402" y="4810407"/>
            <a:ext cx="838200" cy="467683"/>
          </a:xfrm>
          <a:prstGeom prst="rect">
            <a:avLst/>
          </a:prstGeom>
          <a:noFill/>
        </p:spPr>
        <p:txBody>
          <a:bodyPr wrap="square" lIns="97385" tIns="48697" rIns="97385" bIns="48697" rtlCol="0">
            <a:spAutoFit/>
          </a:bodyPr>
          <a:lstStyle/>
          <a:p>
            <a:pPr algn="ctr" fontAlgn="base">
              <a:spcBef>
                <a:spcPct val="0"/>
              </a:spcBef>
              <a:spcAft>
                <a:spcPct val="0"/>
              </a:spcAft>
            </a:pPr>
            <a:r>
              <a:rPr lang="en-US" sz="2400">
                <a:solidFill>
                  <a:srgbClr val="000000"/>
                </a:solidFill>
                <a:latin typeface="Arial" charset="0"/>
                <a:ea typeface="ＭＳ Ｐゴシック" charset="0"/>
                <a:cs typeface="ＭＳ Ｐゴシック" charset="0"/>
              </a:rPr>
              <a:t>17%</a:t>
            </a:r>
          </a:p>
        </p:txBody>
      </p:sp>
      <p:sp>
        <p:nvSpPr>
          <p:cNvPr id="18" name="TextBox 17"/>
          <p:cNvSpPr txBox="1"/>
          <p:nvPr/>
        </p:nvSpPr>
        <p:spPr>
          <a:xfrm flipH="1">
            <a:off x="8033158" y="4810408"/>
            <a:ext cx="855165" cy="467683"/>
          </a:xfrm>
          <a:prstGeom prst="rect">
            <a:avLst/>
          </a:prstGeom>
          <a:noFill/>
        </p:spPr>
        <p:txBody>
          <a:bodyPr wrap="square" lIns="97385" tIns="48697" rIns="97385" bIns="48697" rtlCol="0">
            <a:spAutoFit/>
          </a:bodyPr>
          <a:lstStyle/>
          <a:p>
            <a:pPr algn="ctr" fontAlgn="base">
              <a:spcBef>
                <a:spcPct val="0"/>
              </a:spcBef>
              <a:spcAft>
                <a:spcPct val="0"/>
              </a:spcAft>
            </a:pPr>
            <a:r>
              <a:rPr lang="en-US" sz="2400" dirty="0">
                <a:solidFill>
                  <a:srgbClr val="000000"/>
                </a:solidFill>
                <a:latin typeface="Arial" charset="0"/>
                <a:ea typeface="ＭＳ Ｐゴシック" charset="0"/>
                <a:cs typeface="ＭＳ Ｐゴシック" charset="0"/>
              </a:rPr>
              <a:t>72%</a:t>
            </a:r>
          </a:p>
        </p:txBody>
      </p:sp>
      <p:sp>
        <p:nvSpPr>
          <p:cNvPr id="3" name="TextBox 2"/>
          <p:cNvSpPr txBox="1"/>
          <p:nvPr/>
        </p:nvSpPr>
        <p:spPr>
          <a:xfrm>
            <a:off x="10158335" y="190375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4492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theme/theme1.xml><?xml version="1.0" encoding="utf-8"?>
<a:theme xmlns:a="http://schemas.openxmlformats.org/drawingml/2006/main" name="Master">
  <a:themeElements>
    <a:clrScheme name="Search Institute">
      <a:dk1>
        <a:sysClr val="windowText" lastClr="000000"/>
      </a:dk1>
      <a:lt1>
        <a:sysClr val="window" lastClr="FFFFFF"/>
      </a:lt1>
      <a:dk2>
        <a:srgbClr val="797979"/>
      </a:dk2>
      <a:lt2>
        <a:srgbClr val="F4F4F4"/>
      </a:lt2>
      <a:accent1>
        <a:srgbClr val="022048"/>
      </a:accent1>
      <a:accent2>
        <a:srgbClr val="356E87"/>
      </a:accent2>
      <a:accent3>
        <a:srgbClr val="E6001F"/>
      </a:accent3>
      <a:accent4>
        <a:srgbClr val="F9A413"/>
      </a:accent4>
      <a:accent5>
        <a:srgbClr val="72852B"/>
      </a:accent5>
      <a:accent6>
        <a:srgbClr val="C7C7C7"/>
      </a:accent6>
      <a:hlink>
        <a:srgbClr val="356E87"/>
      </a:hlink>
      <a:folHlink>
        <a:srgbClr val="0220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1581</TotalTime>
  <Words>4725</Words>
  <Application>Microsoft Macintosh PowerPoint</Application>
  <PresentationFormat>Widescreen</PresentationFormat>
  <Paragraphs>295</Paragraphs>
  <Slides>34</Slides>
  <Notes>27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34</vt:i4>
      </vt:variant>
    </vt:vector>
  </HeadingPairs>
  <TitlesOfParts>
    <vt:vector size="51" baseType="lpstr">
      <vt:lpstr>Agency FB</vt:lpstr>
      <vt:lpstr>Al Bayan</vt:lpstr>
      <vt:lpstr>Al Bayan Plain</vt:lpstr>
      <vt:lpstr>Arial Rounded MT Bold</vt:lpstr>
      <vt:lpstr>Calibri</vt:lpstr>
      <vt:lpstr>Century Gothic</vt:lpstr>
      <vt:lpstr>Mangal</vt:lpstr>
      <vt:lpstr>ＭＳ Ｐゴシック</vt:lpstr>
      <vt:lpstr>ＭＳ 明朝</vt:lpstr>
      <vt:lpstr>Open Sans</vt:lpstr>
      <vt:lpstr>Open Sans Light</vt:lpstr>
      <vt:lpstr>Symbol</vt:lpstr>
      <vt:lpstr>Times</vt:lpstr>
      <vt:lpstr>Times New Roman</vt:lpstr>
      <vt:lpstr>Wingdings</vt:lpstr>
      <vt:lpstr>Arial</vt:lpstr>
      <vt:lpstr>Master</vt:lpstr>
      <vt:lpstr>PowerPoint Presentation</vt:lpstr>
      <vt:lpstr>Young People in High-Stress Families With DR vs. Young People in High-Stress Families Without DR</vt:lpstr>
      <vt:lpstr>PowerPoint Presentation</vt:lpstr>
      <vt:lpstr>PowerPoint Presentation</vt:lpstr>
      <vt:lpstr>Relationships, Academic Motivation, and Academic Outcomes</vt:lpstr>
      <vt:lpstr>A Study/Story of the Power of Relationships</vt:lpstr>
      <vt:lpstr>An Example Essay</vt:lpstr>
      <vt:lpstr>Randomly Assigned Messages on Post-It Notes</vt:lpstr>
      <vt:lpstr>Results:  Revising the essay one week later </vt:lpstr>
      <vt:lpstr>After the Post-It Note:  8th Grade Discipline 1 Year Later</vt:lpstr>
      <vt:lpstr>5½  Years Later:  College Enrollment</vt:lpstr>
      <vt:lpstr>PowerPoint Presentation</vt:lpstr>
      <vt:lpstr>PowerPoint Presentation</vt:lpstr>
      <vt:lpstr>PowerPoint Presentation</vt:lpstr>
      <vt:lpstr>PowerPoint Presentation</vt:lpstr>
      <vt:lpstr>PowerPoint Presentation</vt:lpstr>
      <vt:lpstr>The Relationship Gap</vt:lpstr>
      <vt:lpstr>Developmental Relationships and Family Income</vt:lpstr>
      <vt:lpstr>How do you build a developmental relationship?</vt:lpstr>
      <vt:lpstr>Going Beyond What’s Familiar</vt:lpstr>
      <vt:lpstr>5 Elements of a Developmental Relationship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Ways to Build Developmental Relationships</vt:lpstr>
      <vt:lpstr>The Key:  Being Intentional </vt:lpstr>
      <vt:lpstr>But what if you aren’t with a kid very often or very long?</vt:lpstr>
      <vt:lpstr>The Active Ingredient</vt:lpstr>
      <vt:lpstr>Thank you!</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Syvertsen</dc:creator>
  <cp:lastModifiedBy>Microsoft Office User</cp:lastModifiedBy>
  <cp:revision>213</cp:revision>
  <dcterms:created xsi:type="dcterms:W3CDTF">2018-10-05T18:35:50Z</dcterms:created>
  <dcterms:modified xsi:type="dcterms:W3CDTF">2019-01-21T23:07:43Z</dcterms:modified>
</cp:coreProperties>
</file>