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5"/>
  </p:sldMasterIdLst>
  <p:notesMasterIdLst>
    <p:notesMasterId r:id="rId72"/>
  </p:notesMasterIdLst>
  <p:handoutMasterIdLst>
    <p:handoutMasterId r:id="rId73"/>
  </p:handoutMasterIdLst>
  <p:sldIdLst>
    <p:sldId id="498" r:id="rId6"/>
    <p:sldId id="552" r:id="rId7"/>
    <p:sldId id="499" r:id="rId8"/>
    <p:sldId id="500" r:id="rId9"/>
    <p:sldId id="501" r:id="rId10"/>
    <p:sldId id="502" r:id="rId11"/>
    <p:sldId id="503" r:id="rId12"/>
    <p:sldId id="504" r:id="rId13"/>
    <p:sldId id="505" r:id="rId14"/>
    <p:sldId id="506" r:id="rId15"/>
    <p:sldId id="507" r:id="rId16"/>
    <p:sldId id="508" r:id="rId17"/>
    <p:sldId id="509" r:id="rId18"/>
    <p:sldId id="510" r:id="rId19"/>
    <p:sldId id="511" r:id="rId20"/>
    <p:sldId id="512" r:id="rId21"/>
    <p:sldId id="513" r:id="rId22"/>
    <p:sldId id="514" r:id="rId23"/>
    <p:sldId id="515" r:id="rId24"/>
    <p:sldId id="516" r:id="rId25"/>
    <p:sldId id="517" r:id="rId26"/>
    <p:sldId id="518" r:id="rId27"/>
    <p:sldId id="519" r:id="rId28"/>
    <p:sldId id="520" r:id="rId29"/>
    <p:sldId id="521" r:id="rId30"/>
    <p:sldId id="522" r:id="rId31"/>
    <p:sldId id="523" r:id="rId32"/>
    <p:sldId id="524" r:id="rId33"/>
    <p:sldId id="525" r:id="rId34"/>
    <p:sldId id="526" r:id="rId35"/>
    <p:sldId id="527" r:id="rId36"/>
    <p:sldId id="528" r:id="rId37"/>
    <p:sldId id="529" r:id="rId38"/>
    <p:sldId id="530" r:id="rId39"/>
    <p:sldId id="531" r:id="rId40"/>
    <p:sldId id="532" r:id="rId41"/>
    <p:sldId id="533" r:id="rId42"/>
    <p:sldId id="534" r:id="rId43"/>
    <p:sldId id="535" r:id="rId44"/>
    <p:sldId id="536" r:id="rId45"/>
    <p:sldId id="537" r:id="rId46"/>
    <p:sldId id="538" r:id="rId47"/>
    <p:sldId id="539" r:id="rId48"/>
    <p:sldId id="540" r:id="rId49"/>
    <p:sldId id="541" r:id="rId50"/>
    <p:sldId id="542" r:id="rId51"/>
    <p:sldId id="543" r:id="rId52"/>
    <p:sldId id="544" r:id="rId53"/>
    <p:sldId id="545" r:id="rId54"/>
    <p:sldId id="546" r:id="rId55"/>
    <p:sldId id="547" r:id="rId56"/>
    <p:sldId id="548" r:id="rId57"/>
    <p:sldId id="549" r:id="rId58"/>
    <p:sldId id="406" r:id="rId59"/>
    <p:sldId id="482" r:id="rId60"/>
    <p:sldId id="483" r:id="rId61"/>
    <p:sldId id="495" r:id="rId62"/>
    <p:sldId id="484" r:id="rId63"/>
    <p:sldId id="493" r:id="rId64"/>
    <p:sldId id="488" r:id="rId65"/>
    <p:sldId id="490" r:id="rId66"/>
    <p:sldId id="494" r:id="rId67"/>
    <p:sldId id="489" r:id="rId68"/>
    <p:sldId id="497" r:id="rId69"/>
    <p:sldId id="550" r:id="rId70"/>
    <p:sldId id="55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865"/>
    <a:srgbClr val="000000"/>
    <a:srgbClr val="78BE21"/>
    <a:srgbClr val="0D0D0D"/>
    <a:srgbClr val="E8E8E8"/>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73494" autoAdjust="0"/>
  </p:normalViewPr>
  <p:slideViewPr>
    <p:cSldViewPr snapToGrid="0">
      <p:cViewPr varScale="1">
        <p:scale>
          <a:sx n="78" d="100"/>
          <a:sy n="78" d="100"/>
        </p:scale>
        <p:origin x="162" y="96"/>
      </p:cViewPr>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Users\jamoecke\AppData\Local\Microsoft\Windows\Temporary%20Internet%20Files\Content.Outlook\VU4DLJKT\RASC%20WMA%20nest%20and%20stream%20gag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r>
              <a:rPr lang="en-US"/>
              <a:t>Aquifer Level Changes Over Time </a:t>
            </a:r>
          </a:p>
        </c:rich>
      </c:tx>
      <c:layout>
        <c:manualLayout>
          <c:xMode val="edge"/>
          <c:yMode val="edge"/>
          <c:x val="0.25638188976377951"/>
          <c:y val="4.16666666666666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en-US"/>
        </a:p>
      </c:txPr>
    </c:title>
    <c:autoTitleDeleted val="0"/>
    <c:plotArea>
      <c:layout/>
      <c:scatterChart>
        <c:scatterStyle val="lineMarker"/>
        <c:varyColors val="0"/>
        <c:ser>
          <c:idx val="1"/>
          <c:order val="0"/>
          <c:tx>
            <c:strRef>
              <c:f>'789964 Hrly'!$C$2</c:f>
              <c:strCache>
                <c:ptCount val="1"/>
                <c:pt idx="0">
                  <c:v>Value</c:v>
                </c:pt>
              </c:strCache>
            </c:strRef>
          </c:tx>
          <c:spPr>
            <a:ln w="22225" cap="rnd">
              <a:solidFill>
                <a:schemeClr val="tx2"/>
              </a:solidFill>
              <a:round/>
            </a:ln>
            <a:effectLst/>
          </c:spPr>
          <c:marker>
            <c:symbol val="none"/>
          </c:marker>
          <c:xVal>
            <c:numRef>
              <c:f>'789964 Hrly'!$A$5847:$A$14604</c:f>
              <c:numCache>
                <c:formatCode>yyyy\-mm\-dd\ hh:mm</c:formatCode>
                <c:ptCount val="8758"/>
                <c:pt idx="0">
                  <c:v>41275</c:v>
                </c:pt>
                <c:pt idx="1">
                  <c:v>41275.041666666701</c:v>
                </c:pt>
                <c:pt idx="2">
                  <c:v>41275.083333333299</c:v>
                </c:pt>
                <c:pt idx="3">
                  <c:v>41275.125</c:v>
                </c:pt>
                <c:pt idx="4">
                  <c:v>41275.166666666701</c:v>
                </c:pt>
                <c:pt idx="5">
                  <c:v>41275.208333333299</c:v>
                </c:pt>
                <c:pt idx="6">
                  <c:v>41275.25</c:v>
                </c:pt>
                <c:pt idx="7">
                  <c:v>41275.291666666701</c:v>
                </c:pt>
                <c:pt idx="8">
                  <c:v>41275.333333333299</c:v>
                </c:pt>
                <c:pt idx="9">
                  <c:v>41275.375</c:v>
                </c:pt>
                <c:pt idx="10">
                  <c:v>41275.416666666701</c:v>
                </c:pt>
                <c:pt idx="11">
                  <c:v>41275.458333333299</c:v>
                </c:pt>
                <c:pt idx="12">
                  <c:v>41275.5</c:v>
                </c:pt>
                <c:pt idx="13">
                  <c:v>41275.541666666701</c:v>
                </c:pt>
                <c:pt idx="14">
                  <c:v>41275.583333333299</c:v>
                </c:pt>
                <c:pt idx="15">
                  <c:v>41275.625</c:v>
                </c:pt>
                <c:pt idx="16">
                  <c:v>41275.666666666701</c:v>
                </c:pt>
                <c:pt idx="17">
                  <c:v>41275.708333333299</c:v>
                </c:pt>
                <c:pt idx="18">
                  <c:v>41275.75</c:v>
                </c:pt>
                <c:pt idx="19">
                  <c:v>41275.791666666701</c:v>
                </c:pt>
                <c:pt idx="20">
                  <c:v>41275.833333333299</c:v>
                </c:pt>
                <c:pt idx="21">
                  <c:v>41275.875</c:v>
                </c:pt>
                <c:pt idx="22">
                  <c:v>41275.916666666701</c:v>
                </c:pt>
                <c:pt idx="23">
                  <c:v>41275.958333333299</c:v>
                </c:pt>
                <c:pt idx="24">
                  <c:v>41276</c:v>
                </c:pt>
                <c:pt idx="25">
                  <c:v>41276.041666666701</c:v>
                </c:pt>
                <c:pt idx="26">
                  <c:v>41276.083333333299</c:v>
                </c:pt>
                <c:pt idx="27">
                  <c:v>41276.125</c:v>
                </c:pt>
                <c:pt idx="28">
                  <c:v>41276.166666666701</c:v>
                </c:pt>
                <c:pt idx="29">
                  <c:v>41276.208333333299</c:v>
                </c:pt>
                <c:pt idx="30">
                  <c:v>41276.25</c:v>
                </c:pt>
                <c:pt idx="31">
                  <c:v>41276.291666666701</c:v>
                </c:pt>
                <c:pt idx="32">
                  <c:v>41276.333333333299</c:v>
                </c:pt>
                <c:pt idx="33">
                  <c:v>41276.375</c:v>
                </c:pt>
                <c:pt idx="34">
                  <c:v>41276.416666666701</c:v>
                </c:pt>
                <c:pt idx="35">
                  <c:v>41276.458333333299</c:v>
                </c:pt>
                <c:pt idx="36">
                  <c:v>41276.5</c:v>
                </c:pt>
                <c:pt idx="37">
                  <c:v>41276.541666666701</c:v>
                </c:pt>
                <c:pt idx="38">
                  <c:v>41276.583333333299</c:v>
                </c:pt>
                <c:pt idx="39">
                  <c:v>41276.625</c:v>
                </c:pt>
                <c:pt idx="40">
                  <c:v>41276.666666666701</c:v>
                </c:pt>
                <c:pt idx="41">
                  <c:v>41276.708333333299</c:v>
                </c:pt>
                <c:pt idx="42">
                  <c:v>41276.75</c:v>
                </c:pt>
                <c:pt idx="43">
                  <c:v>41276.791666666701</c:v>
                </c:pt>
                <c:pt idx="44">
                  <c:v>41276.833333333299</c:v>
                </c:pt>
                <c:pt idx="45">
                  <c:v>41276.875</c:v>
                </c:pt>
                <c:pt idx="46">
                  <c:v>41276.916666666701</c:v>
                </c:pt>
                <c:pt idx="47">
                  <c:v>41276.958333333299</c:v>
                </c:pt>
                <c:pt idx="48">
                  <c:v>41277</c:v>
                </c:pt>
                <c:pt idx="49">
                  <c:v>41277.041666666701</c:v>
                </c:pt>
                <c:pt idx="50">
                  <c:v>41277.083333333299</c:v>
                </c:pt>
                <c:pt idx="51">
                  <c:v>41277.125</c:v>
                </c:pt>
                <c:pt idx="52">
                  <c:v>41277.166666666701</c:v>
                </c:pt>
                <c:pt idx="53">
                  <c:v>41277.208333333299</c:v>
                </c:pt>
                <c:pt idx="54">
                  <c:v>41277.25</c:v>
                </c:pt>
                <c:pt idx="55">
                  <c:v>41277.291666666701</c:v>
                </c:pt>
                <c:pt idx="56">
                  <c:v>41277.333333333299</c:v>
                </c:pt>
                <c:pt idx="57">
                  <c:v>41277.375</c:v>
                </c:pt>
                <c:pt idx="58">
                  <c:v>41277.416666666701</c:v>
                </c:pt>
                <c:pt idx="59">
                  <c:v>41277.458333333299</c:v>
                </c:pt>
                <c:pt idx="60">
                  <c:v>41277.5</c:v>
                </c:pt>
                <c:pt idx="61">
                  <c:v>41277.541666666701</c:v>
                </c:pt>
                <c:pt idx="62">
                  <c:v>41277.583333333299</c:v>
                </c:pt>
                <c:pt idx="63">
                  <c:v>41277.625</c:v>
                </c:pt>
                <c:pt idx="64">
                  <c:v>41277.666666666701</c:v>
                </c:pt>
                <c:pt idx="65">
                  <c:v>41277.708333333299</c:v>
                </c:pt>
                <c:pt idx="66">
                  <c:v>41277.75</c:v>
                </c:pt>
                <c:pt idx="67">
                  <c:v>41277.791666666701</c:v>
                </c:pt>
                <c:pt idx="68">
                  <c:v>41277.833333333299</c:v>
                </c:pt>
                <c:pt idx="69">
                  <c:v>41277.875</c:v>
                </c:pt>
                <c:pt idx="70">
                  <c:v>41277.916666666701</c:v>
                </c:pt>
                <c:pt idx="71">
                  <c:v>41277.958333333299</c:v>
                </c:pt>
                <c:pt idx="72">
                  <c:v>41278</c:v>
                </c:pt>
                <c:pt idx="73">
                  <c:v>41278.041666666701</c:v>
                </c:pt>
                <c:pt idx="74">
                  <c:v>41278.083333333299</c:v>
                </c:pt>
                <c:pt idx="75">
                  <c:v>41278.125</c:v>
                </c:pt>
                <c:pt idx="76">
                  <c:v>41278.166666666701</c:v>
                </c:pt>
                <c:pt idx="77">
                  <c:v>41278.208333333299</c:v>
                </c:pt>
                <c:pt idx="78">
                  <c:v>41278.25</c:v>
                </c:pt>
                <c:pt idx="79">
                  <c:v>41278.291666666701</c:v>
                </c:pt>
                <c:pt idx="80">
                  <c:v>41278.333333333299</c:v>
                </c:pt>
                <c:pt idx="81">
                  <c:v>41278.375</c:v>
                </c:pt>
                <c:pt idx="82">
                  <c:v>41278.416666666701</c:v>
                </c:pt>
                <c:pt idx="83">
                  <c:v>41278.458333333299</c:v>
                </c:pt>
                <c:pt idx="84">
                  <c:v>41278.5</c:v>
                </c:pt>
                <c:pt idx="85">
                  <c:v>41278.541666666701</c:v>
                </c:pt>
                <c:pt idx="86">
                  <c:v>41278.583333333299</c:v>
                </c:pt>
                <c:pt idx="87">
                  <c:v>41278.625</c:v>
                </c:pt>
                <c:pt idx="88">
                  <c:v>41278.666666666701</c:v>
                </c:pt>
                <c:pt idx="89">
                  <c:v>41278.708333333299</c:v>
                </c:pt>
                <c:pt idx="90">
                  <c:v>41278.75</c:v>
                </c:pt>
                <c:pt idx="91">
                  <c:v>41278.791666666701</c:v>
                </c:pt>
                <c:pt idx="92">
                  <c:v>41278.833333333299</c:v>
                </c:pt>
                <c:pt idx="93">
                  <c:v>41278.875</c:v>
                </c:pt>
                <c:pt idx="94">
                  <c:v>41278.916666666701</c:v>
                </c:pt>
                <c:pt idx="95">
                  <c:v>41278.958333333299</c:v>
                </c:pt>
                <c:pt idx="96">
                  <c:v>41279</c:v>
                </c:pt>
                <c:pt idx="97">
                  <c:v>41279.041666666701</c:v>
                </c:pt>
                <c:pt idx="98">
                  <c:v>41279.083333333299</c:v>
                </c:pt>
                <c:pt idx="99">
                  <c:v>41279.125</c:v>
                </c:pt>
                <c:pt idx="100">
                  <c:v>41279.166666666701</c:v>
                </c:pt>
                <c:pt idx="101">
                  <c:v>41279.208333333299</c:v>
                </c:pt>
                <c:pt idx="102">
                  <c:v>41279.25</c:v>
                </c:pt>
                <c:pt idx="103">
                  <c:v>41279.291666666701</c:v>
                </c:pt>
                <c:pt idx="104">
                  <c:v>41279.333333333299</c:v>
                </c:pt>
                <c:pt idx="105">
                  <c:v>41279.375</c:v>
                </c:pt>
                <c:pt idx="106">
                  <c:v>41279.416666666701</c:v>
                </c:pt>
                <c:pt idx="107">
                  <c:v>41279.458333333299</c:v>
                </c:pt>
                <c:pt idx="108">
                  <c:v>41279.5</c:v>
                </c:pt>
                <c:pt idx="109">
                  <c:v>41279.541666666701</c:v>
                </c:pt>
                <c:pt idx="110">
                  <c:v>41279.583333333299</c:v>
                </c:pt>
                <c:pt idx="111">
                  <c:v>41279.625</c:v>
                </c:pt>
                <c:pt idx="112">
                  <c:v>41279.666666666701</c:v>
                </c:pt>
                <c:pt idx="113">
                  <c:v>41279.708333333299</c:v>
                </c:pt>
                <c:pt idx="114">
                  <c:v>41279.75</c:v>
                </c:pt>
                <c:pt idx="115">
                  <c:v>41279.791666666701</c:v>
                </c:pt>
                <c:pt idx="116">
                  <c:v>41279.833333333299</c:v>
                </c:pt>
                <c:pt idx="117">
                  <c:v>41279.875</c:v>
                </c:pt>
                <c:pt idx="118">
                  <c:v>41279.916666666701</c:v>
                </c:pt>
                <c:pt idx="119">
                  <c:v>41279.958333333299</c:v>
                </c:pt>
                <c:pt idx="120">
                  <c:v>41280</c:v>
                </c:pt>
                <c:pt idx="121">
                  <c:v>41280.041666666701</c:v>
                </c:pt>
                <c:pt idx="122">
                  <c:v>41280.083333333299</c:v>
                </c:pt>
                <c:pt idx="123">
                  <c:v>41280.125</c:v>
                </c:pt>
                <c:pt idx="124">
                  <c:v>41280.166666666701</c:v>
                </c:pt>
                <c:pt idx="125">
                  <c:v>41280.208333333299</c:v>
                </c:pt>
                <c:pt idx="126">
                  <c:v>41280.25</c:v>
                </c:pt>
                <c:pt idx="127">
                  <c:v>41280.291666666701</c:v>
                </c:pt>
                <c:pt idx="128">
                  <c:v>41280.333333333299</c:v>
                </c:pt>
                <c:pt idx="129">
                  <c:v>41280.375</c:v>
                </c:pt>
                <c:pt idx="130">
                  <c:v>41280.416666666701</c:v>
                </c:pt>
                <c:pt idx="131">
                  <c:v>41280.458333333299</c:v>
                </c:pt>
                <c:pt idx="132">
                  <c:v>41280.5</c:v>
                </c:pt>
                <c:pt idx="133">
                  <c:v>41280.541666666701</c:v>
                </c:pt>
                <c:pt idx="134">
                  <c:v>41280.583333333299</c:v>
                </c:pt>
                <c:pt idx="135">
                  <c:v>41280.625</c:v>
                </c:pt>
                <c:pt idx="136">
                  <c:v>41280.666666666701</c:v>
                </c:pt>
                <c:pt idx="137">
                  <c:v>41280.708333333299</c:v>
                </c:pt>
                <c:pt idx="138">
                  <c:v>41280.75</c:v>
                </c:pt>
                <c:pt idx="139">
                  <c:v>41280.791666666701</c:v>
                </c:pt>
                <c:pt idx="140">
                  <c:v>41280.833333333299</c:v>
                </c:pt>
                <c:pt idx="141">
                  <c:v>41280.875</c:v>
                </c:pt>
                <c:pt idx="142">
                  <c:v>41280.916666666701</c:v>
                </c:pt>
                <c:pt idx="143">
                  <c:v>41280.958333333299</c:v>
                </c:pt>
                <c:pt idx="144">
                  <c:v>41281</c:v>
                </c:pt>
                <c:pt idx="145">
                  <c:v>41281.041666666701</c:v>
                </c:pt>
                <c:pt idx="146">
                  <c:v>41281.083333333299</c:v>
                </c:pt>
                <c:pt idx="147">
                  <c:v>41281.125</c:v>
                </c:pt>
                <c:pt idx="148">
                  <c:v>41281.166666666701</c:v>
                </c:pt>
                <c:pt idx="149">
                  <c:v>41281.208333333299</c:v>
                </c:pt>
                <c:pt idx="150">
                  <c:v>41281.25</c:v>
                </c:pt>
                <c:pt idx="151">
                  <c:v>41281.291666666701</c:v>
                </c:pt>
                <c:pt idx="152">
                  <c:v>41281.333333333299</c:v>
                </c:pt>
                <c:pt idx="153">
                  <c:v>41281.375</c:v>
                </c:pt>
                <c:pt idx="154">
                  <c:v>41281.416666666701</c:v>
                </c:pt>
                <c:pt idx="155">
                  <c:v>41281.458333333299</c:v>
                </c:pt>
                <c:pt idx="156">
                  <c:v>41281.5</c:v>
                </c:pt>
                <c:pt idx="157">
                  <c:v>41281.541666666701</c:v>
                </c:pt>
                <c:pt idx="158">
                  <c:v>41281.583333333299</c:v>
                </c:pt>
                <c:pt idx="159">
                  <c:v>41281.625</c:v>
                </c:pt>
                <c:pt idx="160">
                  <c:v>41281.666666666701</c:v>
                </c:pt>
                <c:pt idx="161">
                  <c:v>41281.708333333299</c:v>
                </c:pt>
                <c:pt idx="162">
                  <c:v>41281.75</c:v>
                </c:pt>
                <c:pt idx="163">
                  <c:v>41281.791666666701</c:v>
                </c:pt>
                <c:pt idx="164">
                  <c:v>41281.833333333299</c:v>
                </c:pt>
                <c:pt idx="165">
                  <c:v>41281.875</c:v>
                </c:pt>
                <c:pt idx="166">
                  <c:v>41281.916666666701</c:v>
                </c:pt>
                <c:pt idx="167">
                  <c:v>41281.958333333299</c:v>
                </c:pt>
                <c:pt idx="168">
                  <c:v>41282</c:v>
                </c:pt>
                <c:pt idx="169">
                  <c:v>41282.041666666701</c:v>
                </c:pt>
                <c:pt idx="170">
                  <c:v>41282.083333333299</c:v>
                </c:pt>
                <c:pt idx="171">
                  <c:v>41282.125</c:v>
                </c:pt>
                <c:pt idx="172">
                  <c:v>41282.166666666701</c:v>
                </c:pt>
                <c:pt idx="173">
                  <c:v>41282.208333333299</c:v>
                </c:pt>
                <c:pt idx="174">
                  <c:v>41282.25</c:v>
                </c:pt>
                <c:pt idx="175">
                  <c:v>41282.291666666701</c:v>
                </c:pt>
                <c:pt idx="176">
                  <c:v>41282.333333333299</c:v>
                </c:pt>
                <c:pt idx="177">
                  <c:v>41282.375</c:v>
                </c:pt>
                <c:pt idx="178">
                  <c:v>41282.416666666701</c:v>
                </c:pt>
                <c:pt idx="179">
                  <c:v>41282.458333333299</c:v>
                </c:pt>
                <c:pt idx="180">
                  <c:v>41282.5</c:v>
                </c:pt>
                <c:pt idx="181">
                  <c:v>41282.541666666701</c:v>
                </c:pt>
                <c:pt idx="182">
                  <c:v>41282.583333333299</c:v>
                </c:pt>
                <c:pt idx="183">
                  <c:v>41282.625</c:v>
                </c:pt>
                <c:pt idx="184">
                  <c:v>41282.666666666701</c:v>
                </c:pt>
                <c:pt idx="185">
                  <c:v>41282.708333333299</c:v>
                </c:pt>
                <c:pt idx="186">
                  <c:v>41282.75</c:v>
                </c:pt>
                <c:pt idx="187">
                  <c:v>41282.791666666701</c:v>
                </c:pt>
                <c:pt idx="188">
                  <c:v>41282.833333333299</c:v>
                </c:pt>
                <c:pt idx="189">
                  <c:v>41282.875</c:v>
                </c:pt>
                <c:pt idx="190">
                  <c:v>41282.916666666701</c:v>
                </c:pt>
                <c:pt idx="191">
                  <c:v>41282.958333333299</c:v>
                </c:pt>
                <c:pt idx="192">
                  <c:v>41283</c:v>
                </c:pt>
                <c:pt idx="193">
                  <c:v>41283.041666666701</c:v>
                </c:pt>
                <c:pt idx="194">
                  <c:v>41283.083333333299</c:v>
                </c:pt>
                <c:pt idx="195">
                  <c:v>41283.125</c:v>
                </c:pt>
                <c:pt idx="196">
                  <c:v>41283.166666666701</c:v>
                </c:pt>
                <c:pt idx="197">
                  <c:v>41283.208333333299</c:v>
                </c:pt>
                <c:pt idx="198">
                  <c:v>41283.25</c:v>
                </c:pt>
                <c:pt idx="199">
                  <c:v>41283.291666666701</c:v>
                </c:pt>
                <c:pt idx="200">
                  <c:v>41283.333333333299</c:v>
                </c:pt>
                <c:pt idx="201">
                  <c:v>41283.375</c:v>
                </c:pt>
                <c:pt idx="202">
                  <c:v>41283.416666666701</c:v>
                </c:pt>
                <c:pt idx="203">
                  <c:v>41283.458333333299</c:v>
                </c:pt>
                <c:pt idx="204">
                  <c:v>41283.5</c:v>
                </c:pt>
                <c:pt idx="205">
                  <c:v>41283.541666666701</c:v>
                </c:pt>
                <c:pt idx="206">
                  <c:v>41283.583333333299</c:v>
                </c:pt>
                <c:pt idx="207">
                  <c:v>41283.625</c:v>
                </c:pt>
                <c:pt idx="208">
                  <c:v>41283.666666666701</c:v>
                </c:pt>
                <c:pt idx="209">
                  <c:v>41283.708333333299</c:v>
                </c:pt>
                <c:pt idx="210">
                  <c:v>41283.75</c:v>
                </c:pt>
                <c:pt idx="211">
                  <c:v>41283.791666666701</c:v>
                </c:pt>
                <c:pt idx="212">
                  <c:v>41283.833333333299</c:v>
                </c:pt>
                <c:pt idx="213">
                  <c:v>41283.875</c:v>
                </c:pt>
                <c:pt idx="214">
                  <c:v>41283.916666666701</c:v>
                </c:pt>
                <c:pt idx="215">
                  <c:v>41283.958333333299</c:v>
                </c:pt>
                <c:pt idx="216">
                  <c:v>41284</c:v>
                </c:pt>
                <c:pt idx="217">
                  <c:v>41284.041666666701</c:v>
                </c:pt>
                <c:pt idx="218">
                  <c:v>41284.083333333299</c:v>
                </c:pt>
                <c:pt idx="219">
                  <c:v>41284.125</c:v>
                </c:pt>
                <c:pt idx="220">
                  <c:v>41284.166666666701</c:v>
                </c:pt>
                <c:pt idx="221">
                  <c:v>41284.208333333299</c:v>
                </c:pt>
                <c:pt idx="222">
                  <c:v>41284.25</c:v>
                </c:pt>
                <c:pt idx="223">
                  <c:v>41284.291666666701</c:v>
                </c:pt>
                <c:pt idx="224">
                  <c:v>41284.333333333299</c:v>
                </c:pt>
                <c:pt idx="225">
                  <c:v>41284.375</c:v>
                </c:pt>
                <c:pt idx="226">
                  <c:v>41284.416666666701</c:v>
                </c:pt>
                <c:pt idx="227">
                  <c:v>41284.458333333299</c:v>
                </c:pt>
                <c:pt idx="228">
                  <c:v>41284.5</c:v>
                </c:pt>
                <c:pt idx="229">
                  <c:v>41284.541666666701</c:v>
                </c:pt>
                <c:pt idx="230">
                  <c:v>41284.583333333299</c:v>
                </c:pt>
                <c:pt idx="231">
                  <c:v>41284.625</c:v>
                </c:pt>
                <c:pt idx="232">
                  <c:v>41284.666666666701</c:v>
                </c:pt>
                <c:pt idx="233">
                  <c:v>41284.708333333299</c:v>
                </c:pt>
                <c:pt idx="234">
                  <c:v>41284.75</c:v>
                </c:pt>
                <c:pt idx="235">
                  <c:v>41284.791666666701</c:v>
                </c:pt>
                <c:pt idx="236">
                  <c:v>41284.833333333299</c:v>
                </c:pt>
                <c:pt idx="237">
                  <c:v>41284.875</c:v>
                </c:pt>
                <c:pt idx="238">
                  <c:v>41284.916666666701</c:v>
                </c:pt>
                <c:pt idx="239">
                  <c:v>41284.958333333299</c:v>
                </c:pt>
                <c:pt idx="240">
                  <c:v>41285</c:v>
                </c:pt>
                <c:pt idx="241">
                  <c:v>41285.041666666701</c:v>
                </c:pt>
                <c:pt idx="242">
                  <c:v>41285.083333333299</c:v>
                </c:pt>
                <c:pt idx="243">
                  <c:v>41285.125</c:v>
                </c:pt>
                <c:pt idx="244">
                  <c:v>41285.166666666701</c:v>
                </c:pt>
                <c:pt idx="245">
                  <c:v>41285.208333333299</c:v>
                </c:pt>
                <c:pt idx="246">
                  <c:v>41285.25</c:v>
                </c:pt>
                <c:pt idx="247">
                  <c:v>41285.291666666701</c:v>
                </c:pt>
                <c:pt idx="248">
                  <c:v>41285.333333333299</c:v>
                </c:pt>
                <c:pt idx="249">
                  <c:v>41285.375</c:v>
                </c:pt>
                <c:pt idx="250">
                  <c:v>41285.416666666701</c:v>
                </c:pt>
                <c:pt idx="251">
                  <c:v>41285.458333333299</c:v>
                </c:pt>
                <c:pt idx="252">
                  <c:v>41285.5</c:v>
                </c:pt>
                <c:pt idx="253">
                  <c:v>41285.541666666701</c:v>
                </c:pt>
                <c:pt idx="254">
                  <c:v>41285.583333333299</c:v>
                </c:pt>
                <c:pt idx="255">
                  <c:v>41285.625</c:v>
                </c:pt>
                <c:pt idx="256">
                  <c:v>41285.666666666701</c:v>
                </c:pt>
                <c:pt idx="257">
                  <c:v>41285.708333333299</c:v>
                </c:pt>
                <c:pt idx="258">
                  <c:v>41285.75</c:v>
                </c:pt>
                <c:pt idx="259">
                  <c:v>41285.791666666701</c:v>
                </c:pt>
                <c:pt idx="260">
                  <c:v>41285.833333333299</c:v>
                </c:pt>
                <c:pt idx="261">
                  <c:v>41285.875</c:v>
                </c:pt>
                <c:pt idx="262">
                  <c:v>41285.916666666701</c:v>
                </c:pt>
                <c:pt idx="263">
                  <c:v>41285.958333333299</c:v>
                </c:pt>
                <c:pt idx="264">
                  <c:v>41286</c:v>
                </c:pt>
                <c:pt idx="265">
                  <c:v>41286.041666666701</c:v>
                </c:pt>
                <c:pt idx="266">
                  <c:v>41286.083333333299</c:v>
                </c:pt>
                <c:pt idx="267">
                  <c:v>41286.125</c:v>
                </c:pt>
                <c:pt idx="268">
                  <c:v>41286.166666666701</c:v>
                </c:pt>
                <c:pt idx="269">
                  <c:v>41286.208333333299</c:v>
                </c:pt>
                <c:pt idx="270">
                  <c:v>41286.25</c:v>
                </c:pt>
                <c:pt idx="271">
                  <c:v>41286.291666666701</c:v>
                </c:pt>
                <c:pt idx="272">
                  <c:v>41286.333333333299</c:v>
                </c:pt>
                <c:pt idx="273">
                  <c:v>41286.375</c:v>
                </c:pt>
                <c:pt idx="274">
                  <c:v>41286.416666666701</c:v>
                </c:pt>
                <c:pt idx="275">
                  <c:v>41286.458333333299</c:v>
                </c:pt>
                <c:pt idx="276">
                  <c:v>41286.5</c:v>
                </c:pt>
                <c:pt idx="277">
                  <c:v>41286.541666666701</c:v>
                </c:pt>
                <c:pt idx="278">
                  <c:v>41286.583333333299</c:v>
                </c:pt>
                <c:pt idx="279">
                  <c:v>41286.625</c:v>
                </c:pt>
                <c:pt idx="280">
                  <c:v>41286.666666666701</c:v>
                </c:pt>
                <c:pt idx="281">
                  <c:v>41286.708333333299</c:v>
                </c:pt>
                <c:pt idx="282">
                  <c:v>41286.75</c:v>
                </c:pt>
                <c:pt idx="283">
                  <c:v>41286.791666666701</c:v>
                </c:pt>
                <c:pt idx="284">
                  <c:v>41286.833333333299</c:v>
                </c:pt>
                <c:pt idx="285">
                  <c:v>41286.875</c:v>
                </c:pt>
                <c:pt idx="286">
                  <c:v>41286.916666666701</c:v>
                </c:pt>
                <c:pt idx="287">
                  <c:v>41286.958333333299</c:v>
                </c:pt>
                <c:pt idx="288">
                  <c:v>41287</c:v>
                </c:pt>
                <c:pt idx="289">
                  <c:v>41287.041666666701</c:v>
                </c:pt>
                <c:pt idx="290">
                  <c:v>41287.083333333299</c:v>
                </c:pt>
                <c:pt idx="291">
                  <c:v>41287.125</c:v>
                </c:pt>
                <c:pt idx="292">
                  <c:v>41287.166666666701</c:v>
                </c:pt>
                <c:pt idx="293">
                  <c:v>41287.208333333299</c:v>
                </c:pt>
                <c:pt idx="294">
                  <c:v>41287.25</c:v>
                </c:pt>
                <c:pt idx="295">
                  <c:v>41287.291666666701</c:v>
                </c:pt>
                <c:pt idx="296">
                  <c:v>41287.333333333299</c:v>
                </c:pt>
                <c:pt idx="297">
                  <c:v>41287.375</c:v>
                </c:pt>
                <c:pt idx="298">
                  <c:v>41287.416666666701</c:v>
                </c:pt>
                <c:pt idx="299">
                  <c:v>41287.458333333299</c:v>
                </c:pt>
                <c:pt idx="300">
                  <c:v>41287.5</c:v>
                </c:pt>
                <c:pt idx="301">
                  <c:v>41287.541666666701</c:v>
                </c:pt>
                <c:pt idx="302">
                  <c:v>41287.583333333299</c:v>
                </c:pt>
                <c:pt idx="303">
                  <c:v>41287.625</c:v>
                </c:pt>
                <c:pt idx="304">
                  <c:v>41287.666666666701</c:v>
                </c:pt>
                <c:pt idx="305">
                  <c:v>41287.708333333299</c:v>
                </c:pt>
                <c:pt idx="306">
                  <c:v>41287.75</c:v>
                </c:pt>
                <c:pt idx="307">
                  <c:v>41287.791666666701</c:v>
                </c:pt>
                <c:pt idx="308">
                  <c:v>41287.833333333299</c:v>
                </c:pt>
                <c:pt idx="309">
                  <c:v>41287.875</c:v>
                </c:pt>
                <c:pt idx="310">
                  <c:v>41287.916666666701</c:v>
                </c:pt>
                <c:pt idx="311">
                  <c:v>41287.958333333299</c:v>
                </c:pt>
                <c:pt idx="312">
                  <c:v>41288</c:v>
                </c:pt>
                <c:pt idx="313">
                  <c:v>41288.041666666701</c:v>
                </c:pt>
                <c:pt idx="314">
                  <c:v>41288.083333333299</c:v>
                </c:pt>
                <c:pt idx="315">
                  <c:v>41288.125</c:v>
                </c:pt>
                <c:pt idx="316">
                  <c:v>41288.166666666701</c:v>
                </c:pt>
                <c:pt idx="317">
                  <c:v>41288.208333333299</c:v>
                </c:pt>
                <c:pt idx="318">
                  <c:v>41288.25</c:v>
                </c:pt>
                <c:pt idx="319">
                  <c:v>41288.291666666701</c:v>
                </c:pt>
                <c:pt idx="320">
                  <c:v>41288.333333333299</c:v>
                </c:pt>
                <c:pt idx="321">
                  <c:v>41288.375</c:v>
                </c:pt>
                <c:pt idx="322">
                  <c:v>41288.416666666701</c:v>
                </c:pt>
                <c:pt idx="323">
                  <c:v>41288.458333333299</c:v>
                </c:pt>
                <c:pt idx="324">
                  <c:v>41288.5</c:v>
                </c:pt>
                <c:pt idx="325">
                  <c:v>41288.541666666701</c:v>
                </c:pt>
                <c:pt idx="326">
                  <c:v>41288.583333333299</c:v>
                </c:pt>
                <c:pt idx="327">
                  <c:v>41288.625</c:v>
                </c:pt>
                <c:pt idx="328">
                  <c:v>41288.666666666701</c:v>
                </c:pt>
                <c:pt idx="329">
                  <c:v>41288.708333333299</c:v>
                </c:pt>
                <c:pt idx="330">
                  <c:v>41288.75</c:v>
                </c:pt>
                <c:pt idx="331">
                  <c:v>41288.791666666701</c:v>
                </c:pt>
                <c:pt idx="332">
                  <c:v>41288.833333333299</c:v>
                </c:pt>
                <c:pt idx="333">
                  <c:v>41288.875</c:v>
                </c:pt>
                <c:pt idx="334">
                  <c:v>41288.916666666701</c:v>
                </c:pt>
                <c:pt idx="335">
                  <c:v>41288.958333333299</c:v>
                </c:pt>
                <c:pt idx="336">
                  <c:v>41289</c:v>
                </c:pt>
                <c:pt idx="337">
                  <c:v>41289.041666666701</c:v>
                </c:pt>
                <c:pt idx="338">
                  <c:v>41289.083333333299</c:v>
                </c:pt>
                <c:pt idx="339">
                  <c:v>41289.125</c:v>
                </c:pt>
                <c:pt idx="340">
                  <c:v>41289.166666666701</c:v>
                </c:pt>
                <c:pt idx="341">
                  <c:v>41289.208333333299</c:v>
                </c:pt>
                <c:pt idx="342">
                  <c:v>41289.25</c:v>
                </c:pt>
                <c:pt idx="343">
                  <c:v>41289.291666666701</c:v>
                </c:pt>
                <c:pt idx="344">
                  <c:v>41289.333333333299</c:v>
                </c:pt>
                <c:pt idx="345">
                  <c:v>41289.375</c:v>
                </c:pt>
                <c:pt idx="346">
                  <c:v>41289.416666666701</c:v>
                </c:pt>
                <c:pt idx="347">
                  <c:v>41289.458333333299</c:v>
                </c:pt>
                <c:pt idx="348">
                  <c:v>41289.5</c:v>
                </c:pt>
                <c:pt idx="349">
                  <c:v>41289.541666666701</c:v>
                </c:pt>
                <c:pt idx="350">
                  <c:v>41289.583333333299</c:v>
                </c:pt>
                <c:pt idx="351">
                  <c:v>41289.625</c:v>
                </c:pt>
                <c:pt idx="352">
                  <c:v>41289.666666666701</c:v>
                </c:pt>
                <c:pt idx="353">
                  <c:v>41289.708333333299</c:v>
                </c:pt>
                <c:pt idx="354">
                  <c:v>41289.75</c:v>
                </c:pt>
                <c:pt idx="355">
                  <c:v>41289.791666666701</c:v>
                </c:pt>
                <c:pt idx="356">
                  <c:v>41289.833333333299</c:v>
                </c:pt>
                <c:pt idx="357">
                  <c:v>41289.875</c:v>
                </c:pt>
                <c:pt idx="358">
                  <c:v>41289.916666666701</c:v>
                </c:pt>
                <c:pt idx="359">
                  <c:v>41289.958333333299</c:v>
                </c:pt>
                <c:pt idx="360">
                  <c:v>41290</c:v>
                </c:pt>
                <c:pt idx="361">
                  <c:v>41290.041666666701</c:v>
                </c:pt>
                <c:pt idx="362">
                  <c:v>41290.083333333299</c:v>
                </c:pt>
                <c:pt idx="363">
                  <c:v>41290.125</c:v>
                </c:pt>
                <c:pt idx="364">
                  <c:v>41290.166666666701</c:v>
                </c:pt>
                <c:pt idx="365">
                  <c:v>41290.208333333299</c:v>
                </c:pt>
                <c:pt idx="366">
                  <c:v>41290.25</c:v>
                </c:pt>
                <c:pt idx="367">
                  <c:v>41290.291666666701</c:v>
                </c:pt>
                <c:pt idx="368">
                  <c:v>41290.333333333299</c:v>
                </c:pt>
                <c:pt idx="369">
                  <c:v>41290.375</c:v>
                </c:pt>
                <c:pt idx="370">
                  <c:v>41290.416666666701</c:v>
                </c:pt>
                <c:pt idx="371">
                  <c:v>41290.458333333299</c:v>
                </c:pt>
                <c:pt idx="372">
                  <c:v>41290.5</c:v>
                </c:pt>
                <c:pt idx="373">
                  <c:v>41290.541666666701</c:v>
                </c:pt>
                <c:pt idx="374">
                  <c:v>41290.583333333299</c:v>
                </c:pt>
                <c:pt idx="375">
                  <c:v>41290.625</c:v>
                </c:pt>
                <c:pt idx="376">
                  <c:v>41290.666666666701</c:v>
                </c:pt>
                <c:pt idx="377">
                  <c:v>41290.708333333299</c:v>
                </c:pt>
                <c:pt idx="378">
                  <c:v>41290.75</c:v>
                </c:pt>
                <c:pt idx="379">
                  <c:v>41290.791666666701</c:v>
                </c:pt>
                <c:pt idx="380">
                  <c:v>41290.833333333299</c:v>
                </c:pt>
                <c:pt idx="381">
                  <c:v>41290.875</c:v>
                </c:pt>
                <c:pt idx="382">
                  <c:v>41290.916666666701</c:v>
                </c:pt>
                <c:pt idx="383">
                  <c:v>41290.958333333299</c:v>
                </c:pt>
                <c:pt idx="384">
                  <c:v>41291</c:v>
                </c:pt>
                <c:pt idx="385">
                  <c:v>41291.041666666701</c:v>
                </c:pt>
                <c:pt idx="386">
                  <c:v>41291.083333333299</c:v>
                </c:pt>
                <c:pt idx="387">
                  <c:v>41291.125</c:v>
                </c:pt>
                <c:pt idx="388">
                  <c:v>41291.166666666701</c:v>
                </c:pt>
                <c:pt idx="389">
                  <c:v>41291.208333333299</c:v>
                </c:pt>
                <c:pt idx="390">
                  <c:v>41291.25</c:v>
                </c:pt>
                <c:pt idx="391">
                  <c:v>41291.291666666701</c:v>
                </c:pt>
                <c:pt idx="392">
                  <c:v>41291.333333333299</c:v>
                </c:pt>
                <c:pt idx="393">
                  <c:v>41291.375</c:v>
                </c:pt>
                <c:pt idx="394">
                  <c:v>41291.416666666701</c:v>
                </c:pt>
                <c:pt idx="395">
                  <c:v>41291.458333333299</c:v>
                </c:pt>
                <c:pt idx="396">
                  <c:v>41291.5</c:v>
                </c:pt>
                <c:pt idx="397">
                  <c:v>41291.541666666701</c:v>
                </c:pt>
                <c:pt idx="398">
                  <c:v>41291.583333333299</c:v>
                </c:pt>
                <c:pt idx="399">
                  <c:v>41291.625</c:v>
                </c:pt>
                <c:pt idx="400">
                  <c:v>41291.666666666701</c:v>
                </c:pt>
                <c:pt idx="401">
                  <c:v>41291.708333333299</c:v>
                </c:pt>
                <c:pt idx="402">
                  <c:v>41291.75</c:v>
                </c:pt>
                <c:pt idx="403">
                  <c:v>41291.791666666701</c:v>
                </c:pt>
                <c:pt idx="404">
                  <c:v>41291.833333333299</c:v>
                </c:pt>
                <c:pt idx="405">
                  <c:v>41291.875</c:v>
                </c:pt>
                <c:pt idx="406">
                  <c:v>41291.916666666701</c:v>
                </c:pt>
                <c:pt idx="407">
                  <c:v>41291.958333333299</c:v>
                </c:pt>
                <c:pt idx="408">
                  <c:v>41292</c:v>
                </c:pt>
                <c:pt idx="409">
                  <c:v>41292.041666666701</c:v>
                </c:pt>
                <c:pt idx="410">
                  <c:v>41292.083333333299</c:v>
                </c:pt>
                <c:pt idx="411">
                  <c:v>41292.125</c:v>
                </c:pt>
                <c:pt idx="412">
                  <c:v>41292.166666666701</c:v>
                </c:pt>
                <c:pt idx="413">
                  <c:v>41292.208333333299</c:v>
                </c:pt>
                <c:pt idx="414">
                  <c:v>41292.25</c:v>
                </c:pt>
                <c:pt idx="415">
                  <c:v>41292.291666666701</c:v>
                </c:pt>
                <c:pt idx="416">
                  <c:v>41292.333333333299</c:v>
                </c:pt>
                <c:pt idx="417">
                  <c:v>41292.375</c:v>
                </c:pt>
                <c:pt idx="418">
                  <c:v>41292.416666666701</c:v>
                </c:pt>
                <c:pt idx="419">
                  <c:v>41292.458333333299</c:v>
                </c:pt>
                <c:pt idx="420">
                  <c:v>41292.5</c:v>
                </c:pt>
                <c:pt idx="421">
                  <c:v>41292.541666666701</c:v>
                </c:pt>
                <c:pt idx="422">
                  <c:v>41292.583333333299</c:v>
                </c:pt>
                <c:pt idx="423">
                  <c:v>41292.625</c:v>
                </c:pt>
                <c:pt idx="424">
                  <c:v>41292.666666666701</c:v>
                </c:pt>
                <c:pt idx="425">
                  <c:v>41292.708333333299</c:v>
                </c:pt>
                <c:pt idx="426">
                  <c:v>41292.75</c:v>
                </c:pt>
                <c:pt idx="427">
                  <c:v>41292.791666666701</c:v>
                </c:pt>
                <c:pt idx="428">
                  <c:v>41292.833333333299</c:v>
                </c:pt>
                <c:pt idx="429">
                  <c:v>41292.875</c:v>
                </c:pt>
                <c:pt idx="430">
                  <c:v>41292.916666666701</c:v>
                </c:pt>
                <c:pt idx="431">
                  <c:v>41292.958333333299</c:v>
                </c:pt>
                <c:pt idx="432">
                  <c:v>41293</c:v>
                </c:pt>
                <c:pt idx="433">
                  <c:v>41293.041666666701</c:v>
                </c:pt>
                <c:pt idx="434">
                  <c:v>41293.083333333299</c:v>
                </c:pt>
                <c:pt idx="435">
                  <c:v>41293.125</c:v>
                </c:pt>
                <c:pt idx="436">
                  <c:v>41293.166666666701</c:v>
                </c:pt>
                <c:pt idx="437">
                  <c:v>41293.208333333299</c:v>
                </c:pt>
                <c:pt idx="438">
                  <c:v>41293.25</c:v>
                </c:pt>
                <c:pt idx="439">
                  <c:v>41293.291666666701</c:v>
                </c:pt>
                <c:pt idx="440">
                  <c:v>41293.333333333299</c:v>
                </c:pt>
                <c:pt idx="441">
                  <c:v>41293.375</c:v>
                </c:pt>
                <c:pt idx="442">
                  <c:v>41293.416666666701</c:v>
                </c:pt>
                <c:pt idx="443">
                  <c:v>41293.458333333299</c:v>
                </c:pt>
                <c:pt idx="444">
                  <c:v>41293.5</c:v>
                </c:pt>
                <c:pt idx="445">
                  <c:v>41293.541666666701</c:v>
                </c:pt>
                <c:pt idx="446">
                  <c:v>41293.583333333299</c:v>
                </c:pt>
                <c:pt idx="447">
                  <c:v>41293.625</c:v>
                </c:pt>
                <c:pt idx="448">
                  <c:v>41293.666666666701</c:v>
                </c:pt>
                <c:pt idx="449">
                  <c:v>41293.708333333299</c:v>
                </c:pt>
                <c:pt idx="450">
                  <c:v>41293.75</c:v>
                </c:pt>
                <c:pt idx="451">
                  <c:v>41293.791666666701</c:v>
                </c:pt>
                <c:pt idx="452">
                  <c:v>41293.833333333299</c:v>
                </c:pt>
                <c:pt idx="453">
                  <c:v>41293.875</c:v>
                </c:pt>
                <c:pt idx="454">
                  <c:v>41293.916666666701</c:v>
                </c:pt>
                <c:pt idx="455">
                  <c:v>41293.958333333299</c:v>
                </c:pt>
                <c:pt idx="456">
                  <c:v>41294</c:v>
                </c:pt>
                <c:pt idx="457">
                  <c:v>41294.041666666701</c:v>
                </c:pt>
                <c:pt idx="458">
                  <c:v>41294.083333333299</c:v>
                </c:pt>
                <c:pt idx="459">
                  <c:v>41294.125</c:v>
                </c:pt>
                <c:pt idx="460">
                  <c:v>41294.166666666701</c:v>
                </c:pt>
                <c:pt idx="461">
                  <c:v>41294.208333333299</c:v>
                </c:pt>
                <c:pt idx="462">
                  <c:v>41294.25</c:v>
                </c:pt>
                <c:pt idx="463">
                  <c:v>41294.291666666701</c:v>
                </c:pt>
                <c:pt idx="464">
                  <c:v>41294.333333333299</c:v>
                </c:pt>
                <c:pt idx="465">
                  <c:v>41294.375</c:v>
                </c:pt>
                <c:pt idx="466">
                  <c:v>41294.416666666701</c:v>
                </c:pt>
                <c:pt idx="467">
                  <c:v>41294.458333333299</c:v>
                </c:pt>
                <c:pt idx="468">
                  <c:v>41294.5</c:v>
                </c:pt>
                <c:pt idx="469">
                  <c:v>41294.541666666701</c:v>
                </c:pt>
                <c:pt idx="470">
                  <c:v>41294.583333333299</c:v>
                </c:pt>
                <c:pt idx="471">
                  <c:v>41294.625</c:v>
                </c:pt>
                <c:pt idx="472">
                  <c:v>41294.666666666701</c:v>
                </c:pt>
                <c:pt idx="473">
                  <c:v>41294.708333333299</c:v>
                </c:pt>
                <c:pt idx="474">
                  <c:v>41294.75</c:v>
                </c:pt>
                <c:pt idx="475">
                  <c:v>41294.791666666701</c:v>
                </c:pt>
                <c:pt idx="476">
                  <c:v>41294.833333333299</c:v>
                </c:pt>
                <c:pt idx="477">
                  <c:v>41294.875</c:v>
                </c:pt>
                <c:pt idx="478">
                  <c:v>41294.916666666701</c:v>
                </c:pt>
                <c:pt idx="479">
                  <c:v>41294.958333333299</c:v>
                </c:pt>
                <c:pt idx="480">
                  <c:v>41295</c:v>
                </c:pt>
                <c:pt idx="481">
                  <c:v>41295.041666666701</c:v>
                </c:pt>
                <c:pt idx="482">
                  <c:v>41295.083333333299</c:v>
                </c:pt>
                <c:pt idx="483">
                  <c:v>41295.125</c:v>
                </c:pt>
                <c:pt idx="484">
                  <c:v>41295.166666666701</c:v>
                </c:pt>
                <c:pt idx="485">
                  <c:v>41295.208333333299</c:v>
                </c:pt>
                <c:pt idx="486">
                  <c:v>41295.25</c:v>
                </c:pt>
                <c:pt idx="487">
                  <c:v>41295.291666666701</c:v>
                </c:pt>
                <c:pt idx="488">
                  <c:v>41295.333333333299</c:v>
                </c:pt>
                <c:pt idx="489">
                  <c:v>41295.375</c:v>
                </c:pt>
                <c:pt idx="490">
                  <c:v>41295.416666666701</c:v>
                </c:pt>
                <c:pt idx="491">
                  <c:v>41295.458333333299</c:v>
                </c:pt>
                <c:pt idx="492">
                  <c:v>41295.5</c:v>
                </c:pt>
                <c:pt idx="493">
                  <c:v>41295.541666666701</c:v>
                </c:pt>
                <c:pt idx="494">
                  <c:v>41295.583333333299</c:v>
                </c:pt>
                <c:pt idx="495">
                  <c:v>41295.625</c:v>
                </c:pt>
                <c:pt idx="496">
                  <c:v>41295.666666666701</c:v>
                </c:pt>
                <c:pt idx="497">
                  <c:v>41295.708333333299</c:v>
                </c:pt>
                <c:pt idx="498">
                  <c:v>41295.75</c:v>
                </c:pt>
                <c:pt idx="499">
                  <c:v>41295.791666666701</c:v>
                </c:pt>
                <c:pt idx="500">
                  <c:v>41295.833333333299</c:v>
                </c:pt>
                <c:pt idx="501">
                  <c:v>41295.875</c:v>
                </c:pt>
                <c:pt idx="502">
                  <c:v>41295.916666666701</c:v>
                </c:pt>
                <c:pt idx="503">
                  <c:v>41295.958333333299</c:v>
                </c:pt>
                <c:pt idx="504">
                  <c:v>41296</c:v>
                </c:pt>
                <c:pt idx="505">
                  <c:v>41296.041666666701</c:v>
                </c:pt>
                <c:pt idx="506">
                  <c:v>41296.083333333299</c:v>
                </c:pt>
                <c:pt idx="507">
                  <c:v>41296.125</c:v>
                </c:pt>
                <c:pt idx="508">
                  <c:v>41296.166666666701</c:v>
                </c:pt>
                <c:pt idx="509">
                  <c:v>41296.208333333299</c:v>
                </c:pt>
                <c:pt idx="510">
                  <c:v>41296.25</c:v>
                </c:pt>
                <c:pt idx="511">
                  <c:v>41296.291666666701</c:v>
                </c:pt>
                <c:pt idx="512">
                  <c:v>41296.333333333299</c:v>
                </c:pt>
                <c:pt idx="513">
                  <c:v>41296.375</c:v>
                </c:pt>
                <c:pt idx="514">
                  <c:v>41296.416666666701</c:v>
                </c:pt>
                <c:pt idx="515">
                  <c:v>41296.458333333299</c:v>
                </c:pt>
                <c:pt idx="516">
                  <c:v>41296.5</c:v>
                </c:pt>
                <c:pt idx="517">
                  <c:v>41296.541666666701</c:v>
                </c:pt>
                <c:pt idx="518">
                  <c:v>41296.583333333299</c:v>
                </c:pt>
                <c:pt idx="519">
                  <c:v>41296.625</c:v>
                </c:pt>
                <c:pt idx="520">
                  <c:v>41296.666666666701</c:v>
                </c:pt>
                <c:pt idx="521">
                  <c:v>41296.708333333299</c:v>
                </c:pt>
                <c:pt idx="522">
                  <c:v>41296.75</c:v>
                </c:pt>
                <c:pt idx="523">
                  <c:v>41296.791666666701</c:v>
                </c:pt>
                <c:pt idx="524">
                  <c:v>41296.833333333299</c:v>
                </c:pt>
                <c:pt idx="525">
                  <c:v>41296.875</c:v>
                </c:pt>
                <c:pt idx="526">
                  <c:v>41296.916666666701</c:v>
                </c:pt>
                <c:pt idx="527">
                  <c:v>41296.958333333299</c:v>
                </c:pt>
                <c:pt idx="528">
                  <c:v>41297</c:v>
                </c:pt>
                <c:pt idx="529">
                  <c:v>41297.041666666701</c:v>
                </c:pt>
                <c:pt idx="530">
                  <c:v>41297.083333333299</c:v>
                </c:pt>
                <c:pt idx="531">
                  <c:v>41297.125</c:v>
                </c:pt>
                <c:pt idx="532">
                  <c:v>41297.166666666701</c:v>
                </c:pt>
                <c:pt idx="533">
                  <c:v>41297.208333333299</c:v>
                </c:pt>
                <c:pt idx="534">
                  <c:v>41297.25</c:v>
                </c:pt>
                <c:pt idx="535">
                  <c:v>41297.291666666701</c:v>
                </c:pt>
                <c:pt idx="536">
                  <c:v>41297.333333333299</c:v>
                </c:pt>
                <c:pt idx="537">
                  <c:v>41297.375</c:v>
                </c:pt>
                <c:pt idx="538">
                  <c:v>41297.416666666701</c:v>
                </c:pt>
                <c:pt idx="539">
                  <c:v>41297.458333333299</c:v>
                </c:pt>
                <c:pt idx="540">
                  <c:v>41297.5</c:v>
                </c:pt>
                <c:pt idx="541">
                  <c:v>41297.541666666701</c:v>
                </c:pt>
                <c:pt idx="542">
                  <c:v>41297.583333333299</c:v>
                </c:pt>
                <c:pt idx="543">
                  <c:v>41297.625</c:v>
                </c:pt>
                <c:pt idx="544">
                  <c:v>41297.666666666701</c:v>
                </c:pt>
                <c:pt idx="545">
                  <c:v>41297.708333333299</c:v>
                </c:pt>
                <c:pt idx="546">
                  <c:v>41297.75</c:v>
                </c:pt>
                <c:pt idx="547">
                  <c:v>41297.791666666701</c:v>
                </c:pt>
                <c:pt idx="548">
                  <c:v>41297.833333333299</c:v>
                </c:pt>
                <c:pt idx="549">
                  <c:v>41297.875</c:v>
                </c:pt>
                <c:pt idx="550">
                  <c:v>41297.916666666701</c:v>
                </c:pt>
                <c:pt idx="551">
                  <c:v>41297.958333333299</c:v>
                </c:pt>
                <c:pt idx="552">
                  <c:v>41298</c:v>
                </c:pt>
                <c:pt idx="553">
                  <c:v>41298.041666666701</c:v>
                </c:pt>
                <c:pt idx="554">
                  <c:v>41298.083333333299</c:v>
                </c:pt>
                <c:pt idx="555">
                  <c:v>41298.125</c:v>
                </c:pt>
                <c:pt idx="556">
                  <c:v>41298.166666666701</c:v>
                </c:pt>
                <c:pt idx="557">
                  <c:v>41298.208333333299</c:v>
                </c:pt>
                <c:pt idx="558">
                  <c:v>41298.25</c:v>
                </c:pt>
                <c:pt idx="559">
                  <c:v>41298.291666666701</c:v>
                </c:pt>
                <c:pt idx="560">
                  <c:v>41298.333333333299</c:v>
                </c:pt>
                <c:pt idx="561">
                  <c:v>41298.375</c:v>
                </c:pt>
                <c:pt idx="562">
                  <c:v>41298.416666666701</c:v>
                </c:pt>
                <c:pt idx="563">
                  <c:v>41298.458333333299</c:v>
                </c:pt>
                <c:pt idx="564">
                  <c:v>41298.5</c:v>
                </c:pt>
                <c:pt idx="565">
                  <c:v>41298.541666666701</c:v>
                </c:pt>
                <c:pt idx="566">
                  <c:v>41298.583333333299</c:v>
                </c:pt>
                <c:pt idx="567">
                  <c:v>41298.625</c:v>
                </c:pt>
                <c:pt idx="568">
                  <c:v>41298.666666666701</c:v>
                </c:pt>
                <c:pt idx="569">
                  <c:v>41298.708333333299</c:v>
                </c:pt>
                <c:pt idx="570">
                  <c:v>41298.75</c:v>
                </c:pt>
                <c:pt idx="571">
                  <c:v>41298.791666666701</c:v>
                </c:pt>
                <c:pt idx="572">
                  <c:v>41298.833333333299</c:v>
                </c:pt>
                <c:pt idx="573">
                  <c:v>41298.875</c:v>
                </c:pt>
                <c:pt idx="574">
                  <c:v>41298.916666666701</c:v>
                </c:pt>
                <c:pt idx="575">
                  <c:v>41298.958333333299</c:v>
                </c:pt>
                <c:pt idx="576">
                  <c:v>41299</c:v>
                </c:pt>
                <c:pt idx="577">
                  <c:v>41299.041666666701</c:v>
                </c:pt>
                <c:pt idx="578">
                  <c:v>41299.083333333299</c:v>
                </c:pt>
                <c:pt idx="579">
                  <c:v>41299.125</c:v>
                </c:pt>
                <c:pt idx="580">
                  <c:v>41299.166666666701</c:v>
                </c:pt>
                <c:pt idx="581">
                  <c:v>41299.208333333299</c:v>
                </c:pt>
                <c:pt idx="582">
                  <c:v>41299.25</c:v>
                </c:pt>
                <c:pt idx="583">
                  <c:v>41299.291666666701</c:v>
                </c:pt>
                <c:pt idx="584">
                  <c:v>41299.333333333299</c:v>
                </c:pt>
                <c:pt idx="585">
                  <c:v>41299.375</c:v>
                </c:pt>
                <c:pt idx="586">
                  <c:v>41299.416666666701</c:v>
                </c:pt>
                <c:pt idx="587">
                  <c:v>41299.458333333299</c:v>
                </c:pt>
                <c:pt idx="588">
                  <c:v>41299.5</c:v>
                </c:pt>
                <c:pt idx="589">
                  <c:v>41299.541666666701</c:v>
                </c:pt>
                <c:pt idx="590">
                  <c:v>41299.583333333299</c:v>
                </c:pt>
                <c:pt idx="591">
                  <c:v>41299.625</c:v>
                </c:pt>
                <c:pt idx="592">
                  <c:v>41299.666666666701</c:v>
                </c:pt>
                <c:pt idx="593">
                  <c:v>41299.708333333299</c:v>
                </c:pt>
                <c:pt idx="594">
                  <c:v>41299.75</c:v>
                </c:pt>
                <c:pt idx="595">
                  <c:v>41299.791666666701</c:v>
                </c:pt>
                <c:pt idx="596">
                  <c:v>41299.833333333299</c:v>
                </c:pt>
                <c:pt idx="597">
                  <c:v>41299.875</c:v>
                </c:pt>
                <c:pt idx="598">
                  <c:v>41299.916666666701</c:v>
                </c:pt>
                <c:pt idx="599">
                  <c:v>41299.958333333299</c:v>
                </c:pt>
                <c:pt idx="600">
                  <c:v>41300</c:v>
                </c:pt>
                <c:pt idx="601">
                  <c:v>41300.041666666701</c:v>
                </c:pt>
                <c:pt idx="602">
                  <c:v>41300.083333333299</c:v>
                </c:pt>
                <c:pt idx="603">
                  <c:v>41300.125</c:v>
                </c:pt>
                <c:pt idx="604">
                  <c:v>41300.166666666701</c:v>
                </c:pt>
                <c:pt idx="605">
                  <c:v>41300.208333333299</c:v>
                </c:pt>
                <c:pt idx="606">
                  <c:v>41300.25</c:v>
                </c:pt>
                <c:pt idx="607">
                  <c:v>41300.291666666701</c:v>
                </c:pt>
                <c:pt idx="608">
                  <c:v>41300.333333333299</c:v>
                </c:pt>
                <c:pt idx="609">
                  <c:v>41300.375</c:v>
                </c:pt>
                <c:pt idx="610">
                  <c:v>41300.416666666701</c:v>
                </c:pt>
                <c:pt idx="611">
                  <c:v>41300.458333333299</c:v>
                </c:pt>
                <c:pt idx="612">
                  <c:v>41300.5</c:v>
                </c:pt>
                <c:pt idx="613">
                  <c:v>41300.541666666701</c:v>
                </c:pt>
                <c:pt idx="614">
                  <c:v>41300.583333333299</c:v>
                </c:pt>
                <c:pt idx="615">
                  <c:v>41300.625</c:v>
                </c:pt>
                <c:pt idx="616">
                  <c:v>41300.666666666701</c:v>
                </c:pt>
                <c:pt idx="617">
                  <c:v>41300.708333333299</c:v>
                </c:pt>
                <c:pt idx="618">
                  <c:v>41300.75</c:v>
                </c:pt>
                <c:pt idx="619">
                  <c:v>41300.791666666701</c:v>
                </c:pt>
                <c:pt idx="620">
                  <c:v>41300.833333333299</c:v>
                </c:pt>
                <c:pt idx="621">
                  <c:v>41300.875</c:v>
                </c:pt>
                <c:pt idx="622">
                  <c:v>41300.916666666701</c:v>
                </c:pt>
                <c:pt idx="623">
                  <c:v>41300.958333333299</c:v>
                </c:pt>
                <c:pt idx="624">
                  <c:v>41301</c:v>
                </c:pt>
                <c:pt idx="625">
                  <c:v>41301.041666666701</c:v>
                </c:pt>
                <c:pt idx="626">
                  <c:v>41301.083333333299</c:v>
                </c:pt>
                <c:pt idx="627">
                  <c:v>41301.125</c:v>
                </c:pt>
                <c:pt idx="628">
                  <c:v>41301.166666666701</c:v>
                </c:pt>
                <c:pt idx="629">
                  <c:v>41301.208333333299</c:v>
                </c:pt>
                <c:pt idx="630">
                  <c:v>41301.25</c:v>
                </c:pt>
                <c:pt idx="631">
                  <c:v>41301.291666666701</c:v>
                </c:pt>
                <c:pt idx="632">
                  <c:v>41301.333333333299</c:v>
                </c:pt>
                <c:pt idx="633">
                  <c:v>41301.375</c:v>
                </c:pt>
                <c:pt idx="634">
                  <c:v>41301.416666666701</c:v>
                </c:pt>
                <c:pt idx="635">
                  <c:v>41301.458333333299</c:v>
                </c:pt>
                <c:pt idx="636">
                  <c:v>41301.5</c:v>
                </c:pt>
                <c:pt idx="637">
                  <c:v>41301.541666666701</c:v>
                </c:pt>
                <c:pt idx="638">
                  <c:v>41301.583333333299</c:v>
                </c:pt>
                <c:pt idx="639">
                  <c:v>41301.625</c:v>
                </c:pt>
                <c:pt idx="640">
                  <c:v>41301.666666666701</c:v>
                </c:pt>
                <c:pt idx="641">
                  <c:v>41301.708333333299</c:v>
                </c:pt>
                <c:pt idx="642">
                  <c:v>41301.75</c:v>
                </c:pt>
                <c:pt idx="643">
                  <c:v>41301.791666666701</c:v>
                </c:pt>
                <c:pt idx="644">
                  <c:v>41301.833333333299</c:v>
                </c:pt>
                <c:pt idx="645">
                  <c:v>41301.875</c:v>
                </c:pt>
                <c:pt idx="646">
                  <c:v>41301.916666666701</c:v>
                </c:pt>
                <c:pt idx="647">
                  <c:v>41301.958333333299</c:v>
                </c:pt>
                <c:pt idx="648">
                  <c:v>41302</c:v>
                </c:pt>
                <c:pt idx="649">
                  <c:v>41302.041666666701</c:v>
                </c:pt>
                <c:pt idx="650">
                  <c:v>41302.083333333299</c:v>
                </c:pt>
                <c:pt idx="651">
                  <c:v>41302.125</c:v>
                </c:pt>
                <c:pt idx="652">
                  <c:v>41302.166666666701</c:v>
                </c:pt>
                <c:pt idx="653">
                  <c:v>41302.208333333299</c:v>
                </c:pt>
                <c:pt idx="654">
                  <c:v>41302.25</c:v>
                </c:pt>
                <c:pt idx="655">
                  <c:v>41302.291666666701</c:v>
                </c:pt>
                <c:pt idx="656">
                  <c:v>41302.333333333299</c:v>
                </c:pt>
                <c:pt idx="657">
                  <c:v>41302.375</c:v>
                </c:pt>
                <c:pt idx="658">
                  <c:v>41302.416666666701</c:v>
                </c:pt>
                <c:pt idx="659">
                  <c:v>41302.458333333299</c:v>
                </c:pt>
                <c:pt idx="660">
                  <c:v>41302.5</c:v>
                </c:pt>
                <c:pt idx="661">
                  <c:v>41302.541666666701</c:v>
                </c:pt>
                <c:pt idx="662">
                  <c:v>41302.583333333299</c:v>
                </c:pt>
                <c:pt idx="663">
                  <c:v>41302.625</c:v>
                </c:pt>
                <c:pt idx="664">
                  <c:v>41302.666666666701</c:v>
                </c:pt>
                <c:pt idx="665">
                  <c:v>41302.708333333299</c:v>
                </c:pt>
                <c:pt idx="666">
                  <c:v>41302.75</c:v>
                </c:pt>
                <c:pt idx="667">
                  <c:v>41302.791666666701</c:v>
                </c:pt>
                <c:pt idx="668">
                  <c:v>41302.833333333299</c:v>
                </c:pt>
                <c:pt idx="669">
                  <c:v>41302.875</c:v>
                </c:pt>
                <c:pt idx="670">
                  <c:v>41302.916666666701</c:v>
                </c:pt>
                <c:pt idx="671">
                  <c:v>41302.958333333299</c:v>
                </c:pt>
                <c:pt idx="672">
                  <c:v>41303</c:v>
                </c:pt>
                <c:pt idx="673">
                  <c:v>41303.041666666701</c:v>
                </c:pt>
                <c:pt idx="674">
                  <c:v>41303.083333333299</c:v>
                </c:pt>
                <c:pt idx="675">
                  <c:v>41303.125</c:v>
                </c:pt>
                <c:pt idx="676">
                  <c:v>41303.166666666701</c:v>
                </c:pt>
                <c:pt idx="677">
                  <c:v>41303.208333333299</c:v>
                </c:pt>
                <c:pt idx="678">
                  <c:v>41303.25</c:v>
                </c:pt>
                <c:pt idx="679">
                  <c:v>41303.291666666701</c:v>
                </c:pt>
                <c:pt idx="680">
                  <c:v>41303.333333333299</c:v>
                </c:pt>
                <c:pt idx="681">
                  <c:v>41303.375</c:v>
                </c:pt>
                <c:pt idx="682">
                  <c:v>41303.416666666701</c:v>
                </c:pt>
                <c:pt idx="683">
                  <c:v>41303.458333333299</c:v>
                </c:pt>
                <c:pt idx="684">
                  <c:v>41303.5</c:v>
                </c:pt>
                <c:pt idx="685">
                  <c:v>41303.541666666701</c:v>
                </c:pt>
                <c:pt idx="686">
                  <c:v>41303.583333333299</c:v>
                </c:pt>
                <c:pt idx="687">
                  <c:v>41303.625</c:v>
                </c:pt>
                <c:pt idx="688">
                  <c:v>41303.666666666701</c:v>
                </c:pt>
                <c:pt idx="689">
                  <c:v>41303.708333333299</c:v>
                </c:pt>
                <c:pt idx="690">
                  <c:v>41303.75</c:v>
                </c:pt>
                <c:pt idx="691">
                  <c:v>41303.791666666701</c:v>
                </c:pt>
                <c:pt idx="692">
                  <c:v>41303.833333333299</c:v>
                </c:pt>
                <c:pt idx="693">
                  <c:v>41303.875</c:v>
                </c:pt>
                <c:pt idx="694">
                  <c:v>41303.916666666701</c:v>
                </c:pt>
                <c:pt idx="695">
                  <c:v>41303.958333333299</c:v>
                </c:pt>
                <c:pt idx="696">
                  <c:v>41304</c:v>
                </c:pt>
                <c:pt idx="697">
                  <c:v>41304.041666666701</c:v>
                </c:pt>
                <c:pt idx="698">
                  <c:v>41304.083333333299</c:v>
                </c:pt>
                <c:pt idx="699">
                  <c:v>41304.125</c:v>
                </c:pt>
                <c:pt idx="700">
                  <c:v>41304.166666666701</c:v>
                </c:pt>
                <c:pt idx="701">
                  <c:v>41304.208333333299</c:v>
                </c:pt>
                <c:pt idx="702">
                  <c:v>41304.25</c:v>
                </c:pt>
                <c:pt idx="703">
                  <c:v>41304.291666666701</c:v>
                </c:pt>
                <c:pt idx="704">
                  <c:v>41304.333333333299</c:v>
                </c:pt>
                <c:pt idx="705">
                  <c:v>41304.375</c:v>
                </c:pt>
                <c:pt idx="706">
                  <c:v>41304.416666666701</c:v>
                </c:pt>
                <c:pt idx="707">
                  <c:v>41304.458333333299</c:v>
                </c:pt>
                <c:pt idx="708">
                  <c:v>41304.5</c:v>
                </c:pt>
                <c:pt idx="709">
                  <c:v>41304.541666666701</c:v>
                </c:pt>
                <c:pt idx="710">
                  <c:v>41304.583333333299</c:v>
                </c:pt>
                <c:pt idx="711">
                  <c:v>41304.625</c:v>
                </c:pt>
                <c:pt idx="712">
                  <c:v>41304.666666666701</c:v>
                </c:pt>
                <c:pt idx="713">
                  <c:v>41304.708333333299</c:v>
                </c:pt>
                <c:pt idx="714">
                  <c:v>41304.75</c:v>
                </c:pt>
                <c:pt idx="715">
                  <c:v>41304.791666666701</c:v>
                </c:pt>
                <c:pt idx="716">
                  <c:v>41304.833333333299</c:v>
                </c:pt>
                <c:pt idx="717">
                  <c:v>41304.875</c:v>
                </c:pt>
                <c:pt idx="718">
                  <c:v>41304.916666666701</c:v>
                </c:pt>
                <c:pt idx="719">
                  <c:v>41304.958333333299</c:v>
                </c:pt>
                <c:pt idx="720">
                  <c:v>41305</c:v>
                </c:pt>
                <c:pt idx="721">
                  <c:v>41305.041666666701</c:v>
                </c:pt>
                <c:pt idx="722">
                  <c:v>41305.083333333299</c:v>
                </c:pt>
                <c:pt idx="723">
                  <c:v>41305.125</c:v>
                </c:pt>
                <c:pt idx="724">
                  <c:v>41305.166666666701</c:v>
                </c:pt>
                <c:pt idx="725">
                  <c:v>41305.208333333299</c:v>
                </c:pt>
                <c:pt idx="726">
                  <c:v>41305.25</c:v>
                </c:pt>
                <c:pt idx="727">
                  <c:v>41305.291666666701</c:v>
                </c:pt>
                <c:pt idx="728">
                  <c:v>41305.333333333299</c:v>
                </c:pt>
                <c:pt idx="729">
                  <c:v>41305.375</c:v>
                </c:pt>
                <c:pt idx="730">
                  <c:v>41305.416666666701</c:v>
                </c:pt>
                <c:pt idx="731">
                  <c:v>41305.458333333299</c:v>
                </c:pt>
                <c:pt idx="732">
                  <c:v>41305.5</c:v>
                </c:pt>
                <c:pt idx="733">
                  <c:v>41305.541666666701</c:v>
                </c:pt>
                <c:pt idx="734">
                  <c:v>41305.583333333299</c:v>
                </c:pt>
                <c:pt idx="735">
                  <c:v>41305.625</c:v>
                </c:pt>
                <c:pt idx="736">
                  <c:v>41305.666666666701</c:v>
                </c:pt>
                <c:pt idx="737">
                  <c:v>41305.708333333299</c:v>
                </c:pt>
                <c:pt idx="738">
                  <c:v>41305.75</c:v>
                </c:pt>
                <c:pt idx="739">
                  <c:v>41305.791666666701</c:v>
                </c:pt>
                <c:pt idx="740">
                  <c:v>41305.833333333299</c:v>
                </c:pt>
                <c:pt idx="741">
                  <c:v>41305.875</c:v>
                </c:pt>
                <c:pt idx="742">
                  <c:v>41305.916666666701</c:v>
                </c:pt>
                <c:pt idx="743">
                  <c:v>41305.958333333299</c:v>
                </c:pt>
                <c:pt idx="744">
                  <c:v>41306</c:v>
                </c:pt>
                <c:pt idx="745">
                  <c:v>41306.041666666701</c:v>
                </c:pt>
                <c:pt idx="746">
                  <c:v>41306.083333333299</c:v>
                </c:pt>
                <c:pt idx="747">
                  <c:v>41306.125</c:v>
                </c:pt>
                <c:pt idx="748">
                  <c:v>41306.166666666701</c:v>
                </c:pt>
                <c:pt idx="749">
                  <c:v>41306.208333333299</c:v>
                </c:pt>
                <c:pt idx="750">
                  <c:v>41306.25</c:v>
                </c:pt>
                <c:pt idx="751">
                  <c:v>41306.291666666701</c:v>
                </c:pt>
                <c:pt idx="752">
                  <c:v>41306.333333333299</c:v>
                </c:pt>
                <c:pt idx="753">
                  <c:v>41306.375</c:v>
                </c:pt>
                <c:pt idx="754">
                  <c:v>41306.416666666701</c:v>
                </c:pt>
                <c:pt idx="755">
                  <c:v>41306.458333333299</c:v>
                </c:pt>
                <c:pt idx="756">
                  <c:v>41306.5</c:v>
                </c:pt>
                <c:pt idx="757">
                  <c:v>41306.541666666701</c:v>
                </c:pt>
                <c:pt idx="758">
                  <c:v>41306.583333333299</c:v>
                </c:pt>
                <c:pt idx="759">
                  <c:v>41306.625</c:v>
                </c:pt>
                <c:pt idx="760">
                  <c:v>41306.666666666701</c:v>
                </c:pt>
                <c:pt idx="761">
                  <c:v>41306.708333333299</c:v>
                </c:pt>
                <c:pt idx="762">
                  <c:v>41306.75</c:v>
                </c:pt>
                <c:pt idx="763">
                  <c:v>41306.791666666701</c:v>
                </c:pt>
                <c:pt idx="764">
                  <c:v>41306.833333333299</c:v>
                </c:pt>
                <c:pt idx="765">
                  <c:v>41306.875</c:v>
                </c:pt>
                <c:pt idx="766">
                  <c:v>41306.916666666701</c:v>
                </c:pt>
                <c:pt idx="767">
                  <c:v>41306.958333333299</c:v>
                </c:pt>
                <c:pt idx="768">
                  <c:v>41307</c:v>
                </c:pt>
                <c:pt idx="769">
                  <c:v>41307.041666666701</c:v>
                </c:pt>
                <c:pt idx="770">
                  <c:v>41307.083333333299</c:v>
                </c:pt>
                <c:pt idx="771">
                  <c:v>41307.125</c:v>
                </c:pt>
                <c:pt idx="772">
                  <c:v>41307.166666666701</c:v>
                </c:pt>
                <c:pt idx="773">
                  <c:v>41307.208333333299</c:v>
                </c:pt>
                <c:pt idx="774">
                  <c:v>41307.25</c:v>
                </c:pt>
                <c:pt idx="775">
                  <c:v>41307.291666666701</c:v>
                </c:pt>
                <c:pt idx="776">
                  <c:v>41307.333333333299</c:v>
                </c:pt>
                <c:pt idx="777">
                  <c:v>41307.375</c:v>
                </c:pt>
                <c:pt idx="778">
                  <c:v>41307.416666666701</c:v>
                </c:pt>
                <c:pt idx="779">
                  <c:v>41307.458333333299</c:v>
                </c:pt>
                <c:pt idx="780">
                  <c:v>41307.5</c:v>
                </c:pt>
                <c:pt idx="781">
                  <c:v>41307.541666666701</c:v>
                </c:pt>
                <c:pt idx="782">
                  <c:v>41307.583333333299</c:v>
                </c:pt>
                <c:pt idx="783">
                  <c:v>41307.625</c:v>
                </c:pt>
                <c:pt idx="784">
                  <c:v>41307.666666666701</c:v>
                </c:pt>
                <c:pt idx="785">
                  <c:v>41307.708333333299</c:v>
                </c:pt>
                <c:pt idx="786">
                  <c:v>41307.75</c:v>
                </c:pt>
                <c:pt idx="787">
                  <c:v>41307.791666666701</c:v>
                </c:pt>
                <c:pt idx="788">
                  <c:v>41307.833333333299</c:v>
                </c:pt>
                <c:pt idx="789">
                  <c:v>41307.875</c:v>
                </c:pt>
                <c:pt idx="790">
                  <c:v>41307.916666666701</c:v>
                </c:pt>
                <c:pt idx="791">
                  <c:v>41307.958333333299</c:v>
                </c:pt>
                <c:pt idx="792">
                  <c:v>41308</c:v>
                </c:pt>
                <c:pt idx="793">
                  <c:v>41308.041666666701</c:v>
                </c:pt>
                <c:pt idx="794">
                  <c:v>41308.083333333299</c:v>
                </c:pt>
                <c:pt idx="795">
                  <c:v>41308.125</c:v>
                </c:pt>
                <c:pt idx="796">
                  <c:v>41308.166666666701</c:v>
                </c:pt>
                <c:pt idx="797">
                  <c:v>41308.208333333299</c:v>
                </c:pt>
                <c:pt idx="798">
                  <c:v>41308.25</c:v>
                </c:pt>
                <c:pt idx="799">
                  <c:v>41308.291666666701</c:v>
                </c:pt>
                <c:pt idx="800">
                  <c:v>41308.333333333299</c:v>
                </c:pt>
                <c:pt idx="801">
                  <c:v>41308.375</c:v>
                </c:pt>
                <c:pt idx="802">
                  <c:v>41308.416666666701</c:v>
                </c:pt>
                <c:pt idx="803">
                  <c:v>41308.458333333299</c:v>
                </c:pt>
                <c:pt idx="804">
                  <c:v>41308.5</c:v>
                </c:pt>
                <c:pt idx="805">
                  <c:v>41308.541666666701</c:v>
                </c:pt>
                <c:pt idx="806">
                  <c:v>41308.583333333299</c:v>
                </c:pt>
                <c:pt idx="807">
                  <c:v>41308.625</c:v>
                </c:pt>
                <c:pt idx="808">
                  <c:v>41308.666666666701</c:v>
                </c:pt>
                <c:pt idx="809">
                  <c:v>41308.708333333299</c:v>
                </c:pt>
                <c:pt idx="810">
                  <c:v>41308.75</c:v>
                </c:pt>
                <c:pt idx="811">
                  <c:v>41308.791666666701</c:v>
                </c:pt>
                <c:pt idx="812">
                  <c:v>41308.833333333299</c:v>
                </c:pt>
                <c:pt idx="813">
                  <c:v>41308.875</c:v>
                </c:pt>
                <c:pt idx="814">
                  <c:v>41308.916666666701</c:v>
                </c:pt>
                <c:pt idx="815">
                  <c:v>41308.958333333299</c:v>
                </c:pt>
                <c:pt idx="816">
                  <c:v>41309</c:v>
                </c:pt>
                <c:pt idx="817">
                  <c:v>41309.041666666701</c:v>
                </c:pt>
                <c:pt idx="818">
                  <c:v>41309.083333333299</c:v>
                </c:pt>
                <c:pt idx="819">
                  <c:v>41309.125</c:v>
                </c:pt>
                <c:pt idx="820">
                  <c:v>41309.166666666701</c:v>
                </c:pt>
                <c:pt idx="821">
                  <c:v>41309.208333333299</c:v>
                </c:pt>
                <c:pt idx="822">
                  <c:v>41309.25</c:v>
                </c:pt>
                <c:pt idx="823">
                  <c:v>41309.291666666701</c:v>
                </c:pt>
                <c:pt idx="824">
                  <c:v>41309.333333333299</c:v>
                </c:pt>
                <c:pt idx="825">
                  <c:v>41309.375</c:v>
                </c:pt>
                <c:pt idx="826">
                  <c:v>41309.416666666701</c:v>
                </c:pt>
                <c:pt idx="827">
                  <c:v>41309.458333333299</c:v>
                </c:pt>
                <c:pt idx="828">
                  <c:v>41309.5</c:v>
                </c:pt>
                <c:pt idx="829">
                  <c:v>41309.541666666701</c:v>
                </c:pt>
                <c:pt idx="830">
                  <c:v>41309.583333333299</c:v>
                </c:pt>
                <c:pt idx="831">
                  <c:v>41309.625</c:v>
                </c:pt>
                <c:pt idx="832">
                  <c:v>41309.666666666701</c:v>
                </c:pt>
                <c:pt idx="833">
                  <c:v>41309.708333333299</c:v>
                </c:pt>
                <c:pt idx="834">
                  <c:v>41309.75</c:v>
                </c:pt>
                <c:pt idx="835">
                  <c:v>41309.791666666701</c:v>
                </c:pt>
                <c:pt idx="836">
                  <c:v>41309.833333333299</c:v>
                </c:pt>
                <c:pt idx="837">
                  <c:v>41309.875</c:v>
                </c:pt>
                <c:pt idx="838">
                  <c:v>41309.916666666701</c:v>
                </c:pt>
                <c:pt idx="839">
                  <c:v>41309.958333333299</c:v>
                </c:pt>
                <c:pt idx="840">
                  <c:v>41310</c:v>
                </c:pt>
                <c:pt idx="841">
                  <c:v>41310.041666666701</c:v>
                </c:pt>
                <c:pt idx="842">
                  <c:v>41310.083333333299</c:v>
                </c:pt>
                <c:pt idx="843">
                  <c:v>41310.125</c:v>
                </c:pt>
                <c:pt idx="844">
                  <c:v>41310.166666666701</c:v>
                </c:pt>
                <c:pt idx="845">
                  <c:v>41310.208333333299</c:v>
                </c:pt>
                <c:pt idx="846">
                  <c:v>41310.25</c:v>
                </c:pt>
                <c:pt idx="847">
                  <c:v>41310.291666666701</c:v>
                </c:pt>
                <c:pt idx="848">
                  <c:v>41310.333333333299</c:v>
                </c:pt>
                <c:pt idx="849">
                  <c:v>41310.375</c:v>
                </c:pt>
                <c:pt idx="850">
                  <c:v>41310.416666666701</c:v>
                </c:pt>
                <c:pt idx="851">
                  <c:v>41310.458333333299</c:v>
                </c:pt>
                <c:pt idx="852">
                  <c:v>41310.5</c:v>
                </c:pt>
                <c:pt idx="853">
                  <c:v>41310.541666666701</c:v>
                </c:pt>
                <c:pt idx="854">
                  <c:v>41310.583333333299</c:v>
                </c:pt>
                <c:pt idx="855">
                  <c:v>41310.625</c:v>
                </c:pt>
                <c:pt idx="856">
                  <c:v>41310.666666666701</c:v>
                </c:pt>
                <c:pt idx="857">
                  <c:v>41310.708333333299</c:v>
                </c:pt>
                <c:pt idx="858">
                  <c:v>41310.75</c:v>
                </c:pt>
                <c:pt idx="859">
                  <c:v>41310.791666666701</c:v>
                </c:pt>
                <c:pt idx="860">
                  <c:v>41310.833333333299</c:v>
                </c:pt>
                <c:pt idx="861">
                  <c:v>41310.875</c:v>
                </c:pt>
                <c:pt idx="862">
                  <c:v>41310.916666666701</c:v>
                </c:pt>
                <c:pt idx="863">
                  <c:v>41310.958333333299</c:v>
                </c:pt>
                <c:pt idx="864">
                  <c:v>41311</c:v>
                </c:pt>
                <c:pt idx="865">
                  <c:v>41311.041666666701</c:v>
                </c:pt>
                <c:pt idx="866">
                  <c:v>41311.083333333299</c:v>
                </c:pt>
                <c:pt idx="867">
                  <c:v>41311.125</c:v>
                </c:pt>
                <c:pt idx="868">
                  <c:v>41311.166666666701</c:v>
                </c:pt>
                <c:pt idx="869">
                  <c:v>41311.208333333299</c:v>
                </c:pt>
                <c:pt idx="870">
                  <c:v>41311.25</c:v>
                </c:pt>
                <c:pt idx="871">
                  <c:v>41311.291666666701</c:v>
                </c:pt>
                <c:pt idx="872">
                  <c:v>41311.333333333299</c:v>
                </c:pt>
                <c:pt idx="873">
                  <c:v>41311.375</c:v>
                </c:pt>
                <c:pt idx="874">
                  <c:v>41311.416666666701</c:v>
                </c:pt>
                <c:pt idx="875">
                  <c:v>41311.458333333299</c:v>
                </c:pt>
                <c:pt idx="876">
                  <c:v>41311.5</c:v>
                </c:pt>
                <c:pt idx="877">
                  <c:v>41311.541666666701</c:v>
                </c:pt>
                <c:pt idx="878">
                  <c:v>41311.583333333299</c:v>
                </c:pt>
                <c:pt idx="879">
                  <c:v>41311.625</c:v>
                </c:pt>
                <c:pt idx="880">
                  <c:v>41311.666666666701</c:v>
                </c:pt>
                <c:pt idx="881">
                  <c:v>41311.708333333299</c:v>
                </c:pt>
                <c:pt idx="882">
                  <c:v>41311.75</c:v>
                </c:pt>
                <c:pt idx="883">
                  <c:v>41311.791666666701</c:v>
                </c:pt>
                <c:pt idx="884">
                  <c:v>41311.833333333299</c:v>
                </c:pt>
                <c:pt idx="885">
                  <c:v>41311.875</c:v>
                </c:pt>
                <c:pt idx="886">
                  <c:v>41311.916666666701</c:v>
                </c:pt>
                <c:pt idx="887">
                  <c:v>41311.958333333299</c:v>
                </c:pt>
                <c:pt idx="888">
                  <c:v>41312</c:v>
                </c:pt>
                <c:pt idx="889">
                  <c:v>41312.041666666701</c:v>
                </c:pt>
                <c:pt idx="890">
                  <c:v>41312.083333333299</c:v>
                </c:pt>
                <c:pt idx="891">
                  <c:v>41312.125</c:v>
                </c:pt>
                <c:pt idx="892">
                  <c:v>41312.166666666701</c:v>
                </c:pt>
                <c:pt idx="893">
                  <c:v>41312.208333333299</c:v>
                </c:pt>
                <c:pt idx="894">
                  <c:v>41312.25</c:v>
                </c:pt>
                <c:pt idx="895">
                  <c:v>41312.291666666701</c:v>
                </c:pt>
                <c:pt idx="896">
                  <c:v>41312.333333333299</c:v>
                </c:pt>
                <c:pt idx="897">
                  <c:v>41312.375</c:v>
                </c:pt>
                <c:pt idx="898">
                  <c:v>41312.416666666701</c:v>
                </c:pt>
                <c:pt idx="899">
                  <c:v>41312.458333333299</c:v>
                </c:pt>
                <c:pt idx="900">
                  <c:v>41312.5</c:v>
                </c:pt>
                <c:pt idx="901">
                  <c:v>41312.541666666701</c:v>
                </c:pt>
                <c:pt idx="902">
                  <c:v>41312.583333333299</c:v>
                </c:pt>
                <c:pt idx="903">
                  <c:v>41312.625</c:v>
                </c:pt>
                <c:pt idx="904">
                  <c:v>41312.666666666701</c:v>
                </c:pt>
                <c:pt idx="905">
                  <c:v>41312.708333333299</c:v>
                </c:pt>
                <c:pt idx="906">
                  <c:v>41312.75</c:v>
                </c:pt>
                <c:pt idx="907">
                  <c:v>41312.791666666701</c:v>
                </c:pt>
                <c:pt idx="908">
                  <c:v>41312.833333333299</c:v>
                </c:pt>
                <c:pt idx="909">
                  <c:v>41312.875</c:v>
                </c:pt>
                <c:pt idx="910">
                  <c:v>41312.916666666701</c:v>
                </c:pt>
                <c:pt idx="911">
                  <c:v>41312.958333333299</c:v>
                </c:pt>
                <c:pt idx="912">
                  <c:v>41313</c:v>
                </c:pt>
                <c:pt idx="913">
                  <c:v>41313.041666666701</c:v>
                </c:pt>
                <c:pt idx="914">
                  <c:v>41313.083333333299</c:v>
                </c:pt>
                <c:pt idx="915">
                  <c:v>41313.125</c:v>
                </c:pt>
                <c:pt idx="916">
                  <c:v>41313.166666666701</c:v>
                </c:pt>
                <c:pt idx="917">
                  <c:v>41313.208333333299</c:v>
                </c:pt>
                <c:pt idx="918">
                  <c:v>41313.25</c:v>
                </c:pt>
                <c:pt idx="919">
                  <c:v>41313.291666666701</c:v>
                </c:pt>
                <c:pt idx="920">
                  <c:v>41313.333333333299</c:v>
                </c:pt>
                <c:pt idx="921">
                  <c:v>41313.375</c:v>
                </c:pt>
                <c:pt idx="922">
                  <c:v>41313.416666666701</c:v>
                </c:pt>
                <c:pt idx="923">
                  <c:v>41313.458333333299</c:v>
                </c:pt>
                <c:pt idx="924">
                  <c:v>41313.5</c:v>
                </c:pt>
                <c:pt idx="925">
                  <c:v>41313.541666666701</c:v>
                </c:pt>
                <c:pt idx="926">
                  <c:v>41313.583333333299</c:v>
                </c:pt>
                <c:pt idx="927">
                  <c:v>41313.625</c:v>
                </c:pt>
                <c:pt idx="928">
                  <c:v>41313.666666666701</c:v>
                </c:pt>
                <c:pt idx="929">
                  <c:v>41313.708333333299</c:v>
                </c:pt>
                <c:pt idx="930">
                  <c:v>41313.75</c:v>
                </c:pt>
                <c:pt idx="931">
                  <c:v>41313.791666666701</c:v>
                </c:pt>
                <c:pt idx="932">
                  <c:v>41313.833333333299</c:v>
                </c:pt>
                <c:pt idx="933">
                  <c:v>41313.875</c:v>
                </c:pt>
                <c:pt idx="934">
                  <c:v>41313.916666666701</c:v>
                </c:pt>
                <c:pt idx="935">
                  <c:v>41313.958333333299</c:v>
                </c:pt>
                <c:pt idx="936">
                  <c:v>41314</c:v>
                </c:pt>
                <c:pt idx="937">
                  <c:v>41314.041666666701</c:v>
                </c:pt>
                <c:pt idx="938">
                  <c:v>41314.083333333299</c:v>
                </c:pt>
                <c:pt idx="939">
                  <c:v>41314.125</c:v>
                </c:pt>
                <c:pt idx="940">
                  <c:v>41314.166666666701</c:v>
                </c:pt>
                <c:pt idx="941">
                  <c:v>41314.208333333299</c:v>
                </c:pt>
                <c:pt idx="942">
                  <c:v>41314.25</c:v>
                </c:pt>
                <c:pt idx="943">
                  <c:v>41314.291666666701</c:v>
                </c:pt>
                <c:pt idx="944">
                  <c:v>41314.333333333299</c:v>
                </c:pt>
                <c:pt idx="945">
                  <c:v>41314.375</c:v>
                </c:pt>
                <c:pt idx="946">
                  <c:v>41314.416666666701</c:v>
                </c:pt>
                <c:pt idx="947">
                  <c:v>41314.458333333299</c:v>
                </c:pt>
                <c:pt idx="948">
                  <c:v>41314.5</c:v>
                </c:pt>
                <c:pt idx="949">
                  <c:v>41314.541666666701</c:v>
                </c:pt>
                <c:pt idx="950">
                  <c:v>41314.583333333299</c:v>
                </c:pt>
                <c:pt idx="951">
                  <c:v>41314.625</c:v>
                </c:pt>
                <c:pt idx="952">
                  <c:v>41314.666666666701</c:v>
                </c:pt>
                <c:pt idx="953">
                  <c:v>41314.708333333299</c:v>
                </c:pt>
                <c:pt idx="954">
                  <c:v>41314.75</c:v>
                </c:pt>
                <c:pt idx="955">
                  <c:v>41314.791666666701</c:v>
                </c:pt>
                <c:pt idx="956">
                  <c:v>41314.833333333299</c:v>
                </c:pt>
                <c:pt idx="957">
                  <c:v>41314.875</c:v>
                </c:pt>
                <c:pt idx="958">
                  <c:v>41314.916666666701</c:v>
                </c:pt>
                <c:pt idx="959">
                  <c:v>41314.958333333299</c:v>
                </c:pt>
                <c:pt idx="960">
                  <c:v>41315</c:v>
                </c:pt>
                <c:pt idx="961">
                  <c:v>41315.041666666701</c:v>
                </c:pt>
                <c:pt idx="962">
                  <c:v>41315.083333333299</c:v>
                </c:pt>
                <c:pt idx="963">
                  <c:v>41315.125</c:v>
                </c:pt>
                <c:pt idx="964">
                  <c:v>41315.166666666701</c:v>
                </c:pt>
                <c:pt idx="965">
                  <c:v>41315.208333333299</c:v>
                </c:pt>
                <c:pt idx="966">
                  <c:v>41315.25</c:v>
                </c:pt>
                <c:pt idx="967">
                  <c:v>41315.291666666701</c:v>
                </c:pt>
                <c:pt idx="968">
                  <c:v>41315.333333333299</c:v>
                </c:pt>
                <c:pt idx="969">
                  <c:v>41315.375</c:v>
                </c:pt>
                <c:pt idx="970">
                  <c:v>41315.416666666701</c:v>
                </c:pt>
                <c:pt idx="971">
                  <c:v>41315.458333333299</c:v>
                </c:pt>
                <c:pt idx="972">
                  <c:v>41315.5</c:v>
                </c:pt>
                <c:pt idx="973">
                  <c:v>41315.541666666701</c:v>
                </c:pt>
                <c:pt idx="974">
                  <c:v>41315.583333333299</c:v>
                </c:pt>
                <c:pt idx="975">
                  <c:v>41315.625</c:v>
                </c:pt>
                <c:pt idx="976">
                  <c:v>41315.666666666701</c:v>
                </c:pt>
                <c:pt idx="977">
                  <c:v>41315.708333333299</c:v>
                </c:pt>
                <c:pt idx="978">
                  <c:v>41315.75</c:v>
                </c:pt>
                <c:pt idx="979">
                  <c:v>41315.791666666701</c:v>
                </c:pt>
                <c:pt idx="980">
                  <c:v>41315.833333333299</c:v>
                </c:pt>
                <c:pt idx="981">
                  <c:v>41315.875</c:v>
                </c:pt>
                <c:pt idx="982">
                  <c:v>41315.916666666701</c:v>
                </c:pt>
                <c:pt idx="983">
                  <c:v>41315.958333333299</c:v>
                </c:pt>
                <c:pt idx="984">
                  <c:v>41316</c:v>
                </c:pt>
                <c:pt idx="985">
                  <c:v>41316.041666666701</c:v>
                </c:pt>
                <c:pt idx="986">
                  <c:v>41316.083333333299</c:v>
                </c:pt>
                <c:pt idx="987">
                  <c:v>41316.125</c:v>
                </c:pt>
                <c:pt idx="988">
                  <c:v>41316.166666666701</c:v>
                </c:pt>
                <c:pt idx="989">
                  <c:v>41316.208333333299</c:v>
                </c:pt>
                <c:pt idx="990">
                  <c:v>41316.25</c:v>
                </c:pt>
                <c:pt idx="991">
                  <c:v>41316.291666666701</c:v>
                </c:pt>
                <c:pt idx="992">
                  <c:v>41316.333333333299</c:v>
                </c:pt>
                <c:pt idx="993">
                  <c:v>41316.375</c:v>
                </c:pt>
                <c:pt idx="994">
                  <c:v>41316.416666666701</c:v>
                </c:pt>
                <c:pt idx="995">
                  <c:v>41316.458333333299</c:v>
                </c:pt>
                <c:pt idx="996">
                  <c:v>41316.5</c:v>
                </c:pt>
                <c:pt idx="997">
                  <c:v>41316.541666666701</c:v>
                </c:pt>
                <c:pt idx="998">
                  <c:v>41316.583333333299</c:v>
                </c:pt>
                <c:pt idx="999">
                  <c:v>41316.625</c:v>
                </c:pt>
                <c:pt idx="1000">
                  <c:v>41316.666666666701</c:v>
                </c:pt>
                <c:pt idx="1001">
                  <c:v>41316.708333333299</c:v>
                </c:pt>
                <c:pt idx="1002">
                  <c:v>41316.75</c:v>
                </c:pt>
                <c:pt idx="1003">
                  <c:v>41316.791666666701</c:v>
                </c:pt>
                <c:pt idx="1004">
                  <c:v>41316.833333333299</c:v>
                </c:pt>
                <c:pt idx="1005">
                  <c:v>41316.875</c:v>
                </c:pt>
                <c:pt idx="1006">
                  <c:v>41316.916666666701</c:v>
                </c:pt>
                <c:pt idx="1007">
                  <c:v>41316.958333333299</c:v>
                </c:pt>
                <c:pt idx="1008">
                  <c:v>41317</c:v>
                </c:pt>
                <c:pt idx="1009">
                  <c:v>41317.041666666701</c:v>
                </c:pt>
                <c:pt idx="1010">
                  <c:v>41317.083333333299</c:v>
                </c:pt>
                <c:pt idx="1011">
                  <c:v>41317.125</c:v>
                </c:pt>
                <c:pt idx="1012">
                  <c:v>41317.166666666701</c:v>
                </c:pt>
                <c:pt idx="1013">
                  <c:v>41317.208333333299</c:v>
                </c:pt>
                <c:pt idx="1014">
                  <c:v>41317.25</c:v>
                </c:pt>
                <c:pt idx="1015">
                  <c:v>41317.291666666701</c:v>
                </c:pt>
                <c:pt idx="1016">
                  <c:v>41317.333333333299</c:v>
                </c:pt>
                <c:pt idx="1017">
                  <c:v>41317.375</c:v>
                </c:pt>
                <c:pt idx="1018">
                  <c:v>41317.416666666701</c:v>
                </c:pt>
                <c:pt idx="1019">
                  <c:v>41317.458333333299</c:v>
                </c:pt>
                <c:pt idx="1020">
                  <c:v>41317.5</c:v>
                </c:pt>
                <c:pt idx="1021">
                  <c:v>41317.541666666701</c:v>
                </c:pt>
                <c:pt idx="1022">
                  <c:v>41317.583333333299</c:v>
                </c:pt>
                <c:pt idx="1023">
                  <c:v>41317.625</c:v>
                </c:pt>
                <c:pt idx="1024">
                  <c:v>41317.666666666701</c:v>
                </c:pt>
                <c:pt idx="1025">
                  <c:v>41317.708333333299</c:v>
                </c:pt>
                <c:pt idx="1026">
                  <c:v>41317.75</c:v>
                </c:pt>
                <c:pt idx="1027">
                  <c:v>41317.791666666701</c:v>
                </c:pt>
                <c:pt idx="1028">
                  <c:v>41317.833333333299</c:v>
                </c:pt>
                <c:pt idx="1029">
                  <c:v>41317.875</c:v>
                </c:pt>
                <c:pt idx="1030">
                  <c:v>41317.916666666701</c:v>
                </c:pt>
                <c:pt idx="1031">
                  <c:v>41317.958333333299</c:v>
                </c:pt>
                <c:pt idx="1032">
                  <c:v>41318</c:v>
                </c:pt>
                <c:pt idx="1033">
                  <c:v>41318.041666666701</c:v>
                </c:pt>
                <c:pt idx="1034">
                  <c:v>41318.083333333299</c:v>
                </c:pt>
                <c:pt idx="1035">
                  <c:v>41318.125</c:v>
                </c:pt>
                <c:pt idx="1036">
                  <c:v>41318.166666666701</c:v>
                </c:pt>
                <c:pt idx="1037">
                  <c:v>41318.208333333299</c:v>
                </c:pt>
                <c:pt idx="1038">
                  <c:v>41318.25</c:v>
                </c:pt>
                <c:pt idx="1039">
                  <c:v>41318.291666666701</c:v>
                </c:pt>
                <c:pt idx="1040">
                  <c:v>41318.333333333299</c:v>
                </c:pt>
                <c:pt idx="1041">
                  <c:v>41318.375</c:v>
                </c:pt>
                <c:pt idx="1042">
                  <c:v>41318.416666666701</c:v>
                </c:pt>
                <c:pt idx="1043">
                  <c:v>41318.5</c:v>
                </c:pt>
                <c:pt idx="1044">
                  <c:v>41318.541666666701</c:v>
                </c:pt>
                <c:pt idx="1045">
                  <c:v>41318.583333333299</c:v>
                </c:pt>
                <c:pt idx="1046">
                  <c:v>41318.625</c:v>
                </c:pt>
                <c:pt idx="1047">
                  <c:v>41318.666666666701</c:v>
                </c:pt>
                <c:pt idx="1048">
                  <c:v>41318.708333333299</c:v>
                </c:pt>
                <c:pt idx="1049">
                  <c:v>41318.75</c:v>
                </c:pt>
                <c:pt idx="1050">
                  <c:v>41318.791666666701</c:v>
                </c:pt>
                <c:pt idx="1051">
                  <c:v>41318.833333333299</c:v>
                </c:pt>
                <c:pt idx="1052">
                  <c:v>41318.875</c:v>
                </c:pt>
                <c:pt idx="1053">
                  <c:v>41318.916666666701</c:v>
                </c:pt>
                <c:pt idx="1054">
                  <c:v>41318.958333333299</c:v>
                </c:pt>
                <c:pt idx="1055">
                  <c:v>41319</c:v>
                </c:pt>
                <c:pt idx="1056">
                  <c:v>41319.041666666701</c:v>
                </c:pt>
                <c:pt idx="1057">
                  <c:v>41319.083333333299</c:v>
                </c:pt>
                <c:pt idx="1058">
                  <c:v>41319.125</c:v>
                </c:pt>
                <c:pt idx="1059">
                  <c:v>41319.166666666701</c:v>
                </c:pt>
                <c:pt idx="1060">
                  <c:v>41319.208333333299</c:v>
                </c:pt>
                <c:pt idx="1061">
                  <c:v>41319.25</c:v>
                </c:pt>
                <c:pt idx="1062">
                  <c:v>41319.291666666701</c:v>
                </c:pt>
                <c:pt idx="1063">
                  <c:v>41319.333333333299</c:v>
                </c:pt>
                <c:pt idx="1064">
                  <c:v>41319.375</c:v>
                </c:pt>
                <c:pt idx="1065">
                  <c:v>41319.416666666701</c:v>
                </c:pt>
                <c:pt idx="1066">
                  <c:v>41319.458333333299</c:v>
                </c:pt>
                <c:pt idx="1067">
                  <c:v>41319.5</c:v>
                </c:pt>
                <c:pt idx="1068">
                  <c:v>41319.541666666701</c:v>
                </c:pt>
                <c:pt idx="1069">
                  <c:v>41319.583333333299</c:v>
                </c:pt>
                <c:pt idx="1070">
                  <c:v>41319.625</c:v>
                </c:pt>
                <c:pt idx="1071">
                  <c:v>41319.666666666701</c:v>
                </c:pt>
                <c:pt idx="1072">
                  <c:v>41319.708333333299</c:v>
                </c:pt>
                <c:pt idx="1073">
                  <c:v>41319.75</c:v>
                </c:pt>
                <c:pt idx="1074">
                  <c:v>41319.791666666701</c:v>
                </c:pt>
                <c:pt idx="1075">
                  <c:v>41319.833333333299</c:v>
                </c:pt>
                <c:pt idx="1076">
                  <c:v>41319.875</c:v>
                </c:pt>
                <c:pt idx="1077">
                  <c:v>41319.916666666701</c:v>
                </c:pt>
                <c:pt idx="1078">
                  <c:v>41319.958333333299</c:v>
                </c:pt>
                <c:pt idx="1079">
                  <c:v>41320</c:v>
                </c:pt>
                <c:pt idx="1080">
                  <c:v>41320.041666666701</c:v>
                </c:pt>
                <c:pt idx="1081">
                  <c:v>41320.083333333299</c:v>
                </c:pt>
                <c:pt idx="1082">
                  <c:v>41320.125</c:v>
                </c:pt>
                <c:pt idx="1083">
                  <c:v>41320.166666666701</c:v>
                </c:pt>
                <c:pt idx="1084">
                  <c:v>41320.208333333299</c:v>
                </c:pt>
                <c:pt idx="1085">
                  <c:v>41320.25</c:v>
                </c:pt>
                <c:pt idx="1086">
                  <c:v>41320.291666666701</c:v>
                </c:pt>
                <c:pt idx="1087">
                  <c:v>41320.333333333299</c:v>
                </c:pt>
                <c:pt idx="1088">
                  <c:v>41320.375</c:v>
                </c:pt>
                <c:pt idx="1089">
                  <c:v>41320.416666666701</c:v>
                </c:pt>
                <c:pt idx="1090">
                  <c:v>41320.458333333299</c:v>
                </c:pt>
                <c:pt idx="1091">
                  <c:v>41320.5</c:v>
                </c:pt>
                <c:pt idx="1092">
                  <c:v>41320.541666666701</c:v>
                </c:pt>
                <c:pt idx="1093">
                  <c:v>41320.583333333299</c:v>
                </c:pt>
                <c:pt idx="1094">
                  <c:v>41320.625</c:v>
                </c:pt>
                <c:pt idx="1095">
                  <c:v>41320.666666666701</c:v>
                </c:pt>
                <c:pt idx="1096">
                  <c:v>41320.708333333299</c:v>
                </c:pt>
                <c:pt idx="1097">
                  <c:v>41320.75</c:v>
                </c:pt>
                <c:pt idx="1098">
                  <c:v>41320.791666666701</c:v>
                </c:pt>
                <c:pt idx="1099">
                  <c:v>41320.833333333299</c:v>
                </c:pt>
                <c:pt idx="1100">
                  <c:v>41320.875</c:v>
                </c:pt>
                <c:pt idx="1101">
                  <c:v>41320.916666666701</c:v>
                </c:pt>
                <c:pt idx="1102">
                  <c:v>41320.958333333299</c:v>
                </c:pt>
                <c:pt idx="1103">
                  <c:v>41321</c:v>
                </c:pt>
                <c:pt idx="1104">
                  <c:v>41321.041666666701</c:v>
                </c:pt>
                <c:pt idx="1105">
                  <c:v>41321.083333333299</c:v>
                </c:pt>
                <c:pt idx="1106">
                  <c:v>41321.125</c:v>
                </c:pt>
                <c:pt idx="1107">
                  <c:v>41321.166666666701</c:v>
                </c:pt>
                <c:pt idx="1108">
                  <c:v>41321.208333333299</c:v>
                </c:pt>
                <c:pt idx="1109">
                  <c:v>41321.25</c:v>
                </c:pt>
                <c:pt idx="1110">
                  <c:v>41321.291666666701</c:v>
                </c:pt>
                <c:pt idx="1111">
                  <c:v>41321.333333333299</c:v>
                </c:pt>
                <c:pt idx="1112">
                  <c:v>41321.375</c:v>
                </c:pt>
                <c:pt idx="1113">
                  <c:v>41321.416666666701</c:v>
                </c:pt>
                <c:pt idx="1114">
                  <c:v>41321.458333333299</c:v>
                </c:pt>
                <c:pt idx="1115">
                  <c:v>41321.5</c:v>
                </c:pt>
                <c:pt idx="1116">
                  <c:v>41321.541666666701</c:v>
                </c:pt>
                <c:pt idx="1117">
                  <c:v>41321.583333333299</c:v>
                </c:pt>
                <c:pt idx="1118">
                  <c:v>41321.625</c:v>
                </c:pt>
                <c:pt idx="1119">
                  <c:v>41321.666666666701</c:v>
                </c:pt>
                <c:pt idx="1120">
                  <c:v>41321.708333333299</c:v>
                </c:pt>
                <c:pt idx="1121">
                  <c:v>41321.75</c:v>
                </c:pt>
                <c:pt idx="1122">
                  <c:v>41321.791666666701</c:v>
                </c:pt>
                <c:pt idx="1123">
                  <c:v>41321.833333333299</c:v>
                </c:pt>
                <c:pt idx="1124">
                  <c:v>41321.875</c:v>
                </c:pt>
                <c:pt idx="1125">
                  <c:v>41321.916666666701</c:v>
                </c:pt>
                <c:pt idx="1126">
                  <c:v>41321.958333333299</c:v>
                </c:pt>
                <c:pt idx="1127">
                  <c:v>41322</c:v>
                </c:pt>
                <c:pt idx="1128">
                  <c:v>41322.041666666701</c:v>
                </c:pt>
                <c:pt idx="1129">
                  <c:v>41322.083333333299</c:v>
                </c:pt>
                <c:pt idx="1130">
                  <c:v>41322.125</c:v>
                </c:pt>
                <c:pt idx="1131">
                  <c:v>41322.166666666701</c:v>
                </c:pt>
                <c:pt idx="1132">
                  <c:v>41322.208333333299</c:v>
                </c:pt>
                <c:pt idx="1133">
                  <c:v>41322.25</c:v>
                </c:pt>
                <c:pt idx="1134">
                  <c:v>41322.291666666701</c:v>
                </c:pt>
                <c:pt idx="1135">
                  <c:v>41322.333333333299</c:v>
                </c:pt>
                <c:pt idx="1136">
                  <c:v>41322.375</c:v>
                </c:pt>
                <c:pt idx="1137">
                  <c:v>41322.416666666701</c:v>
                </c:pt>
                <c:pt idx="1138">
                  <c:v>41322.458333333299</c:v>
                </c:pt>
                <c:pt idx="1139">
                  <c:v>41322.5</c:v>
                </c:pt>
                <c:pt idx="1140">
                  <c:v>41322.541666666701</c:v>
                </c:pt>
                <c:pt idx="1141">
                  <c:v>41322.583333333299</c:v>
                </c:pt>
                <c:pt idx="1142">
                  <c:v>41322.625</c:v>
                </c:pt>
                <c:pt idx="1143">
                  <c:v>41322.666666666701</c:v>
                </c:pt>
                <c:pt idx="1144">
                  <c:v>41322.708333333299</c:v>
                </c:pt>
                <c:pt idx="1145">
                  <c:v>41322.75</c:v>
                </c:pt>
                <c:pt idx="1146">
                  <c:v>41322.791666666701</c:v>
                </c:pt>
                <c:pt idx="1147">
                  <c:v>41322.833333333299</c:v>
                </c:pt>
                <c:pt idx="1148">
                  <c:v>41322.875</c:v>
                </c:pt>
                <c:pt idx="1149">
                  <c:v>41322.916666666701</c:v>
                </c:pt>
                <c:pt idx="1150">
                  <c:v>41322.958333333299</c:v>
                </c:pt>
                <c:pt idx="1151">
                  <c:v>41323</c:v>
                </c:pt>
                <c:pt idx="1152">
                  <c:v>41323.041666666701</c:v>
                </c:pt>
                <c:pt idx="1153">
                  <c:v>41323.083333333299</c:v>
                </c:pt>
                <c:pt idx="1154">
                  <c:v>41323.125</c:v>
                </c:pt>
                <c:pt idx="1155">
                  <c:v>41323.166666666701</c:v>
                </c:pt>
                <c:pt idx="1156">
                  <c:v>41323.208333333299</c:v>
                </c:pt>
                <c:pt idx="1157">
                  <c:v>41323.25</c:v>
                </c:pt>
                <c:pt idx="1158">
                  <c:v>41323.291666666701</c:v>
                </c:pt>
                <c:pt idx="1159">
                  <c:v>41323.333333333299</c:v>
                </c:pt>
                <c:pt idx="1160">
                  <c:v>41323.375</c:v>
                </c:pt>
                <c:pt idx="1161">
                  <c:v>41323.416666666701</c:v>
                </c:pt>
                <c:pt idx="1162">
                  <c:v>41323.458333333299</c:v>
                </c:pt>
                <c:pt idx="1163">
                  <c:v>41323.5</c:v>
                </c:pt>
                <c:pt idx="1164">
                  <c:v>41323.541666666701</c:v>
                </c:pt>
                <c:pt idx="1165">
                  <c:v>41323.583333333299</c:v>
                </c:pt>
                <c:pt idx="1166">
                  <c:v>41323.625</c:v>
                </c:pt>
                <c:pt idx="1167">
                  <c:v>41323.666666666701</c:v>
                </c:pt>
                <c:pt idx="1168">
                  <c:v>41323.708333333299</c:v>
                </c:pt>
                <c:pt idx="1169">
                  <c:v>41323.75</c:v>
                </c:pt>
                <c:pt idx="1170">
                  <c:v>41323.791666666701</c:v>
                </c:pt>
                <c:pt idx="1171">
                  <c:v>41323.833333333299</c:v>
                </c:pt>
                <c:pt idx="1172">
                  <c:v>41323.875</c:v>
                </c:pt>
                <c:pt idx="1173">
                  <c:v>41323.916666666701</c:v>
                </c:pt>
                <c:pt idx="1174">
                  <c:v>41323.958333333299</c:v>
                </c:pt>
                <c:pt idx="1175">
                  <c:v>41324</c:v>
                </c:pt>
                <c:pt idx="1176">
                  <c:v>41324.041666666701</c:v>
                </c:pt>
                <c:pt idx="1177">
                  <c:v>41324.083333333299</c:v>
                </c:pt>
                <c:pt idx="1178">
                  <c:v>41324.125</c:v>
                </c:pt>
                <c:pt idx="1179">
                  <c:v>41324.166666666701</c:v>
                </c:pt>
                <c:pt idx="1180">
                  <c:v>41324.208333333299</c:v>
                </c:pt>
                <c:pt idx="1181">
                  <c:v>41324.25</c:v>
                </c:pt>
                <c:pt idx="1182">
                  <c:v>41324.291666666701</c:v>
                </c:pt>
                <c:pt idx="1183">
                  <c:v>41324.333333333299</c:v>
                </c:pt>
                <c:pt idx="1184">
                  <c:v>41324.375</c:v>
                </c:pt>
                <c:pt idx="1185">
                  <c:v>41324.416666666701</c:v>
                </c:pt>
                <c:pt idx="1186">
                  <c:v>41324.458333333299</c:v>
                </c:pt>
                <c:pt idx="1187">
                  <c:v>41324.5</c:v>
                </c:pt>
                <c:pt idx="1188">
                  <c:v>41324.541666666701</c:v>
                </c:pt>
                <c:pt idx="1189">
                  <c:v>41324.583333333299</c:v>
                </c:pt>
                <c:pt idx="1190">
                  <c:v>41324.625</c:v>
                </c:pt>
                <c:pt idx="1191">
                  <c:v>41324.666666666701</c:v>
                </c:pt>
                <c:pt idx="1192">
                  <c:v>41324.708333333299</c:v>
                </c:pt>
                <c:pt idx="1193">
                  <c:v>41324.75</c:v>
                </c:pt>
                <c:pt idx="1194">
                  <c:v>41324.791666666701</c:v>
                </c:pt>
                <c:pt idx="1195">
                  <c:v>41324.833333333299</c:v>
                </c:pt>
                <c:pt idx="1196">
                  <c:v>41324.875</c:v>
                </c:pt>
                <c:pt idx="1197">
                  <c:v>41324.916666666701</c:v>
                </c:pt>
                <c:pt idx="1198">
                  <c:v>41324.958333333299</c:v>
                </c:pt>
                <c:pt idx="1199">
                  <c:v>41325</c:v>
                </c:pt>
                <c:pt idx="1200">
                  <c:v>41325.041666666701</c:v>
                </c:pt>
                <c:pt idx="1201">
                  <c:v>41325.083333333299</c:v>
                </c:pt>
                <c:pt idx="1202">
                  <c:v>41325.125</c:v>
                </c:pt>
                <c:pt idx="1203">
                  <c:v>41325.166666666701</c:v>
                </c:pt>
                <c:pt idx="1204">
                  <c:v>41325.208333333299</c:v>
                </c:pt>
                <c:pt idx="1205">
                  <c:v>41325.25</c:v>
                </c:pt>
                <c:pt idx="1206">
                  <c:v>41325.291666666701</c:v>
                </c:pt>
                <c:pt idx="1207">
                  <c:v>41325.333333333299</c:v>
                </c:pt>
                <c:pt idx="1208">
                  <c:v>41325.375</c:v>
                </c:pt>
                <c:pt idx="1209">
                  <c:v>41325.416666666701</c:v>
                </c:pt>
                <c:pt idx="1210">
                  <c:v>41325.458333333299</c:v>
                </c:pt>
                <c:pt idx="1211">
                  <c:v>41325.5</c:v>
                </c:pt>
                <c:pt idx="1212">
                  <c:v>41325.541666666701</c:v>
                </c:pt>
                <c:pt idx="1213">
                  <c:v>41325.583333333299</c:v>
                </c:pt>
                <c:pt idx="1214">
                  <c:v>41325.625</c:v>
                </c:pt>
                <c:pt idx="1215">
                  <c:v>41325.666666666701</c:v>
                </c:pt>
                <c:pt idx="1216">
                  <c:v>41325.708333333299</c:v>
                </c:pt>
                <c:pt idx="1217">
                  <c:v>41325.75</c:v>
                </c:pt>
                <c:pt idx="1218">
                  <c:v>41325.791666666701</c:v>
                </c:pt>
                <c:pt idx="1219">
                  <c:v>41325.833333333299</c:v>
                </c:pt>
                <c:pt idx="1220">
                  <c:v>41325.875</c:v>
                </c:pt>
                <c:pt idx="1221">
                  <c:v>41325.916666666701</c:v>
                </c:pt>
                <c:pt idx="1222">
                  <c:v>41325.958333333299</c:v>
                </c:pt>
                <c:pt idx="1223">
                  <c:v>41326</c:v>
                </c:pt>
                <c:pt idx="1224">
                  <c:v>41326.041666666701</c:v>
                </c:pt>
                <c:pt idx="1225">
                  <c:v>41326.083333333299</c:v>
                </c:pt>
                <c:pt idx="1226">
                  <c:v>41326.125</c:v>
                </c:pt>
                <c:pt idx="1227">
                  <c:v>41326.166666666701</c:v>
                </c:pt>
                <c:pt idx="1228">
                  <c:v>41326.208333333299</c:v>
                </c:pt>
                <c:pt idx="1229">
                  <c:v>41326.25</c:v>
                </c:pt>
                <c:pt idx="1230">
                  <c:v>41326.291666666701</c:v>
                </c:pt>
                <c:pt idx="1231">
                  <c:v>41326.333333333299</c:v>
                </c:pt>
                <c:pt idx="1232">
                  <c:v>41326.375</c:v>
                </c:pt>
                <c:pt idx="1233">
                  <c:v>41326.416666666701</c:v>
                </c:pt>
                <c:pt idx="1234">
                  <c:v>41326.458333333299</c:v>
                </c:pt>
                <c:pt idx="1235">
                  <c:v>41326.5</c:v>
                </c:pt>
                <c:pt idx="1236">
                  <c:v>41326.541666666701</c:v>
                </c:pt>
                <c:pt idx="1237">
                  <c:v>41326.583333333299</c:v>
                </c:pt>
                <c:pt idx="1238">
                  <c:v>41326.625</c:v>
                </c:pt>
                <c:pt idx="1239">
                  <c:v>41326.666666666701</c:v>
                </c:pt>
                <c:pt idx="1240">
                  <c:v>41326.708333333299</c:v>
                </c:pt>
                <c:pt idx="1241">
                  <c:v>41326.75</c:v>
                </c:pt>
                <c:pt idx="1242">
                  <c:v>41326.791666666701</c:v>
                </c:pt>
                <c:pt idx="1243">
                  <c:v>41326.833333333299</c:v>
                </c:pt>
                <c:pt idx="1244">
                  <c:v>41326.875</c:v>
                </c:pt>
                <c:pt idx="1245">
                  <c:v>41326.916666666701</c:v>
                </c:pt>
                <c:pt idx="1246">
                  <c:v>41326.958333333299</c:v>
                </c:pt>
                <c:pt idx="1247">
                  <c:v>41327</c:v>
                </c:pt>
                <c:pt idx="1248">
                  <c:v>41327.041666666701</c:v>
                </c:pt>
                <c:pt idx="1249">
                  <c:v>41327.083333333299</c:v>
                </c:pt>
                <c:pt idx="1250">
                  <c:v>41327.125</c:v>
                </c:pt>
                <c:pt idx="1251">
                  <c:v>41327.166666666701</c:v>
                </c:pt>
                <c:pt idx="1252">
                  <c:v>41327.208333333299</c:v>
                </c:pt>
                <c:pt idx="1253">
                  <c:v>41327.25</c:v>
                </c:pt>
                <c:pt idx="1254">
                  <c:v>41327.291666666701</c:v>
                </c:pt>
                <c:pt idx="1255">
                  <c:v>41327.333333333299</c:v>
                </c:pt>
                <c:pt idx="1256">
                  <c:v>41327.375</c:v>
                </c:pt>
                <c:pt idx="1257">
                  <c:v>41327.416666666701</c:v>
                </c:pt>
                <c:pt idx="1258">
                  <c:v>41327.458333333299</c:v>
                </c:pt>
                <c:pt idx="1259">
                  <c:v>41327.5</c:v>
                </c:pt>
                <c:pt idx="1260">
                  <c:v>41327.541666666701</c:v>
                </c:pt>
                <c:pt idx="1261">
                  <c:v>41327.583333333299</c:v>
                </c:pt>
                <c:pt idx="1262">
                  <c:v>41327.625</c:v>
                </c:pt>
                <c:pt idx="1263">
                  <c:v>41327.666666666701</c:v>
                </c:pt>
                <c:pt idx="1264">
                  <c:v>41327.708333333299</c:v>
                </c:pt>
                <c:pt idx="1265">
                  <c:v>41327.75</c:v>
                </c:pt>
                <c:pt idx="1266">
                  <c:v>41327.791666666701</c:v>
                </c:pt>
                <c:pt idx="1267">
                  <c:v>41327.833333333299</c:v>
                </c:pt>
                <c:pt idx="1268">
                  <c:v>41327.875</c:v>
                </c:pt>
                <c:pt idx="1269">
                  <c:v>41327.916666666701</c:v>
                </c:pt>
                <c:pt idx="1270">
                  <c:v>41327.958333333299</c:v>
                </c:pt>
                <c:pt idx="1271">
                  <c:v>41328</c:v>
                </c:pt>
                <c:pt idx="1272">
                  <c:v>41328.041666666701</c:v>
                </c:pt>
                <c:pt idx="1273">
                  <c:v>41328.083333333299</c:v>
                </c:pt>
                <c:pt idx="1274">
                  <c:v>41328.125</c:v>
                </c:pt>
                <c:pt idx="1275">
                  <c:v>41328.166666666701</c:v>
                </c:pt>
                <c:pt idx="1276">
                  <c:v>41328.208333333299</c:v>
                </c:pt>
                <c:pt idx="1277">
                  <c:v>41328.25</c:v>
                </c:pt>
                <c:pt idx="1278">
                  <c:v>41328.291666666701</c:v>
                </c:pt>
                <c:pt idx="1279">
                  <c:v>41328.333333333299</c:v>
                </c:pt>
                <c:pt idx="1280">
                  <c:v>41328.375</c:v>
                </c:pt>
                <c:pt idx="1281">
                  <c:v>41328.416666666701</c:v>
                </c:pt>
                <c:pt idx="1282">
                  <c:v>41328.458333333299</c:v>
                </c:pt>
                <c:pt idx="1283">
                  <c:v>41328.5</c:v>
                </c:pt>
                <c:pt idx="1284">
                  <c:v>41328.541666666701</c:v>
                </c:pt>
                <c:pt idx="1285">
                  <c:v>41328.583333333299</c:v>
                </c:pt>
                <c:pt idx="1286">
                  <c:v>41328.625</c:v>
                </c:pt>
                <c:pt idx="1287">
                  <c:v>41328.666666666701</c:v>
                </c:pt>
                <c:pt idx="1288">
                  <c:v>41328.708333333299</c:v>
                </c:pt>
                <c:pt idx="1289">
                  <c:v>41328.75</c:v>
                </c:pt>
                <c:pt idx="1290">
                  <c:v>41328.791666666701</c:v>
                </c:pt>
                <c:pt idx="1291">
                  <c:v>41328.833333333299</c:v>
                </c:pt>
                <c:pt idx="1292">
                  <c:v>41328.875</c:v>
                </c:pt>
                <c:pt idx="1293">
                  <c:v>41328.916666666701</c:v>
                </c:pt>
                <c:pt idx="1294">
                  <c:v>41328.958333333299</c:v>
                </c:pt>
                <c:pt idx="1295">
                  <c:v>41329</c:v>
                </c:pt>
                <c:pt idx="1296">
                  <c:v>41329.041666666701</c:v>
                </c:pt>
                <c:pt idx="1297">
                  <c:v>41329.083333333299</c:v>
                </c:pt>
                <c:pt idx="1298">
                  <c:v>41329.125</c:v>
                </c:pt>
                <c:pt idx="1299">
                  <c:v>41329.166666666701</c:v>
                </c:pt>
                <c:pt idx="1300">
                  <c:v>41329.208333333299</c:v>
                </c:pt>
                <c:pt idx="1301">
                  <c:v>41329.25</c:v>
                </c:pt>
                <c:pt idx="1302">
                  <c:v>41329.291666666701</c:v>
                </c:pt>
                <c:pt idx="1303">
                  <c:v>41329.333333333299</c:v>
                </c:pt>
                <c:pt idx="1304">
                  <c:v>41329.375</c:v>
                </c:pt>
                <c:pt idx="1305">
                  <c:v>41329.416666666701</c:v>
                </c:pt>
                <c:pt idx="1306">
                  <c:v>41329.458333333299</c:v>
                </c:pt>
                <c:pt idx="1307">
                  <c:v>41329.5</c:v>
                </c:pt>
                <c:pt idx="1308">
                  <c:v>41329.541666666701</c:v>
                </c:pt>
                <c:pt idx="1309">
                  <c:v>41329.583333333299</c:v>
                </c:pt>
                <c:pt idx="1310">
                  <c:v>41329.625</c:v>
                </c:pt>
                <c:pt idx="1311">
                  <c:v>41329.666666666701</c:v>
                </c:pt>
                <c:pt idx="1312">
                  <c:v>41329.708333333299</c:v>
                </c:pt>
                <c:pt idx="1313">
                  <c:v>41329.75</c:v>
                </c:pt>
                <c:pt idx="1314">
                  <c:v>41329.791666666701</c:v>
                </c:pt>
                <c:pt idx="1315">
                  <c:v>41329.833333333299</c:v>
                </c:pt>
                <c:pt idx="1316">
                  <c:v>41329.875</c:v>
                </c:pt>
                <c:pt idx="1317">
                  <c:v>41329.916666666701</c:v>
                </c:pt>
                <c:pt idx="1318">
                  <c:v>41329.958333333299</c:v>
                </c:pt>
                <c:pt idx="1319">
                  <c:v>41330</c:v>
                </c:pt>
                <c:pt idx="1320">
                  <c:v>41330.041666666701</c:v>
                </c:pt>
                <c:pt idx="1321">
                  <c:v>41330.083333333299</c:v>
                </c:pt>
                <c:pt idx="1322">
                  <c:v>41330.125</c:v>
                </c:pt>
                <c:pt idx="1323">
                  <c:v>41330.166666666701</c:v>
                </c:pt>
                <c:pt idx="1324">
                  <c:v>41330.208333333299</c:v>
                </c:pt>
                <c:pt idx="1325">
                  <c:v>41330.25</c:v>
                </c:pt>
                <c:pt idx="1326">
                  <c:v>41330.291666666701</c:v>
                </c:pt>
                <c:pt idx="1327">
                  <c:v>41330.333333333299</c:v>
                </c:pt>
                <c:pt idx="1328">
                  <c:v>41330.375</c:v>
                </c:pt>
                <c:pt idx="1329">
                  <c:v>41330.416666666701</c:v>
                </c:pt>
                <c:pt idx="1330">
                  <c:v>41330.458333333299</c:v>
                </c:pt>
                <c:pt idx="1331">
                  <c:v>41330.5</c:v>
                </c:pt>
                <c:pt idx="1332">
                  <c:v>41330.541666666701</c:v>
                </c:pt>
                <c:pt idx="1333">
                  <c:v>41330.583333333299</c:v>
                </c:pt>
                <c:pt idx="1334">
                  <c:v>41330.625</c:v>
                </c:pt>
                <c:pt idx="1335">
                  <c:v>41330.666666666701</c:v>
                </c:pt>
                <c:pt idx="1336">
                  <c:v>41330.708333333299</c:v>
                </c:pt>
                <c:pt idx="1337">
                  <c:v>41330.75</c:v>
                </c:pt>
                <c:pt idx="1338">
                  <c:v>41330.791666666701</c:v>
                </c:pt>
                <c:pt idx="1339">
                  <c:v>41330.833333333299</c:v>
                </c:pt>
                <c:pt idx="1340">
                  <c:v>41330.875</c:v>
                </c:pt>
                <c:pt idx="1341">
                  <c:v>41330.916666666701</c:v>
                </c:pt>
                <c:pt idx="1342">
                  <c:v>41330.958333333299</c:v>
                </c:pt>
                <c:pt idx="1343">
                  <c:v>41331</c:v>
                </c:pt>
                <c:pt idx="1344">
                  <c:v>41331.041666666701</c:v>
                </c:pt>
                <c:pt idx="1345">
                  <c:v>41331.083333333299</c:v>
                </c:pt>
                <c:pt idx="1346">
                  <c:v>41331.125</c:v>
                </c:pt>
                <c:pt idx="1347">
                  <c:v>41331.166666666701</c:v>
                </c:pt>
                <c:pt idx="1348">
                  <c:v>41331.208333333299</c:v>
                </c:pt>
                <c:pt idx="1349">
                  <c:v>41331.25</c:v>
                </c:pt>
                <c:pt idx="1350">
                  <c:v>41331.291666666701</c:v>
                </c:pt>
                <c:pt idx="1351">
                  <c:v>41331.333333333299</c:v>
                </c:pt>
                <c:pt idx="1352">
                  <c:v>41331.375</c:v>
                </c:pt>
                <c:pt idx="1353">
                  <c:v>41331.416666666701</c:v>
                </c:pt>
                <c:pt idx="1354">
                  <c:v>41331.458333333299</c:v>
                </c:pt>
                <c:pt idx="1355">
                  <c:v>41331.5</c:v>
                </c:pt>
                <c:pt idx="1356">
                  <c:v>41331.541666666701</c:v>
                </c:pt>
                <c:pt idx="1357">
                  <c:v>41331.583333333299</c:v>
                </c:pt>
                <c:pt idx="1358">
                  <c:v>41331.625</c:v>
                </c:pt>
                <c:pt idx="1359">
                  <c:v>41331.666666666701</c:v>
                </c:pt>
                <c:pt idx="1360">
                  <c:v>41331.708333333299</c:v>
                </c:pt>
                <c:pt idx="1361">
                  <c:v>41331.75</c:v>
                </c:pt>
                <c:pt idx="1362">
                  <c:v>41331.791666666701</c:v>
                </c:pt>
                <c:pt idx="1363">
                  <c:v>41331.833333333299</c:v>
                </c:pt>
                <c:pt idx="1364">
                  <c:v>41331.875</c:v>
                </c:pt>
                <c:pt idx="1365">
                  <c:v>41331.916666666701</c:v>
                </c:pt>
                <c:pt idx="1366">
                  <c:v>41331.958333333299</c:v>
                </c:pt>
                <c:pt idx="1367">
                  <c:v>41332</c:v>
                </c:pt>
                <c:pt idx="1368">
                  <c:v>41332.041666666701</c:v>
                </c:pt>
                <c:pt idx="1369">
                  <c:v>41332.083333333299</c:v>
                </c:pt>
                <c:pt idx="1370">
                  <c:v>41332.125</c:v>
                </c:pt>
                <c:pt idx="1371">
                  <c:v>41332.166666666701</c:v>
                </c:pt>
                <c:pt idx="1372">
                  <c:v>41332.208333333299</c:v>
                </c:pt>
                <c:pt idx="1373">
                  <c:v>41332.25</c:v>
                </c:pt>
                <c:pt idx="1374">
                  <c:v>41332.291666666701</c:v>
                </c:pt>
                <c:pt idx="1375">
                  <c:v>41332.333333333299</c:v>
                </c:pt>
                <c:pt idx="1376">
                  <c:v>41332.375</c:v>
                </c:pt>
                <c:pt idx="1377">
                  <c:v>41332.416666666701</c:v>
                </c:pt>
                <c:pt idx="1378">
                  <c:v>41332.458333333299</c:v>
                </c:pt>
                <c:pt idx="1379">
                  <c:v>41332.5</c:v>
                </c:pt>
                <c:pt idx="1380">
                  <c:v>41332.541666666701</c:v>
                </c:pt>
                <c:pt idx="1381">
                  <c:v>41332.583333333299</c:v>
                </c:pt>
                <c:pt idx="1382">
                  <c:v>41332.625</c:v>
                </c:pt>
                <c:pt idx="1383">
                  <c:v>41332.666666666701</c:v>
                </c:pt>
                <c:pt idx="1384">
                  <c:v>41332.708333333299</c:v>
                </c:pt>
                <c:pt idx="1385">
                  <c:v>41332.75</c:v>
                </c:pt>
                <c:pt idx="1386">
                  <c:v>41332.791666666701</c:v>
                </c:pt>
                <c:pt idx="1387">
                  <c:v>41332.833333333299</c:v>
                </c:pt>
                <c:pt idx="1388">
                  <c:v>41332.875</c:v>
                </c:pt>
                <c:pt idx="1389">
                  <c:v>41332.916666666701</c:v>
                </c:pt>
                <c:pt idx="1390">
                  <c:v>41332.958333333299</c:v>
                </c:pt>
                <c:pt idx="1391">
                  <c:v>41333</c:v>
                </c:pt>
                <c:pt idx="1392">
                  <c:v>41333.041666666701</c:v>
                </c:pt>
                <c:pt idx="1393">
                  <c:v>41333.083333333299</c:v>
                </c:pt>
                <c:pt idx="1394">
                  <c:v>41333.125</c:v>
                </c:pt>
                <c:pt idx="1395">
                  <c:v>41333.166666666701</c:v>
                </c:pt>
                <c:pt idx="1396">
                  <c:v>41333.208333333299</c:v>
                </c:pt>
                <c:pt idx="1397">
                  <c:v>41333.25</c:v>
                </c:pt>
                <c:pt idx="1398">
                  <c:v>41333.291666666701</c:v>
                </c:pt>
                <c:pt idx="1399">
                  <c:v>41333.333333333299</c:v>
                </c:pt>
                <c:pt idx="1400">
                  <c:v>41333.375</c:v>
                </c:pt>
                <c:pt idx="1401">
                  <c:v>41333.416666666701</c:v>
                </c:pt>
                <c:pt idx="1402">
                  <c:v>41333.458333333299</c:v>
                </c:pt>
                <c:pt idx="1403">
                  <c:v>41333.5</c:v>
                </c:pt>
                <c:pt idx="1404">
                  <c:v>41333.541666666701</c:v>
                </c:pt>
                <c:pt idx="1405">
                  <c:v>41333.583333333299</c:v>
                </c:pt>
                <c:pt idx="1406">
                  <c:v>41333.625</c:v>
                </c:pt>
                <c:pt idx="1407">
                  <c:v>41333.666666666701</c:v>
                </c:pt>
                <c:pt idx="1408">
                  <c:v>41333.708333333299</c:v>
                </c:pt>
                <c:pt idx="1409">
                  <c:v>41333.75</c:v>
                </c:pt>
                <c:pt idx="1410">
                  <c:v>41333.791666666701</c:v>
                </c:pt>
                <c:pt idx="1411">
                  <c:v>41333.833333333299</c:v>
                </c:pt>
                <c:pt idx="1412">
                  <c:v>41333.875</c:v>
                </c:pt>
                <c:pt idx="1413">
                  <c:v>41333.916666666701</c:v>
                </c:pt>
                <c:pt idx="1414">
                  <c:v>41333.958333333299</c:v>
                </c:pt>
                <c:pt idx="1415">
                  <c:v>41334</c:v>
                </c:pt>
                <c:pt idx="1416">
                  <c:v>41334.041666666701</c:v>
                </c:pt>
                <c:pt idx="1417">
                  <c:v>41334.083333333299</c:v>
                </c:pt>
                <c:pt idx="1418">
                  <c:v>41334.125</c:v>
                </c:pt>
                <c:pt idx="1419">
                  <c:v>41334.166666666701</c:v>
                </c:pt>
                <c:pt idx="1420">
                  <c:v>41334.208333333299</c:v>
                </c:pt>
                <c:pt idx="1421">
                  <c:v>41334.25</c:v>
                </c:pt>
                <c:pt idx="1422">
                  <c:v>41334.291666666701</c:v>
                </c:pt>
                <c:pt idx="1423">
                  <c:v>41334.333333333299</c:v>
                </c:pt>
                <c:pt idx="1424">
                  <c:v>41334.375</c:v>
                </c:pt>
                <c:pt idx="1425">
                  <c:v>41334.416666666701</c:v>
                </c:pt>
                <c:pt idx="1426">
                  <c:v>41334.458333333299</c:v>
                </c:pt>
                <c:pt idx="1427">
                  <c:v>41334.5</c:v>
                </c:pt>
                <c:pt idx="1428">
                  <c:v>41334.541666666701</c:v>
                </c:pt>
                <c:pt idx="1429">
                  <c:v>41334.583333333299</c:v>
                </c:pt>
                <c:pt idx="1430">
                  <c:v>41334.625</c:v>
                </c:pt>
                <c:pt idx="1431">
                  <c:v>41334.666666666701</c:v>
                </c:pt>
                <c:pt idx="1432">
                  <c:v>41334.708333333299</c:v>
                </c:pt>
                <c:pt idx="1433">
                  <c:v>41334.75</c:v>
                </c:pt>
                <c:pt idx="1434">
                  <c:v>41334.791666666701</c:v>
                </c:pt>
                <c:pt idx="1435">
                  <c:v>41334.833333333299</c:v>
                </c:pt>
                <c:pt idx="1436">
                  <c:v>41334.875</c:v>
                </c:pt>
                <c:pt idx="1437">
                  <c:v>41334.916666666701</c:v>
                </c:pt>
                <c:pt idx="1438">
                  <c:v>41334.958333333299</c:v>
                </c:pt>
                <c:pt idx="1439">
                  <c:v>41335</c:v>
                </c:pt>
                <c:pt idx="1440">
                  <c:v>41335.041666666701</c:v>
                </c:pt>
                <c:pt idx="1441">
                  <c:v>41335.083333333299</c:v>
                </c:pt>
                <c:pt idx="1442">
                  <c:v>41335.125</c:v>
                </c:pt>
                <c:pt idx="1443">
                  <c:v>41335.166666666701</c:v>
                </c:pt>
                <c:pt idx="1444">
                  <c:v>41335.208333333299</c:v>
                </c:pt>
                <c:pt idx="1445">
                  <c:v>41335.25</c:v>
                </c:pt>
                <c:pt idx="1446">
                  <c:v>41335.291666666701</c:v>
                </c:pt>
                <c:pt idx="1447">
                  <c:v>41335.333333333299</c:v>
                </c:pt>
                <c:pt idx="1448">
                  <c:v>41335.375</c:v>
                </c:pt>
                <c:pt idx="1449">
                  <c:v>41335.416666666701</c:v>
                </c:pt>
                <c:pt idx="1450">
                  <c:v>41335.458333333299</c:v>
                </c:pt>
                <c:pt idx="1451">
                  <c:v>41335.5</c:v>
                </c:pt>
                <c:pt idx="1452">
                  <c:v>41335.541666666701</c:v>
                </c:pt>
                <c:pt idx="1453">
                  <c:v>41335.583333333299</c:v>
                </c:pt>
                <c:pt idx="1454">
                  <c:v>41335.625</c:v>
                </c:pt>
                <c:pt idx="1455">
                  <c:v>41335.666666666701</c:v>
                </c:pt>
                <c:pt idx="1456">
                  <c:v>41335.708333333299</c:v>
                </c:pt>
                <c:pt idx="1457">
                  <c:v>41335.75</c:v>
                </c:pt>
                <c:pt idx="1458">
                  <c:v>41335.791666666701</c:v>
                </c:pt>
                <c:pt idx="1459">
                  <c:v>41335.833333333299</c:v>
                </c:pt>
                <c:pt idx="1460">
                  <c:v>41335.875</c:v>
                </c:pt>
                <c:pt idx="1461">
                  <c:v>41335.916666666701</c:v>
                </c:pt>
                <c:pt idx="1462">
                  <c:v>41335.958333333299</c:v>
                </c:pt>
                <c:pt idx="1463">
                  <c:v>41336</c:v>
                </c:pt>
                <c:pt idx="1464">
                  <c:v>41336.041666666701</c:v>
                </c:pt>
                <c:pt idx="1465">
                  <c:v>41336.083333333299</c:v>
                </c:pt>
                <c:pt idx="1466">
                  <c:v>41336.125</c:v>
                </c:pt>
                <c:pt idx="1467">
                  <c:v>41336.166666666701</c:v>
                </c:pt>
                <c:pt idx="1468">
                  <c:v>41336.208333333299</c:v>
                </c:pt>
                <c:pt idx="1469">
                  <c:v>41336.25</c:v>
                </c:pt>
                <c:pt idx="1470">
                  <c:v>41336.291666666701</c:v>
                </c:pt>
                <c:pt idx="1471">
                  <c:v>41336.333333333299</c:v>
                </c:pt>
                <c:pt idx="1472">
                  <c:v>41336.375</c:v>
                </c:pt>
                <c:pt idx="1473">
                  <c:v>41336.416666666701</c:v>
                </c:pt>
                <c:pt idx="1474">
                  <c:v>41336.458333333299</c:v>
                </c:pt>
                <c:pt idx="1475">
                  <c:v>41336.5</c:v>
                </c:pt>
                <c:pt idx="1476">
                  <c:v>41336.541666666701</c:v>
                </c:pt>
                <c:pt idx="1477">
                  <c:v>41336.583333333299</c:v>
                </c:pt>
                <c:pt idx="1478">
                  <c:v>41336.625</c:v>
                </c:pt>
                <c:pt idx="1479">
                  <c:v>41336.666666666701</c:v>
                </c:pt>
                <c:pt idx="1480">
                  <c:v>41336.708333333299</c:v>
                </c:pt>
                <c:pt idx="1481">
                  <c:v>41336.75</c:v>
                </c:pt>
                <c:pt idx="1482">
                  <c:v>41336.791666666701</c:v>
                </c:pt>
                <c:pt idx="1483">
                  <c:v>41336.833333333299</c:v>
                </c:pt>
                <c:pt idx="1484">
                  <c:v>41336.875</c:v>
                </c:pt>
                <c:pt idx="1485">
                  <c:v>41336.916666666701</c:v>
                </c:pt>
                <c:pt idx="1486">
                  <c:v>41336.958333333299</c:v>
                </c:pt>
                <c:pt idx="1487">
                  <c:v>41337</c:v>
                </c:pt>
                <c:pt idx="1488">
                  <c:v>41337.041666666701</c:v>
                </c:pt>
                <c:pt idx="1489">
                  <c:v>41337.083333333299</c:v>
                </c:pt>
                <c:pt idx="1490">
                  <c:v>41337.125</c:v>
                </c:pt>
                <c:pt idx="1491">
                  <c:v>41337.166666666701</c:v>
                </c:pt>
                <c:pt idx="1492">
                  <c:v>41337.208333333299</c:v>
                </c:pt>
                <c:pt idx="1493">
                  <c:v>41337.25</c:v>
                </c:pt>
                <c:pt idx="1494">
                  <c:v>41337.291666666701</c:v>
                </c:pt>
                <c:pt idx="1495">
                  <c:v>41337.333333333299</c:v>
                </c:pt>
                <c:pt idx="1496">
                  <c:v>41337.375</c:v>
                </c:pt>
                <c:pt idx="1497">
                  <c:v>41337.416666666701</c:v>
                </c:pt>
                <c:pt idx="1498">
                  <c:v>41337.458333333299</c:v>
                </c:pt>
                <c:pt idx="1499">
                  <c:v>41337.5</c:v>
                </c:pt>
                <c:pt idx="1500">
                  <c:v>41337.541666666701</c:v>
                </c:pt>
                <c:pt idx="1501">
                  <c:v>41337.583333333299</c:v>
                </c:pt>
                <c:pt idx="1502">
                  <c:v>41337.625</c:v>
                </c:pt>
                <c:pt idx="1503">
                  <c:v>41337.666666666701</c:v>
                </c:pt>
                <c:pt idx="1504">
                  <c:v>41337.708333333299</c:v>
                </c:pt>
                <c:pt idx="1505">
                  <c:v>41337.75</c:v>
                </c:pt>
                <c:pt idx="1506">
                  <c:v>41337.791666666701</c:v>
                </c:pt>
                <c:pt idx="1507">
                  <c:v>41337.833333333299</c:v>
                </c:pt>
                <c:pt idx="1508">
                  <c:v>41337.875</c:v>
                </c:pt>
                <c:pt idx="1509">
                  <c:v>41337.916666666701</c:v>
                </c:pt>
                <c:pt idx="1510">
                  <c:v>41337.958333333299</c:v>
                </c:pt>
                <c:pt idx="1511">
                  <c:v>41338</c:v>
                </c:pt>
                <c:pt idx="1512">
                  <c:v>41338.041666666701</c:v>
                </c:pt>
                <c:pt idx="1513">
                  <c:v>41338.083333333299</c:v>
                </c:pt>
                <c:pt idx="1514">
                  <c:v>41338.125</c:v>
                </c:pt>
                <c:pt idx="1515">
                  <c:v>41338.166666666701</c:v>
                </c:pt>
                <c:pt idx="1516">
                  <c:v>41338.208333333299</c:v>
                </c:pt>
                <c:pt idx="1517">
                  <c:v>41338.25</c:v>
                </c:pt>
                <c:pt idx="1518">
                  <c:v>41338.291666666701</c:v>
                </c:pt>
                <c:pt idx="1519">
                  <c:v>41338.333333333299</c:v>
                </c:pt>
                <c:pt idx="1520">
                  <c:v>41338.375</c:v>
                </c:pt>
                <c:pt idx="1521">
                  <c:v>41338.416666666701</c:v>
                </c:pt>
                <c:pt idx="1522">
                  <c:v>41338.458333333299</c:v>
                </c:pt>
                <c:pt idx="1523">
                  <c:v>41338.5</c:v>
                </c:pt>
                <c:pt idx="1524">
                  <c:v>41338.541666666701</c:v>
                </c:pt>
                <c:pt idx="1525">
                  <c:v>41338.583333333299</c:v>
                </c:pt>
                <c:pt idx="1526">
                  <c:v>41338.625</c:v>
                </c:pt>
                <c:pt idx="1527">
                  <c:v>41338.666666666701</c:v>
                </c:pt>
                <c:pt idx="1528">
                  <c:v>41338.708333333299</c:v>
                </c:pt>
                <c:pt idx="1529">
                  <c:v>41338.75</c:v>
                </c:pt>
                <c:pt idx="1530">
                  <c:v>41338.791666666701</c:v>
                </c:pt>
                <c:pt idx="1531">
                  <c:v>41338.833333333299</c:v>
                </c:pt>
                <c:pt idx="1532">
                  <c:v>41338.875</c:v>
                </c:pt>
                <c:pt idx="1533">
                  <c:v>41338.916666666701</c:v>
                </c:pt>
                <c:pt idx="1534">
                  <c:v>41338.958333333299</c:v>
                </c:pt>
                <c:pt idx="1535">
                  <c:v>41339</c:v>
                </c:pt>
                <c:pt idx="1536">
                  <c:v>41339.041666666701</c:v>
                </c:pt>
                <c:pt idx="1537">
                  <c:v>41339.083333333299</c:v>
                </c:pt>
                <c:pt idx="1538">
                  <c:v>41339.125</c:v>
                </c:pt>
                <c:pt idx="1539">
                  <c:v>41339.166666666701</c:v>
                </c:pt>
                <c:pt idx="1540">
                  <c:v>41339.208333333299</c:v>
                </c:pt>
                <c:pt idx="1541">
                  <c:v>41339.25</c:v>
                </c:pt>
                <c:pt idx="1542">
                  <c:v>41339.291666666701</c:v>
                </c:pt>
                <c:pt idx="1543">
                  <c:v>41339.333333333299</c:v>
                </c:pt>
                <c:pt idx="1544">
                  <c:v>41339.375</c:v>
                </c:pt>
                <c:pt idx="1545">
                  <c:v>41339.416666666701</c:v>
                </c:pt>
                <c:pt idx="1546">
                  <c:v>41339.458333333299</c:v>
                </c:pt>
                <c:pt idx="1547">
                  <c:v>41339.5</c:v>
                </c:pt>
                <c:pt idx="1548">
                  <c:v>41339.541666666701</c:v>
                </c:pt>
                <c:pt idx="1549">
                  <c:v>41339.583333333299</c:v>
                </c:pt>
                <c:pt idx="1550">
                  <c:v>41339.625</c:v>
                </c:pt>
                <c:pt idx="1551">
                  <c:v>41339.666666666701</c:v>
                </c:pt>
                <c:pt idx="1552">
                  <c:v>41339.708333333299</c:v>
                </c:pt>
                <c:pt idx="1553">
                  <c:v>41339.75</c:v>
                </c:pt>
                <c:pt idx="1554">
                  <c:v>41339.791666666701</c:v>
                </c:pt>
                <c:pt idx="1555">
                  <c:v>41339.833333333299</c:v>
                </c:pt>
                <c:pt idx="1556">
                  <c:v>41339.875</c:v>
                </c:pt>
                <c:pt idx="1557">
                  <c:v>41339.916666666701</c:v>
                </c:pt>
                <c:pt idx="1558">
                  <c:v>41339.958333333299</c:v>
                </c:pt>
                <c:pt idx="1559">
                  <c:v>41340</c:v>
                </c:pt>
                <c:pt idx="1560">
                  <c:v>41340.041666666701</c:v>
                </c:pt>
                <c:pt idx="1561">
                  <c:v>41340.083333333299</c:v>
                </c:pt>
                <c:pt idx="1562">
                  <c:v>41340.125</c:v>
                </c:pt>
                <c:pt idx="1563">
                  <c:v>41340.166666666701</c:v>
                </c:pt>
                <c:pt idx="1564">
                  <c:v>41340.208333333299</c:v>
                </c:pt>
                <c:pt idx="1565">
                  <c:v>41340.25</c:v>
                </c:pt>
                <c:pt idx="1566">
                  <c:v>41340.291666666701</c:v>
                </c:pt>
                <c:pt idx="1567">
                  <c:v>41340.333333333299</c:v>
                </c:pt>
                <c:pt idx="1568">
                  <c:v>41340.375</c:v>
                </c:pt>
                <c:pt idx="1569">
                  <c:v>41340.416666666701</c:v>
                </c:pt>
                <c:pt idx="1570">
                  <c:v>41340.458333333299</c:v>
                </c:pt>
                <c:pt idx="1571">
                  <c:v>41340.5</c:v>
                </c:pt>
                <c:pt idx="1572">
                  <c:v>41340.541666666701</c:v>
                </c:pt>
                <c:pt idx="1573">
                  <c:v>41340.583333333299</c:v>
                </c:pt>
                <c:pt idx="1574">
                  <c:v>41340.625</c:v>
                </c:pt>
                <c:pt idx="1575">
                  <c:v>41340.666666666701</c:v>
                </c:pt>
                <c:pt idx="1576">
                  <c:v>41340.708333333299</c:v>
                </c:pt>
                <c:pt idx="1577">
                  <c:v>41340.75</c:v>
                </c:pt>
                <c:pt idx="1578">
                  <c:v>41340.791666666701</c:v>
                </c:pt>
                <c:pt idx="1579">
                  <c:v>41340.833333333299</c:v>
                </c:pt>
                <c:pt idx="1580">
                  <c:v>41340.875</c:v>
                </c:pt>
                <c:pt idx="1581">
                  <c:v>41340.916666666701</c:v>
                </c:pt>
                <c:pt idx="1582">
                  <c:v>41340.958333333299</c:v>
                </c:pt>
                <c:pt idx="1583">
                  <c:v>41341</c:v>
                </c:pt>
                <c:pt idx="1584">
                  <c:v>41341.041666666701</c:v>
                </c:pt>
                <c:pt idx="1585">
                  <c:v>41341.083333333299</c:v>
                </c:pt>
                <c:pt idx="1586">
                  <c:v>41341.125</c:v>
                </c:pt>
                <c:pt idx="1587">
                  <c:v>41341.166666666701</c:v>
                </c:pt>
                <c:pt idx="1588">
                  <c:v>41341.208333333299</c:v>
                </c:pt>
                <c:pt idx="1589">
                  <c:v>41341.25</c:v>
                </c:pt>
                <c:pt idx="1590">
                  <c:v>41341.291666666701</c:v>
                </c:pt>
                <c:pt idx="1591">
                  <c:v>41341.333333333299</c:v>
                </c:pt>
                <c:pt idx="1592">
                  <c:v>41341.375</c:v>
                </c:pt>
                <c:pt idx="1593">
                  <c:v>41341.416666666701</c:v>
                </c:pt>
                <c:pt idx="1594">
                  <c:v>41341.458333333299</c:v>
                </c:pt>
                <c:pt idx="1595">
                  <c:v>41341.5</c:v>
                </c:pt>
                <c:pt idx="1596">
                  <c:v>41341.541666666701</c:v>
                </c:pt>
                <c:pt idx="1597">
                  <c:v>41341.583333333299</c:v>
                </c:pt>
                <c:pt idx="1598">
                  <c:v>41341.625</c:v>
                </c:pt>
                <c:pt idx="1599">
                  <c:v>41341.666666666701</c:v>
                </c:pt>
                <c:pt idx="1600">
                  <c:v>41341.708333333299</c:v>
                </c:pt>
                <c:pt idx="1601">
                  <c:v>41341.75</c:v>
                </c:pt>
                <c:pt idx="1602">
                  <c:v>41341.791666666701</c:v>
                </c:pt>
                <c:pt idx="1603">
                  <c:v>41341.833333333299</c:v>
                </c:pt>
                <c:pt idx="1604">
                  <c:v>41341.875</c:v>
                </c:pt>
                <c:pt idx="1605">
                  <c:v>41341.916666666701</c:v>
                </c:pt>
                <c:pt idx="1606">
                  <c:v>41341.958333333299</c:v>
                </c:pt>
                <c:pt idx="1607">
                  <c:v>41342</c:v>
                </c:pt>
                <c:pt idx="1608">
                  <c:v>41342.041666666701</c:v>
                </c:pt>
                <c:pt idx="1609">
                  <c:v>41342.083333333299</c:v>
                </c:pt>
                <c:pt idx="1610">
                  <c:v>41342.125</c:v>
                </c:pt>
                <c:pt idx="1611">
                  <c:v>41342.166666666701</c:v>
                </c:pt>
                <c:pt idx="1612">
                  <c:v>41342.208333333299</c:v>
                </c:pt>
                <c:pt idx="1613">
                  <c:v>41342.25</c:v>
                </c:pt>
                <c:pt idx="1614">
                  <c:v>41342.291666666701</c:v>
                </c:pt>
                <c:pt idx="1615">
                  <c:v>41342.333333333299</c:v>
                </c:pt>
                <c:pt idx="1616">
                  <c:v>41342.375</c:v>
                </c:pt>
                <c:pt idx="1617">
                  <c:v>41342.416666666701</c:v>
                </c:pt>
                <c:pt idx="1618">
                  <c:v>41342.458333333299</c:v>
                </c:pt>
                <c:pt idx="1619">
                  <c:v>41342.5</c:v>
                </c:pt>
                <c:pt idx="1620">
                  <c:v>41342.541666666701</c:v>
                </c:pt>
                <c:pt idx="1621">
                  <c:v>41342.583333333299</c:v>
                </c:pt>
                <c:pt idx="1622">
                  <c:v>41342.625</c:v>
                </c:pt>
                <c:pt idx="1623">
                  <c:v>41342.666666666701</c:v>
                </c:pt>
                <c:pt idx="1624">
                  <c:v>41342.708333333299</c:v>
                </c:pt>
                <c:pt idx="1625">
                  <c:v>41342.75</c:v>
                </c:pt>
                <c:pt idx="1626">
                  <c:v>41342.791666666701</c:v>
                </c:pt>
                <c:pt idx="1627">
                  <c:v>41342.833333333299</c:v>
                </c:pt>
                <c:pt idx="1628">
                  <c:v>41342.875</c:v>
                </c:pt>
                <c:pt idx="1629">
                  <c:v>41342.916666666701</c:v>
                </c:pt>
                <c:pt idx="1630">
                  <c:v>41342.958333333299</c:v>
                </c:pt>
                <c:pt idx="1631">
                  <c:v>41343</c:v>
                </c:pt>
                <c:pt idx="1632">
                  <c:v>41343.041666666701</c:v>
                </c:pt>
                <c:pt idx="1633">
                  <c:v>41343.083333333299</c:v>
                </c:pt>
                <c:pt idx="1634">
                  <c:v>41343.125</c:v>
                </c:pt>
                <c:pt idx="1635">
                  <c:v>41343.166666666701</c:v>
                </c:pt>
                <c:pt idx="1636">
                  <c:v>41343.208333333299</c:v>
                </c:pt>
                <c:pt idx="1637">
                  <c:v>41343.25</c:v>
                </c:pt>
                <c:pt idx="1638">
                  <c:v>41343.291666666701</c:v>
                </c:pt>
                <c:pt idx="1639">
                  <c:v>41343.333333333299</c:v>
                </c:pt>
                <c:pt idx="1640">
                  <c:v>41343.375</c:v>
                </c:pt>
                <c:pt idx="1641">
                  <c:v>41343.416666666701</c:v>
                </c:pt>
                <c:pt idx="1642">
                  <c:v>41343.458333333299</c:v>
                </c:pt>
                <c:pt idx="1643">
                  <c:v>41343.5</c:v>
                </c:pt>
                <c:pt idx="1644">
                  <c:v>41343.541666666701</c:v>
                </c:pt>
                <c:pt idx="1645">
                  <c:v>41343.583333333299</c:v>
                </c:pt>
                <c:pt idx="1646">
                  <c:v>41343.625</c:v>
                </c:pt>
                <c:pt idx="1647">
                  <c:v>41343.666666666701</c:v>
                </c:pt>
                <c:pt idx="1648">
                  <c:v>41343.708333333299</c:v>
                </c:pt>
                <c:pt idx="1649">
                  <c:v>41343.75</c:v>
                </c:pt>
                <c:pt idx="1650">
                  <c:v>41343.791666666701</c:v>
                </c:pt>
                <c:pt idx="1651">
                  <c:v>41343.833333333299</c:v>
                </c:pt>
                <c:pt idx="1652">
                  <c:v>41343.875</c:v>
                </c:pt>
                <c:pt idx="1653">
                  <c:v>41343.916666666701</c:v>
                </c:pt>
                <c:pt idx="1654">
                  <c:v>41343.958333333299</c:v>
                </c:pt>
                <c:pt idx="1655">
                  <c:v>41344</c:v>
                </c:pt>
                <c:pt idx="1656">
                  <c:v>41344.041666666701</c:v>
                </c:pt>
                <c:pt idx="1657">
                  <c:v>41344.083333333299</c:v>
                </c:pt>
                <c:pt idx="1658">
                  <c:v>41344.125</c:v>
                </c:pt>
                <c:pt idx="1659">
                  <c:v>41344.166666666701</c:v>
                </c:pt>
                <c:pt idx="1660">
                  <c:v>41344.208333333299</c:v>
                </c:pt>
                <c:pt idx="1661">
                  <c:v>41344.25</c:v>
                </c:pt>
                <c:pt idx="1662">
                  <c:v>41344.291666666701</c:v>
                </c:pt>
                <c:pt idx="1663">
                  <c:v>41344.333333333299</c:v>
                </c:pt>
                <c:pt idx="1664">
                  <c:v>41344.375</c:v>
                </c:pt>
                <c:pt idx="1665">
                  <c:v>41344.416666666701</c:v>
                </c:pt>
                <c:pt idx="1666">
                  <c:v>41344.458333333299</c:v>
                </c:pt>
                <c:pt idx="1667">
                  <c:v>41344.5</c:v>
                </c:pt>
                <c:pt idx="1668">
                  <c:v>41344.541666666701</c:v>
                </c:pt>
                <c:pt idx="1669">
                  <c:v>41344.583333333299</c:v>
                </c:pt>
                <c:pt idx="1670">
                  <c:v>41344.625</c:v>
                </c:pt>
                <c:pt idx="1671">
                  <c:v>41344.666666666701</c:v>
                </c:pt>
                <c:pt idx="1672">
                  <c:v>41344.708333333299</c:v>
                </c:pt>
                <c:pt idx="1673">
                  <c:v>41344.75</c:v>
                </c:pt>
                <c:pt idx="1674">
                  <c:v>41344.791666666701</c:v>
                </c:pt>
                <c:pt idx="1675">
                  <c:v>41344.833333333299</c:v>
                </c:pt>
                <c:pt idx="1676">
                  <c:v>41344.875</c:v>
                </c:pt>
                <c:pt idx="1677">
                  <c:v>41344.916666666701</c:v>
                </c:pt>
                <c:pt idx="1678">
                  <c:v>41344.958333333299</c:v>
                </c:pt>
                <c:pt idx="1679">
                  <c:v>41345</c:v>
                </c:pt>
                <c:pt idx="1680">
                  <c:v>41345.041666666701</c:v>
                </c:pt>
                <c:pt idx="1681">
                  <c:v>41345.083333333299</c:v>
                </c:pt>
                <c:pt idx="1682">
                  <c:v>41345.125</c:v>
                </c:pt>
                <c:pt idx="1683">
                  <c:v>41345.166666666701</c:v>
                </c:pt>
                <c:pt idx="1684">
                  <c:v>41345.208333333299</c:v>
                </c:pt>
                <c:pt idx="1685">
                  <c:v>41345.25</c:v>
                </c:pt>
                <c:pt idx="1686">
                  <c:v>41345.291666666701</c:v>
                </c:pt>
                <c:pt idx="1687">
                  <c:v>41345.333333333299</c:v>
                </c:pt>
                <c:pt idx="1688">
                  <c:v>41345.375</c:v>
                </c:pt>
                <c:pt idx="1689">
                  <c:v>41345.416666666701</c:v>
                </c:pt>
                <c:pt idx="1690">
                  <c:v>41345.458333333299</c:v>
                </c:pt>
                <c:pt idx="1691">
                  <c:v>41345.5</c:v>
                </c:pt>
                <c:pt idx="1692">
                  <c:v>41345.541666666701</c:v>
                </c:pt>
                <c:pt idx="1693">
                  <c:v>41345.583333333299</c:v>
                </c:pt>
                <c:pt idx="1694">
                  <c:v>41345.625</c:v>
                </c:pt>
                <c:pt idx="1695">
                  <c:v>41345.666666666701</c:v>
                </c:pt>
                <c:pt idx="1696">
                  <c:v>41345.708333333299</c:v>
                </c:pt>
                <c:pt idx="1697">
                  <c:v>41345.75</c:v>
                </c:pt>
                <c:pt idx="1698">
                  <c:v>41345.791666666701</c:v>
                </c:pt>
                <c:pt idx="1699">
                  <c:v>41345.833333333299</c:v>
                </c:pt>
                <c:pt idx="1700">
                  <c:v>41345.875</c:v>
                </c:pt>
                <c:pt idx="1701">
                  <c:v>41345.916666666701</c:v>
                </c:pt>
                <c:pt idx="1702">
                  <c:v>41345.958333333299</c:v>
                </c:pt>
                <c:pt idx="1703">
                  <c:v>41346</c:v>
                </c:pt>
                <c:pt idx="1704">
                  <c:v>41346.041666666701</c:v>
                </c:pt>
                <c:pt idx="1705">
                  <c:v>41346.083333333299</c:v>
                </c:pt>
                <c:pt idx="1706">
                  <c:v>41346.125</c:v>
                </c:pt>
                <c:pt idx="1707">
                  <c:v>41346.166666666701</c:v>
                </c:pt>
                <c:pt idx="1708">
                  <c:v>41346.208333333299</c:v>
                </c:pt>
                <c:pt idx="1709">
                  <c:v>41346.25</c:v>
                </c:pt>
                <c:pt idx="1710">
                  <c:v>41346.291666666701</c:v>
                </c:pt>
                <c:pt idx="1711">
                  <c:v>41346.333333333299</c:v>
                </c:pt>
                <c:pt idx="1712">
                  <c:v>41346.375</c:v>
                </c:pt>
                <c:pt idx="1713">
                  <c:v>41346.416666666701</c:v>
                </c:pt>
                <c:pt idx="1714">
                  <c:v>41346.458333333299</c:v>
                </c:pt>
                <c:pt idx="1715">
                  <c:v>41346.5</c:v>
                </c:pt>
                <c:pt idx="1716">
                  <c:v>41346.541666666701</c:v>
                </c:pt>
                <c:pt idx="1717">
                  <c:v>41346.583333333299</c:v>
                </c:pt>
                <c:pt idx="1718">
                  <c:v>41346.625</c:v>
                </c:pt>
                <c:pt idx="1719">
                  <c:v>41346.666666666701</c:v>
                </c:pt>
                <c:pt idx="1720">
                  <c:v>41346.708333333299</c:v>
                </c:pt>
                <c:pt idx="1721">
                  <c:v>41346.75</c:v>
                </c:pt>
                <c:pt idx="1722">
                  <c:v>41346.791666666701</c:v>
                </c:pt>
                <c:pt idx="1723">
                  <c:v>41346.833333333299</c:v>
                </c:pt>
                <c:pt idx="1724">
                  <c:v>41346.875</c:v>
                </c:pt>
                <c:pt idx="1725">
                  <c:v>41346.916666666701</c:v>
                </c:pt>
                <c:pt idx="1726">
                  <c:v>41346.958333333299</c:v>
                </c:pt>
                <c:pt idx="1727">
                  <c:v>41347</c:v>
                </c:pt>
                <c:pt idx="1728">
                  <c:v>41347.041666666701</c:v>
                </c:pt>
                <c:pt idx="1729">
                  <c:v>41347.083333333299</c:v>
                </c:pt>
                <c:pt idx="1730">
                  <c:v>41347.125</c:v>
                </c:pt>
                <c:pt idx="1731">
                  <c:v>41347.166666666701</c:v>
                </c:pt>
                <c:pt idx="1732">
                  <c:v>41347.208333333299</c:v>
                </c:pt>
                <c:pt idx="1733">
                  <c:v>41347.25</c:v>
                </c:pt>
                <c:pt idx="1734">
                  <c:v>41347.291666666701</c:v>
                </c:pt>
                <c:pt idx="1735">
                  <c:v>41347.333333333299</c:v>
                </c:pt>
                <c:pt idx="1736">
                  <c:v>41347.375</c:v>
                </c:pt>
                <c:pt idx="1737">
                  <c:v>41347.416666666701</c:v>
                </c:pt>
                <c:pt idx="1738">
                  <c:v>41347.458333333299</c:v>
                </c:pt>
                <c:pt idx="1739">
                  <c:v>41347.5</c:v>
                </c:pt>
                <c:pt idx="1740">
                  <c:v>41347.541666666701</c:v>
                </c:pt>
                <c:pt idx="1741">
                  <c:v>41347.583333333299</c:v>
                </c:pt>
                <c:pt idx="1742">
                  <c:v>41347.625</c:v>
                </c:pt>
                <c:pt idx="1743">
                  <c:v>41347.666666666701</c:v>
                </c:pt>
                <c:pt idx="1744">
                  <c:v>41347.708333333299</c:v>
                </c:pt>
                <c:pt idx="1745">
                  <c:v>41347.75</c:v>
                </c:pt>
                <c:pt idx="1746">
                  <c:v>41347.791666666701</c:v>
                </c:pt>
                <c:pt idx="1747">
                  <c:v>41347.833333333299</c:v>
                </c:pt>
                <c:pt idx="1748">
                  <c:v>41347.875</c:v>
                </c:pt>
                <c:pt idx="1749">
                  <c:v>41347.916666666701</c:v>
                </c:pt>
                <c:pt idx="1750">
                  <c:v>41347.958333333299</c:v>
                </c:pt>
                <c:pt idx="1751">
                  <c:v>41348</c:v>
                </c:pt>
                <c:pt idx="1752">
                  <c:v>41348.041666666701</c:v>
                </c:pt>
                <c:pt idx="1753">
                  <c:v>41348.083333333299</c:v>
                </c:pt>
                <c:pt idx="1754">
                  <c:v>41348.125</c:v>
                </c:pt>
                <c:pt idx="1755">
                  <c:v>41348.166666666701</c:v>
                </c:pt>
                <c:pt idx="1756">
                  <c:v>41348.208333333299</c:v>
                </c:pt>
                <c:pt idx="1757">
                  <c:v>41348.25</c:v>
                </c:pt>
                <c:pt idx="1758">
                  <c:v>41348.291666666701</c:v>
                </c:pt>
                <c:pt idx="1759">
                  <c:v>41348.333333333299</c:v>
                </c:pt>
                <c:pt idx="1760">
                  <c:v>41348.375</c:v>
                </c:pt>
                <c:pt idx="1761">
                  <c:v>41348.416666666701</c:v>
                </c:pt>
                <c:pt idx="1762">
                  <c:v>41348.458333333299</c:v>
                </c:pt>
                <c:pt idx="1763">
                  <c:v>41348.5</c:v>
                </c:pt>
                <c:pt idx="1764">
                  <c:v>41348.541666666701</c:v>
                </c:pt>
                <c:pt idx="1765">
                  <c:v>41348.583333333299</c:v>
                </c:pt>
                <c:pt idx="1766">
                  <c:v>41348.625</c:v>
                </c:pt>
                <c:pt idx="1767">
                  <c:v>41348.666666666701</c:v>
                </c:pt>
                <c:pt idx="1768">
                  <c:v>41348.708333333299</c:v>
                </c:pt>
                <c:pt idx="1769">
                  <c:v>41348.75</c:v>
                </c:pt>
                <c:pt idx="1770">
                  <c:v>41348.791666666701</c:v>
                </c:pt>
                <c:pt idx="1771">
                  <c:v>41348.833333333299</c:v>
                </c:pt>
                <c:pt idx="1772">
                  <c:v>41348.875</c:v>
                </c:pt>
                <c:pt idx="1773">
                  <c:v>41348.916666666701</c:v>
                </c:pt>
                <c:pt idx="1774">
                  <c:v>41348.958333333299</c:v>
                </c:pt>
                <c:pt idx="1775">
                  <c:v>41349</c:v>
                </c:pt>
                <c:pt idx="1776">
                  <c:v>41349.041666666701</c:v>
                </c:pt>
                <c:pt idx="1777">
                  <c:v>41349.083333333299</c:v>
                </c:pt>
                <c:pt idx="1778">
                  <c:v>41349.125</c:v>
                </c:pt>
                <c:pt idx="1779">
                  <c:v>41349.166666666701</c:v>
                </c:pt>
                <c:pt idx="1780">
                  <c:v>41349.208333333299</c:v>
                </c:pt>
                <c:pt idx="1781">
                  <c:v>41349.25</c:v>
                </c:pt>
                <c:pt idx="1782">
                  <c:v>41349.291666666701</c:v>
                </c:pt>
                <c:pt idx="1783">
                  <c:v>41349.333333333299</c:v>
                </c:pt>
                <c:pt idx="1784">
                  <c:v>41349.375</c:v>
                </c:pt>
                <c:pt idx="1785">
                  <c:v>41349.416666666701</c:v>
                </c:pt>
                <c:pt idx="1786">
                  <c:v>41349.458333333299</c:v>
                </c:pt>
                <c:pt idx="1787">
                  <c:v>41349.5</c:v>
                </c:pt>
                <c:pt idx="1788">
                  <c:v>41349.541666666701</c:v>
                </c:pt>
                <c:pt idx="1789">
                  <c:v>41349.583333333299</c:v>
                </c:pt>
                <c:pt idx="1790">
                  <c:v>41349.625</c:v>
                </c:pt>
                <c:pt idx="1791">
                  <c:v>41349.666666666701</c:v>
                </c:pt>
                <c:pt idx="1792">
                  <c:v>41349.708333333299</c:v>
                </c:pt>
                <c:pt idx="1793">
                  <c:v>41349.75</c:v>
                </c:pt>
                <c:pt idx="1794">
                  <c:v>41349.791666666701</c:v>
                </c:pt>
                <c:pt idx="1795">
                  <c:v>41349.833333333299</c:v>
                </c:pt>
                <c:pt idx="1796">
                  <c:v>41349.875</c:v>
                </c:pt>
                <c:pt idx="1797">
                  <c:v>41349.916666666701</c:v>
                </c:pt>
                <c:pt idx="1798">
                  <c:v>41349.958333333299</c:v>
                </c:pt>
                <c:pt idx="1799">
                  <c:v>41350</c:v>
                </c:pt>
                <c:pt idx="1800">
                  <c:v>41350.041666666701</c:v>
                </c:pt>
                <c:pt idx="1801">
                  <c:v>41350.083333333299</c:v>
                </c:pt>
                <c:pt idx="1802">
                  <c:v>41350.125</c:v>
                </c:pt>
                <c:pt idx="1803">
                  <c:v>41350.166666666701</c:v>
                </c:pt>
                <c:pt idx="1804">
                  <c:v>41350.208333333299</c:v>
                </c:pt>
                <c:pt idx="1805">
                  <c:v>41350.25</c:v>
                </c:pt>
                <c:pt idx="1806">
                  <c:v>41350.291666666701</c:v>
                </c:pt>
                <c:pt idx="1807">
                  <c:v>41350.333333333299</c:v>
                </c:pt>
                <c:pt idx="1808">
                  <c:v>41350.375</c:v>
                </c:pt>
                <c:pt idx="1809">
                  <c:v>41350.416666666701</c:v>
                </c:pt>
                <c:pt idx="1810">
                  <c:v>41350.458333333299</c:v>
                </c:pt>
                <c:pt idx="1811">
                  <c:v>41350.5</c:v>
                </c:pt>
                <c:pt idx="1812">
                  <c:v>41350.541666666701</c:v>
                </c:pt>
                <c:pt idx="1813">
                  <c:v>41350.583333333299</c:v>
                </c:pt>
                <c:pt idx="1814">
                  <c:v>41350.625</c:v>
                </c:pt>
                <c:pt idx="1815">
                  <c:v>41350.666666666701</c:v>
                </c:pt>
                <c:pt idx="1816">
                  <c:v>41350.708333333299</c:v>
                </c:pt>
                <c:pt idx="1817">
                  <c:v>41350.75</c:v>
                </c:pt>
                <c:pt idx="1818">
                  <c:v>41350.791666666701</c:v>
                </c:pt>
                <c:pt idx="1819">
                  <c:v>41350.833333333299</c:v>
                </c:pt>
                <c:pt idx="1820">
                  <c:v>41350.875</c:v>
                </c:pt>
                <c:pt idx="1821">
                  <c:v>41350.916666666701</c:v>
                </c:pt>
                <c:pt idx="1822">
                  <c:v>41350.958333333299</c:v>
                </c:pt>
                <c:pt idx="1823">
                  <c:v>41351</c:v>
                </c:pt>
                <c:pt idx="1824">
                  <c:v>41351.041666666701</c:v>
                </c:pt>
                <c:pt idx="1825">
                  <c:v>41351.083333333299</c:v>
                </c:pt>
                <c:pt idx="1826">
                  <c:v>41351.125</c:v>
                </c:pt>
                <c:pt idx="1827">
                  <c:v>41351.166666666701</c:v>
                </c:pt>
                <c:pt idx="1828">
                  <c:v>41351.208333333299</c:v>
                </c:pt>
                <c:pt idx="1829">
                  <c:v>41351.25</c:v>
                </c:pt>
                <c:pt idx="1830">
                  <c:v>41351.291666666701</c:v>
                </c:pt>
                <c:pt idx="1831">
                  <c:v>41351.333333333299</c:v>
                </c:pt>
                <c:pt idx="1832">
                  <c:v>41351.375</c:v>
                </c:pt>
                <c:pt idx="1833">
                  <c:v>41351.416666666701</c:v>
                </c:pt>
                <c:pt idx="1834">
                  <c:v>41351.458333333299</c:v>
                </c:pt>
                <c:pt idx="1835">
                  <c:v>41351.5</c:v>
                </c:pt>
                <c:pt idx="1836">
                  <c:v>41351.541666666701</c:v>
                </c:pt>
                <c:pt idx="1837">
                  <c:v>41351.583333333299</c:v>
                </c:pt>
                <c:pt idx="1838">
                  <c:v>41351.625</c:v>
                </c:pt>
                <c:pt idx="1839">
                  <c:v>41351.666666666701</c:v>
                </c:pt>
                <c:pt idx="1840">
                  <c:v>41351.708333333299</c:v>
                </c:pt>
                <c:pt idx="1841">
                  <c:v>41351.75</c:v>
                </c:pt>
                <c:pt idx="1842">
                  <c:v>41351.791666666701</c:v>
                </c:pt>
                <c:pt idx="1843">
                  <c:v>41351.833333333299</c:v>
                </c:pt>
                <c:pt idx="1844">
                  <c:v>41351.875</c:v>
                </c:pt>
                <c:pt idx="1845">
                  <c:v>41351.916666666701</c:v>
                </c:pt>
                <c:pt idx="1846">
                  <c:v>41351.958333333299</c:v>
                </c:pt>
                <c:pt idx="1847">
                  <c:v>41352</c:v>
                </c:pt>
                <c:pt idx="1848">
                  <c:v>41352.041666666701</c:v>
                </c:pt>
                <c:pt idx="1849">
                  <c:v>41352.083333333299</c:v>
                </c:pt>
                <c:pt idx="1850">
                  <c:v>41352.125</c:v>
                </c:pt>
                <c:pt idx="1851">
                  <c:v>41352.166666666701</c:v>
                </c:pt>
                <c:pt idx="1852">
                  <c:v>41352.208333333299</c:v>
                </c:pt>
                <c:pt idx="1853">
                  <c:v>41352.25</c:v>
                </c:pt>
                <c:pt idx="1854">
                  <c:v>41352.291666666701</c:v>
                </c:pt>
                <c:pt idx="1855">
                  <c:v>41352.333333333299</c:v>
                </c:pt>
                <c:pt idx="1856">
                  <c:v>41352.375</c:v>
                </c:pt>
                <c:pt idx="1857">
                  <c:v>41352.416666666701</c:v>
                </c:pt>
                <c:pt idx="1858">
                  <c:v>41352.458333333299</c:v>
                </c:pt>
                <c:pt idx="1859">
                  <c:v>41352.5</c:v>
                </c:pt>
                <c:pt idx="1860">
                  <c:v>41352.541666666701</c:v>
                </c:pt>
                <c:pt idx="1861">
                  <c:v>41352.583333333299</c:v>
                </c:pt>
                <c:pt idx="1862">
                  <c:v>41352.625</c:v>
                </c:pt>
                <c:pt idx="1863">
                  <c:v>41352.666666666701</c:v>
                </c:pt>
                <c:pt idx="1864">
                  <c:v>41352.708333333299</c:v>
                </c:pt>
                <c:pt idx="1865">
                  <c:v>41352.75</c:v>
                </c:pt>
                <c:pt idx="1866">
                  <c:v>41352.791666666701</c:v>
                </c:pt>
                <c:pt idx="1867">
                  <c:v>41352.833333333299</c:v>
                </c:pt>
                <c:pt idx="1868">
                  <c:v>41352.875</c:v>
                </c:pt>
                <c:pt idx="1869">
                  <c:v>41352.916666666701</c:v>
                </c:pt>
                <c:pt idx="1870">
                  <c:v>41352.958333333299</c:v>
                </c:pt>
                <c:pt idx="1871">
                  <c:v>41353</c:v>
                </c:pt>
                <c:pt idx="1872">
                  <c:v>41353.041666666701</c:v>
                </c:pt>
                <c:pt idx="1873">
                  <c:v>41353.083333333299</c:v>
                </c:pt>
                <c:pt idx="1874">
                  <c:v>41353.125</c:v>
                </c:pt>
                <c:pt idx="1875">
                  <c:v>41353.166666666701</c:v>
                </c:pt>
                <c:pt idx="1876">
                  <c:v>41353.208333333299</c:v>
                </c:pt>
                <c:pt idx="1877">
                  <c:v>41353.25</c:v>
                </c:pt>
                <c:pt idx="1878">
                  <c:v>41353.291666666701</c:v>
                </c:pt>
                <c:pt idx="1879">
                  <c:v>41353.333333333299</c:v>
                </c:pt>
                <c:pt idx="1880">
                  <c:v>41353.375</c:v>
                </c:pt>
                <c:pt idx="1881">
                  <c:v>41353.416666666701</c:v>
                </c:pt>
                <c:pt idx="1882">
                  <c:v>41353.458333333299</c:v>
                </c:pt>
                <c:pt idx="1883">
                  <c:v>41353.5</c:v>
                </c:pt>
                <c:pt idx="1884">
                  <c:v>41353.541666666701</c:v>
                </c:pt>
                <c:pt idx="1885">
                  <c:v>41353.583333333299</c:v>
                </c:pt>
                <c:pt idx="1886">
                  <c:v>41353.625</c:v>
                </c:pt>
                <c:pt idx="1887">
                  <c:v>41353.666666666701</c:v>
                </c:pt>
                <c:pt idx="1888">
                  <c:v>41353.708333333299</c:v>
                </c:pt>
                <c:pt idx="1889">
                  <c:v>41353.75</c:v>
                </c:pt>
                <c:pt idx="1890">
                  <c:v>41353.791666666701</c:v>
                </c:pt>
                <c:pt idx="1891">
                  <c:v>41353.833333333299</c:v>
                </c:pt>
                <c:pt idx="1892">
                  <c:v>41353.875</c:v>
                </c:pt>
                <c:pt idx="1893">
                  <c:v>41353.916666666701</c:v>
                </c:pt>
                <c:pt idx="1894">
                  <c:v>41353.958333333299</c:v>
                </c:pt>
                <c:pt idx="1895">
                  <c:v>41354</c:v>
                </c:pt>
                <c:pt idx="1896">
                  <c:v>41354.041666666701</c:v>
                </c:pt>
                <c:pt idx="1897">
                  <c:v>41354.083333333299</c:v>
                </c:pt>
                <c:pt idx="1898">
                  <c:v>41354.125</c:v>
                </c:pt>
                <c:pt idx="1899">
                  <c:v>41354.166666666701</c:v>
                </c:pt>
                <c:pt idx="1900">
                  <c:v>41354.208333333299</c:v>
                </c:pt>
                <c:pt idx="1901">
                  <c:v>41354.25</c:v>
                </c:pt>
                <c:pt idx="1902">
                  <c:v>41354.291666666701</c:v>
                </c:pt>
                <c:pt idx="1903">
                  <c:v>41354.333333333299</c:v>
                </c:pt>
                <c:pt idx="1904">
                  <c:v>41354.375</c:v>
                </c:pt>
                <c:pt idx="1905">
                  <c:v>41354.416666666701</c:v>
                </c:pt>
                <c:pt idx="1906">
                  <c:v>41354.458333333299</c:v>
                </c:pt>
                <c:pt idx="1907">
                  <c:v>41354.5</c:v>
                </c:pt>
                <c:pt idx="1908">
                  <c:v>41354.541666666701</c:v>
                </c:pt>
                <c:pt idx="1909">
                  <c:v>41354.583333333299</c:v>
                </c:pt>
                <c:pt idx="1910">
                  <c:v>41354.625</c:v>
                </c:pt>
                <c:pt idx="1911">
                  <c:v>41354.666666666701</c:v>
                </c:pt>
                <c:pt idx="1912">
                  <c:v>41354.708333333299</c:v>
                </c:pt>
                <c:pt idx="1913">
                  <c:v>41354.75</c:v>
                </c:pt>
                <c:pt idx="1914">
                  <c:v>41354.791666666701</c:v>
                </c:pt>
                <c:pt idx="1915">
                  <c:v>41354.833333333299</c:v>
                </c:pt>
                <c:pt idx="1916">
                  <c:v>41354.875</c:v>
                </c:pt>
                <c:pt idx="1917">
                  <c:v>41354.916666666701</c:v>
                </c:pt>
                <c:pt idx="1918">
                  <c:v>41354.958333333299</c:v>
                </c:pt>
                <c:pt idx="1919">
                  <c:v>41355</c:v>
                </c:pt>
                <c:pt idx="1920">
                  <c:v>41355.041666666701</c:v>
                </c:pt>
                <c:pt idx="1921">
                  <c:v>41355.083333333299</c:v>
                </c:pt>
                <c:pt idx="1922">
                  <c:v>41355.125</c:v>
                </c:pt>
                <c:pt idx="1923">
                  <c:v>41355.166666666701</c:v>
                </c:pt>
                <c:pt idx="1924">
                  <c:v>41355.208333333299</c:v>
                </c:pt>
                <c:pt idx="1925">
                  <c:v>41355.25</c:v>
                </c:pt>
                <c:pt idx="1926">
                  <c:v>41355.291666666701</c:v>
                </c:pt>
                <c:pt idx="1927">
                  <c:v>41355.333333333299</c:v>
                </c:pt>
                <c:pt idx="1928">
                  <c:v>41355.375</c:v>
                </c:pt>
                <c:pt idx="1929">
                  <c:v>41355.416666666701</c:v>
                </c:pt>
                <c:pt idx="1930">
                  <c:v>41355.458333333299</c:v>
                </c:pt>
                <c:pt idx="1931">
                  <c:v>41355.5</c:v>
                </c:pt>
                <c:pt idx="1932">
                  <c:v>41355.541666666701</c:v>
                </c:pt>
                <c:pt idx="1933">
                  <c:v>41355.583333333299</c:v>
                </c:pt>
                <c:pt idx="1934">
                  <c:v>41355.625</c:v>
                </c:pt>
                <c:pt idx="1935">
                  <c:v>41355.666666666701</c:v>
                </c:pt>
                <c:pt idx="1936">
                  <c:v>41355.708333333299</c:v>
                </c:pt>
                <c:pt idx="1937">
                  <c:v>41355.75</c:v>
                </c:pt>
                <c:pt idx="1938">
                  <c:v>41355.791666666701</c:v>
                </c:pt>
                <c:pt idx="1939">
                  <c:v>41355.833333333299</c:v>
                </c:pt>
                <c:pt idx="1940">
                  <c:v>41355.875</c:v>
                </c:pt>
                <c:pt idx="1941">
                  <c:v>41355.916666666701</c:v>
                </c:pt>
                <c:pt idx="1942">
                  <c:v>41355.958333333299</c:v>
                </c:pt>
                <c:pt idx="1943">
                  <c:v>41356</c:v>
                </c:pt>
                <c:pt idx="1944">
                  <c:v>41356.041666666701</c:v>
                </c:pt>
                <c:pt idx="1945">
                  <c:v>41356.083333333299</c:v>
                </c:pt>
                <c:pt idx="1946">
                  <c:v>41356.125</c:v>
                </c:pt>
                <c:pt idx="1947">
                  <c:v>41356.166666666701</c:v>
                </c:pt>
                <c:pt idx="1948">
                  <c:v>41356.208333333299</c:v>
                </c:pt>
                <c:pt idx="1949">
                  <c:v>41356.25</c:v>
                </c:pt>
                <c:pt idx="1950">
                  <c:v>41356.291666666701</c:v>
                </c:pt>
                <c:pt idx="1951">
                  <c:v>41356.333333333299</c:v>
                </c:pt>
                <c:pt idx="1952">
                  <c:v>41356.375</c:v>
                </c:pt>
                <c:pt idx="1953">
                  <c:v>41356.416666666701</c:v>
                </c:pt>
                <c:pt idx="1954">
                  <c:v>41356.458333333299</c:v>
                </c:pt>
                <c:pt idx="1955">
                  <c:v>41356.5</c:v>
                </c:pt>
                <c:pt idx="1956">
                  <c:v>41356.541666666701</c:v>
                </c:pt>
                <c:pt idx="1957">
                  <c:v>41356.583333333299</c:v>
                </c:pt>
                <c:pt idx="1958">
                  <c:v>41356.625</c:v>
                </c:pt>
                <c:pt idx="1959">
                  <c:v>41356.666666666701</c:v>
                </c:pt>
                <c:pt idx="1960">
                  <c:v>41356.708333333299</c:v>
                </c:pt>
                <c:pt idx="1961">
                  <c:v>41356.75</c:v>
                </c:pt>
                <c:pt idx="1962">
                  <c:v>41356.791666666701</c:v>
                </c:pt>
                <c:pt idx="1963">
                  <c:v>41356.833333333299</c:v>
                </c:pt>
                <c:pt idx="1964">
                  <c:v>41356.875</c:v>
                </c:pt>
                <c:pt idx="1965">
                  <c:v>41356.916666666701</c:v>
                </c:pt>
                <c:pt idx="1966">
                  <c:v>41356.958333333299</c:v>
                </c:pt>
                <c:pt idx="1967">
                  <c:v>41357</c:v>
                </c:pt>
                <c:pt idx="1968">
                  <c:v>41357.041666666701</c:v>
                </c:pt>
                <c:pt idx="1969">
                  <c:v>41357.083333333299</c:v>
                </c:pt>
                <c:pt idx="1970">
                  <c:v>41357.125</c:v>
                </c:pt>
                <c:pt idx="1971">
                  <c:v>41357.166666666701</c:v>
                </c:pt>
                <c:pt idx="1972">
                  <c:v>41357.208333333299</c:v>
                </c:pt>
                <c:pt idx="1973">
                  <c:v>41357.25</c:v>
                </c:pt>
                <c:pt idx="1974">
                  <c:v>41357.291666666701</c:v>
                </c:pt>
                <c:pt idx="1975">
                  <c:v>41357.333333333299</c:v>
                </c:pt>
                <c:pt idx="1976">
                  <c:v>41357.375</c:v>
                </c:pt>
                <c:pt idx="1977">
                  <c:v>41357.416666666701</c:v>
                </c:pt>
                <c:pt idx="1978">
                  <c:v>41357.458333333299</c:v>
                </c:pt>
                <c:pt idx="1979">
                  <c:v>41357.5</c:v>
                </c:pt>
                <c:pt idx="1980">
                  <c:v>41357.541666666701</c:v>
                </c:pt>
                <c:pt idx="1981">
                  <c:v>41357.583333333299</c:v>
                </c:pt>
                <c:pt idx="1982">
                  <c:v>41357.625</c:v>
                </c:pt>
                <c:pt idx="1983">
                  <c:v>41357.666666666701</c:v>
                </c:pt>
                <c:pt idx="1984">
                  <c:v>41357.708333333299</c:v>
                </c:pt>
                <c:pt idx="1985">
                  <c:v>41357.75</c:v>
                </c:pt>
                <c:pt idx="1986">
                  <c:v>41357.791666666701</c:v>
                </c:pt>
                <c:pt idx="1987">
                  <c:v>41357.833333333299</c:v>
                </c:pt>
                <c:pt idx="1988">
                  <c:v>41357.875</c:v>
                </c:pt>
                <c:pt idx="1989">
                  <c:v>41357.916666666701</c:v>
                </c:pt>
                <c:pt idx="1990">
                  <c:v>41357.958333333299</c:v>
                </c:pt>
                <c:pt idx="1991">
                  <c:v>41358</c:v>
                </c:pt>
                <c:pt idx="1992">
                  <c:v>41358.041666666701</c:v>
                </c:pt>
                <c:pt idx="1993">
                  <c:v>41358.083333333299</c:v>
                </c:pt>
                <c:pt idx="1994">
                  <c:v>41358.125</c:v>
                </c:pt>
                <c:pt idx="1995">
                  <c:v>41358.166666666701</c:v>
                </c:pt>
                <c:pt idx="1996">
                  <c:v>41358.208333333299</c:v>
                </c:pt>
                <c:pt idx="1997">
                  <c:v>41358.25</c:v>
                </c:pt>
                <c:pt idx="1998">
                  <c:v>41358.291666666701</c:v>
                </c:pt>
                <c:pt idx="1999">
                  <c:v>41358.333333333299</c:v>
                </c:pt>
                <c:pt idx="2000">
                  <c:v>41358.375</c:v>
                </c:pt>
                <c:pt idx="2001">
                  <c:v>41358.416666666701</c:v>
                </c:pt>
                <c:pt idx="2002">
                  <c:v>41358.458333333299</c:v>
                </c:pt>
                <c:pt idx="2003">
                  <c:v>41358.5</c:v>
                </c:pt>
                <c:pt idx="2004">
                  <c:v>41358.541666666701</c:v>
                </c:pt>
                <c:pt idx="2005">
                  <c:v>41358.583333333299</c:v>
                </c:pt>
                <c:pt idx="2006">
                  <c:v>41358.625</c:v>
                </c:pt>
                <c:pt idx="2007">
                  <c:v>41358.666666666701</c:v>
                </c:pt>
                <c:pt idx="2008">
                  <c:v>41358.708333333299</c:v>
                </c:pt>
                <c:pt idx="2009">
                  <c:v>41358.75</c:v>
                </c:pt>
                <c:pt idx="2010">
                  <c:v>41358.791666666701</c:v>
                </c:pt>
                <c:pt idx="2011">
                  <c:v>41358.833333333299</c:v>
                </c:pt>
                <c:pt idx="2012">
                  <c:v>41358.875</c:v>
                </c:pt>
                <c:pt idx="2013">
                  <c:v>41358.916666666701</c:v>
                </c:pt>
                <c:pt idx="2014">
                  <c:v>41358.958333333299</c:v>
                </c:pt>
                <c:pt idx="2015">
                  <c:v>41359</c:v>
                </c:pt>
                <c:pt idx="2016">
                  <c:v>41359.041666666701</c:v>
                </c:pt>
                <c:pt idx="2017">
                  <c:v>41359.083333333299</c:v>
                </c:pt>
                <c:pt idx="2018">
                  <c:v>41359.125</c:v>
                </c:pt>
                <c:pt idx="2019">
                  <c:v>41359.166666666701</c:v>
                </c:pt>
                <c:pt idx="2020">
                  <c:v>41359.208333333299</c:v>
                </c:pt>
                <c:pt idx="2021">
                  <c:v>41359.25</c:v>
                </c:pt>
                <c:pt idx="2022">
                  <c:v>41359.291666666701</c:v>
                </c:pt>
                <c:pt idx="2023">
                  <c:v>41359.333333333299</c:v>
                </c:pt>
                <c:pt idx="2024">
                  <c:v>41359.375</c:v>
                </c:pt>
                <c:pt idx="2025">
                  <c:v>41359.416666666701</c:v>
                </c:pt>
                <c:pt idx="2026">
                  <c:v>41359.458333333299</c:v>
                </c:pt>
                <c:pt idx="2027">
                  <c:v>41359.5</c:v>
                </c:pt>
                <c:pt idx="2028">
                  <c:v>41359.541666666701</c:v>
                </c:pt>
                <c:pt idx="2029">
                  <c:v>41359.583333333299</c:v>
                </c:pt>
                <c:pt idx="2030">
                  <c:v>41359.625</c:v>
                </c:pt>
                <c:pt idx="2031">
                  <c:v>41359.666666666701</c:v>
                </c:pt>
                <c:pt idx="2032">
                  <c:v>41359.708333333299</c:v>
                </c:pt>
                <c:pt idx="2033">
                  <c:v>41359.75</c:v>
                </c:pt>
                <c:pt idx="2034">
                  <c:v>41359.791666666701</c:v>
                </c:pt>
                <c:pt idx="2035">
                  <c:v>41359.833333333299</c:v>
                </c:pt>
                <c:pt idx="2036">
                  <c:v>41359.875</c:v>
                </c:pt>
                <c:pt idx="2037">
                  <c:v>41359.916666666701</c:v>
                </c:pt>
                <c:pt idx="2038">
                  <c:v>41359.958333333299</c:v>
                </c:pt>
                <c:pt idx="2039">
                  <c:v>41360</c:v>
                </c:pt>
                <c:pt idx="2040">
                  <c:v>41360.041666666701</c:v>
                </c:pt>
                <c:pt idx="2041">
                  <c:v>41360.083333333299</c:v>
                </c:pt>
                <c:pt idx="2042">
                  <c:v>41360.125</c:v>
                </c:pt>
                <c:pt idx="2043">
                  <c:v>41360.166666666701</c:v>
                </c:pt>
                <c:pt idx="2044">
                  <c:v>41360.208333333299</c:v>
                </c:pt>
                <c:pt idx="2045">
                  <c:v>41360.25</c:v>
                </c:pt>
                <c:pt idx="2046">
                  <c:v>41360.291666666701</c:v>
                </c:pt>
                <c:pt idx="2047">
                  <c:v>41360.333333333299</c:v>
                </c:pt>
                <c:pt idx="2048">
                  <c:v>41360.375</c:v>
                </c:pt>
                <c:pt idx="2049">
                  <c:v>41360.416666666701</c:v>
                </c:pt>
                <c:pt idx="2050">
                  <c:v>41360.458333333299</c:v>
                </c:pt>
                <c:pt idx="2051">
                  <c:v>41360.5</c:v>
                </c:pt>
                <c:pt idx="2052">
                  <c:v>41360.541666666701</c:v>
                </c:pt>
                <c:pt idx="2053">
                  <c:v>41360.583333333299</c:v>
                </c:pt>
                <c:pt idx="2054">
                  <c:v>41360.625</c:v>
                </c:pt>
                <c:pt idx="2055">
                  <c:v>41360.666666666701</c:v>
                </c:pt>
                <c:pt idx="2056">
                  <c:v>41360.708333333299</c:v>
                </c:pt>
                <c:pt idx="2057">
                  <c:v>41360.75</c:v>
                </c:pt>
                <c:pt idx="2058">
                  <c:v>41360.791666666701</c:v>
                </c:pt>
                <c:pt idx="2059">
                  <c:v>41360.833333333299</c:v>
                </c:pt>
                <c:pt idx="2060">
                  <c:v>41360.875</c:v>
                </c:pt>
                <c:pt idx="2061">
                  <c:v>41360.916666666701</c:v>
                </c:pt>
                <c:pt idx="2062">
                  <c:v>41360.958333333299</c:v>
                </c:pt>
                <c:pt idx="2063">
                  <c:v>41361</c:v>
                </c:pt>
                <c:pt idx="2064">
                  <c:v>41361.041666666701</c:v>
                </c:pt>
                <c:pt idx="2065">
                  <c:v>41361.083333333299</c:v>
                </c:pt>
                <c:pt idx="2066">
                  <c:v>41361.125</c:v>
                </c:pt>
                <c:pt idx="2067">
                  <c:v>41361.166666666701</c:v>
                </c:pt>
                <c:pt idx="2068">
                  <c:v>41361.208333333299</c:v>
                </c:pt>
                <c:pt idx="2069">
                  <c:v>41361.25</c:v>
                </c:pt>
                <c:pt idx="2070">
                  <c:v>41361.291666666701</c:v>
                </c:pt>
                <c:pt idx="2071">
                  <c:v>41361.333333333299</c:v>
                </c:pt>
                <c:pt idx="2072">
                  <c:v>41361.375</c:v>
                </c:pt>
                <c:pt idx="2073">
                  <c:v>41361.416666666701</c:v>
                </c:pt>
                <c:pt idx="2074">
                  <c:v>41361.458333333299</c:v>
                </c:pt>
                <c:pt idx="2075">
                  <c:v>41361.5</c:v>
                </c:pt>
                <c:pt idx="2076">
                  <c:v>41361.541666666701</c:v>
                </c:pt>
                <c:pt idx="2077">
                  <c:v>41361.583333333299</c:v>
                </c:pt>
                <c:pt idx="2078">
                  <c:v>41361.625</c:v>
                </c:pt>
                <c:pt idx="2079">
                  <c:v>41361.666666666701</c:v>
                </c:pt>
                <c:pt idx="2080">
                  <c:v>41361.708333333299</c:v>
                </c:pt>
                <c:pt idx="2081">
                  <c:v>41361.75</c:v>
                </c:pt>
                <c:pt idx="2082">
                  <c:v>41361.791666666701</c:v>
                </c:pt>
                <c:pt idx="2083">
                  <c:v>41361.833333333299</c:v>
                </c:pt>
                <c:pt idx="2084">
                  <c:v>41361.875</c:v>
                </c:pt>
                <c:pt idx="2085">
                  <c:v>41361.916666666701</c:v>
                </c:pt>
                <c:pt idx="2086">
                  <c:v>41361.958333333299</c:v>
                </c:pt>
                <c:pt idx="2087">
                  <c:v>41362</c:v>
                </c:pt>
                <c:pt idx="2088">
                  <c:v>41362.041666666701</c:v>
                </c:pt>
                <c:pt idx="2089">
                  <c:v>41362.083333333299</c:v>
                </c:pt>
                <c:pt idx="2090">
                  <c:v>41362.125</c:v>
                </c:pt>
                <c:pt idx="2091">
                  <c:v>41362.166666666701</c:v>
                </c:pt>
                <c:pt idx="2092">
                  <c:v>41362.208333333299</c:v>
                </c:pt>
                <c:pt idx="2093">
                  <c:v>41362.25</c:v>
                </c:pt>
                <c:pt idx="2094">
                  <c:v>41362.291666666701</c:v>
                </c:pt>
                <c:pt idx="2095">
                  <c:v>41362.333333333299</c:v>
                </c:pt>
                <c:pt idx="2096">
                  <c:v>41362.375</c:v>
                </c:pt>
                <c:pt idx="2097">
                  <c:v>41362.416666666701</c:v>
                </c:pt>
                <c:pt idx="2098">
                  <c:v>41362.458333333299</c:v>
                </c:pt>
                <c:pt idx="2099">
                  <c:v>41362.5</c:v>
                </c:pt>
                <c:pt idx="2100">
                  <c:v>41362.541666666701</c:v>
                </c:pt>
                <c:pt idx="2101">
                  <c:v>41362.583333333299</c:v>
                </c:pt>
                <c:pt idx="2102">
                  <c:v>41362.625</c:v>
                </c:pt>
                <c:pt idx="2103">
                  <c:v>41362.666666666701</c:v>
                </c:pt>
                <c:pt idx="2104">
                  <c:v>41362.708333333299</c:v>
                </c:pt>
                <c:pt idx="2105">
                  <c:v>41362.75</c:v>
                </c:pt>
                <c:pt idx="2106">
                  <c:v>41362.791666666701</c:v>
                </c:pt>
                <c:pt idx="2107">
                  <c:v>41362.833333333299</c:v>
                </c:pt>
                <c:pt idx="2108">
                  <c:v>41362.875</c:v>
                </c:pt>
                <c:pt idx="2109">
                  <c:v>41362.916666666701</c:v>
                </c:pt>
                <c:pt idx="2110">
                  <c:v>41362.958333333299</c:v>
                </c:pt>
                <c:pt idx="2111">
                  <c:v>41363</c:v>
                </c:pt>
                <c:pt idx="2112">
                  <c:v>41363.041666666701</c:v>
                </c:pt>
                <c:pt idx="2113">
                  <c:v>41363.083333333299</c:v>
                </c:pt>
                <c:pt idx="2114">
                  <c:v>41363.125</c:v>
                </c:pt>
                <c:pt idx="2115">
                  <c:v>41363.166666666701</c:v>
                </c:pt>
                <c:pt idx="2116">
                  <c:v>41363.208333333299</c:v>
                </c:pt>
                <c:pt idx="2117">
                  <c:v>41363.25</c:v>
                </c:pt>
                <c:pt idx="2118">
                  <c:v>41363.291666666701</c:v>
                </c:pt>
                <c:pt idx="2119">
                  <c:v>41363.333333333299</c:v>
                </c:pt>
                <c:pt idx="2120">
                  <c:v>41363.375</c:v>
                </c:pt>
                <c:pt idx="2121">
                  <c:v>41363.416666666701</c:v>
                </c:pt>
                <c:pt idx="2122">
                  <c:v>41363.458333333299</c:v>
                </c:pt>
                <c:pt idx="2123">
                  <c:v>41363.5</c:v>
                </c:pt>
                <c:pt idx="2124">
                  <c:v>41363.541666666701</c:v>
                </c:pt>
                <c:pt idx="2125">
                  <c:v>41363.583333333299</c:v>
                </c:pt>
                <c:pt idx="2126">
                  <c:v>41363.625</c:v>
                </c:pt>
                <c:pt idx="2127">
                  <c:v>41363.666666666701</c:v>
                </c:pt>
                <c:pt idx="2128">
                  <c:v>41363.708333333299</c:v>
                </c:pt>
                <c:pt idx="2129">
                  <c:v>41363.75</c:v>
                </c:pt>
                <c:pt idx="2130">
                  <c:v>41363.791666666701</c:v>
                </c:pt>
                <c:pt idx="2131">
                  <c:v>41363.833333333299</c:v>
                </c:pt>
                <c:pt idx="2132">
                  <c:v>41363.875</c:v>
                </c:pt>
                <c:pt idx="2133">
                  <c:v>41363.916666666701</c:v>
                </c:pt>
                <c:pt idx="2134">
                  <c:v>41363.958333333299</c:v>
                </c:pt>
                <c:pt idx="2135">
                  <c:v>41364</c:v>
                </c:pt>
                <c:pt idx="2136">
                  <c:v>41364.041666666701</c:v>
                </c:pt>
                <c:pt idx="2137">
                  <c:v>41364.083333333299</c:v>
                </c:pt>
                <c:pt idx="2138">
                  <c:v>41364.125</c:v>
                </c:pt>
                <c:pt idx="2139">
                  <c:v>41364.166666666701</c:v>
                </c:pt>
                <c:pt idx="2140">
                  <c:v>41364.208333333299</c:v>
                </c:pt>
                <c:pt idx="2141">
                  <c:v>41364.25</c:v>
                </c:pt>
                <c:pt idx="2142">
                  <c:v>41364.291666666701</c:v>
                </c:pt>
                <c:pt idx="2143">
                  <c:v>41364.333333333299</c:v>
                </c:pt>
                <c:pt idx="2144">
                  <c:v>41364.375</c:v>
                </c:pt>
                <c:pt idx="2145">
                  <c:v>41364.416666666701</c:v>
                </c:pt>
                <c:pt idx="2146">
                  <c:v>41364.458333333299</c:v>
                </c:pt>
                <c:pt idx="2147">
                  <c:v>41364.5</c:v>
                </c:pt>
                <c:pt idx="2148">
                  <c:v>41364.541666666701</c:v>
                </c:pt>
                <c:pt idx="2149">
                  <c:v>41364.583333333299</c:v>
                </c:pt>
                <c:pt idx="2150">
                  <c:v>41364.625</c:v>
                </c:pt>
                <c:pt idx="2151">
                  <c:v>41364.666666666701</c:v>
                </c:pt>
                <c:pt idx="2152">
                  <c:v>41364.708333333299</c:v>
                </c:pt>
                <c:pt idx="2153">
                  <c:v>41364.75</c:v>
                </c:pt>
                <c:pt idx="2154">
                  <c:v>41364.791666666701</c:v>
                </c:pt>
                <c:pt idx="2155">
                  <c:v>41364.833333333299</c:v>
                </c:pt>
                <c:pt idx="2156">
                  <c:v>41364.875</c:v>
                </c:pt>
                <c:pt idx="2157">
                  <c:v>41364.916666666701</c:v>
                </c:pt>
                <c:pt idx="2158">
                  <c:v>41364.958333333299</c:v>
                </c:pt>
                <c:pt idx="2159">
                  <c:v>41365</c:v>
                </c:pt>
                <c:pt idx="2160">
                  <c:v>41365.041666666701</c:v>
                </c:pt>
                <c:pt idx="2161">
                  <c:v>41365.083333333299</c:v>
                </c:pt>
                <c:pt idx="2162">
                  <c:v>41365.125</c:v>
                </c:pt>
                <c:pt idx="2163">
                  <c:v>41365.166666666701</c:v>
                </c:pt>
                <c:pt idx="2164">
                  <c:v>41365.208333333299</c:v>
                </c:pt>
                <c:pt idx="2165">
                  <c:v>41365.25</c:v>
                </c:pt>
                <c:pt idx="2166">
                  <c:v>41365.291666666701</c:v>
                </c:pt>
                <c:pt idx="2167">
                  <c:v>41365.333333333299</c:v>
                </c:pt>
                <c:pt idx="2168">
                  <c:v>41365.375</c:v>
                </c:pt>
                <c:pt idx="2169">
                  <c:v>41365.416666666701</c:v>
                </c:pt>
                <c:pt idx="2170">
                  <c:v>41365.458333333299</c:v>
                </c:pt>
                <c:pt idx="2171">
                  <c:v>41365.5</c:v>
                </c:pt>
                <c:pt idx="2172">
                  <c:v>41365.541666666701</c:v>
                </c:pt>
                <c:pt idx="2173">
                  <c:v>41365.583333333299</c:v>
                </c:pt>
                <c:pt idx="2174">
                  <c:v>41365.625</c:v>
                </c:pt>
                <c:pt idx="2175">
                  <c:v>41365.666666666701</c:v>
                </c:pt>
                <c:pt idx="2176">
                  <c:v>41365.708333333299</c:v>
                </c:pt>
                <c:pt idx="2177">
                  <c:v>41365.75</c:v>
                </c:pt>
                <c:pt idx="2178">
                  <c:v>41365.791666666701</c:v>
                </c:pt>
                <c:pt idx="2179">
                  <c:v>41365.833333333299</c:v>
                </c:pt>
                <c:pt idx="2180">
                  <c:v>41365.875</c:v>
                </c:pt>
                <c:pt idx="2181">
                  <c:v>41365.916666666701</c:v>
                </c:pt>
                <c:pt idx="2182">
                  <c:v>41365.958333333299</c:v>
                </c:pt>
                <c:pt idx="2183">
                  <c:v>41366</c:v>
                </c:pt>
                <c:pt idx="2184">
                  <c:v>41366.041666666701</c:v>
                </c:pt>
                <c:pt idx="2185">
                  <c:v>41366.083333333299</c:v>
                </c:pt>
                <c:pt idx="2186">
                  <c:v>41366.125</c:v>
                </c:pt>
                <c:pt idx="2187">
                  <c:v>41366.166666666701</c:v>
                </c:pt>
                <c:pt idx="2188">
                  <c:v>41366.208333333299</c:v>
                </c:pt>
                <c:pt idx="2189">
                  <c:v>41366.25</c:v>
                </c:pt>
                <c:pt idx="2190">
                  <c:v>41366.291666666701</c:v>
                </c:pt>
                <c:pt idx="2191">
                  <c:v>41366.333333333299</c:v>
                </c:pt>
                <c:pt idx="2192">
                  <c:v>41366.375</c:v>
                </c:pt>
                <c:pt idx="2193">
                  <c:v>41366.416666666701</c:v>
                </c:pt>
                <c:pt idx="2194">
                  <c:v>41366.458333333299</c:v>
                </c:pt>
                <c:pt idx="2195">
                  <c:v>41366.5</c:v>
                </c:pt>
                <c:pt idx="2196">
                  <c:v>41366.541666666701</c:v>
                </c:pt>
                <c:pt idx="2197">
                  <c:v>41366.583333333299</c:v>
                </c:pt>
                <c:pt idx="2198">
                  <c:v>41366.625</c:v>
                </c:pt>
                <c:pt idx="2199">
                  <c:v>41366.666666666701</c:v>
                </c:pt>
                <c:pt idx="2200">
                  <c:v>41366.708333333299</c:v>
                </c:pt>
                <c:pt idx="2201">
                  <c:v>41366.75</c:v>
                </c:pt>
                <c:pt idx="2202">
                  <c:v>41366.791666666701</c:v>
                </c:pt>
                <c:pt idx="2203">
                  <c:v>41366.833333333299</c:v>
                </c:pt>
                <c:pt idx="2204">
                  <c:v>41366.875</c:v>
                </c:pt>
                <c:pt idx="2205">
                  <c:v>41366.916666666701</c:v>
                </c:pt>
                <c:pt idx="2206">
                  <c:v>41366.958333333299</c:v>
                </c:pt>
                <c:pt idx="2207">
                  <c:v>41367</c:v>
                </c:pt>
                <c:pt idx="2208">
                  <c:v>41367.041666666701</c:v>
                </c:pt>
                <c:pt idx="2209">
                  <c:v>41367.083333333299</c:v>
                </c:pt>
                <c:pt idx="2210">
                  <c:v>41367.125</c:v>
                </c:pt>
                <c:pt idx="2211">
                  <c:v>41367.166666666701</c:v>
                </c:pt>
                <c:pt idx="2212">
                  <c:v>41367.208333333299</c:v>
                </c:pt>
                <c:pt idx="2213">
                  <c:v>41367.25</c:v>
                </c:pt>
                <c:pt idx="2214">
                  <c:v>41367.291666666701</c:v>
                </c:pt>
                <c:pt idx="2215">
                  <c:v>41367.333333333299</c:v>
                </c:pt>
                <c:pt idx="2216">
                  <c:v>41367.375</c:v>
                </c:pt>
                <c:pt idx="2217">
                  <c:v>41367.416666666701</c:v>
                </c:pt>
                <c:pt idx="2218">
                  <c:v>41367.458333333299</c:v>
                </c:pt>
                <c:pt idx="2219">
                  <c:v>41367.5</c:v>
                </c:pt>
                <c:pt idx="2220">
                  <c:v>41367.541666666701</c:v>
                </c:pt>
                <c:pt idx="2221">
                  <c:v>41367.583333333299</c:v>
                </c:pt>
                <c:pt idx="2222">
                  <c:v>41367.625</c:v>
                </c:pt>
                <c:pt idx="2223">
                  <c:v>41367.666666666701</c:v>
                </c:pt>
                <c:pt idx="2224">
                  <c:v>41367.708333333299</c:v>
                </c:pt>
                <c:pt idx="2225">
                  <c:v>41367.75</c:v>
                </c:pt>
                <c:pt idx="2226">
                  <c:v>41367.791666666701</c:v>
                </c:pt>
                <c:pt idx="2227">
                  <c:v>41367.833333333299</c:v>
                </c:pt>
                <c:pt idx="2228">
                  <c:v>41367.875</c:v>
                </c:pt>
                <c:pt idx="2229">
                  <c:v>41367.916666666701</c:v>
                </c:pt>
                <c:pt idx="2230">
                  <c:v>41367.958333333299</c:v>
                </c:pt>
                <c:pt idx="2231">
                  <c:v>41368</c:v>
                </c:pt>
                <c:pt idx="2232">
                  <c:v>41368.041666666701</c:v>
                </c:pt>
                <c:pt idx="2233">
                  <c:v>41368.083333333299</c:v>
                </c:pt>
                <c:pt idx="2234">
                  <c:v>41368.125</c:v>
                </c:pt>
                <c:pt idx="2235">
                  <c:v>41368.166666666701</c:v>
                </c:pt>
                <c:pt idx="2236">
                  <c:v>41368.208333333299</c:v>
                </c:pt>
                <c:pt idx="2237">
                  <c:v>41368.25</c:v>
                </c:pt>
                <c:pt idx="2238">
                  <c:v>41368.291666666701</c:v>
                </c:pt>
                <c:pt idx="2239">
                  <c:v>41368.333333333299</c:v>
                </c:pt>
                <c:pt idx="2240">
                  <c:v>41368.375</c:v>
                </c:pt>
                <c:pt idx="2241">
                  <c:v>41368.416666666701</c:v>
                </c:pt>
                <c:pt idx="2242">
                  <c:v>41368.458333333299</c:v>
                </c:pt>
                <c:pt idx="2243">
                  <c:v>41368.5</c:v>
                </c:pt>
                <c:pt idx="2244">
                  <c:v>41368.541666666701</c:v>
                </c:pt>
                <c:pt idx="2245">
                  <c:v>41368.583333333299</c:v>
                </c:pt>
                <c:pt idx="2246">
                  <c:v>41368.625</c:v>
                </c:pt>
                <c:pt idx="2247">
                  <c:v>41368.666666666701</c:v>
                </c:pt>
                <c:pt idx="2248">
                  <c:v>41368.708333333299</c:v>
                </c:pt>
                <c:pt idx="2249">
                  <c:v>41368.75</c:v>
                </c:pt>
                <c:pt idx="2250">
                  <c:v>41368.791666666701</c:v>
                </c:pt>
                <c:pt idx="2251">
                  <c:v>41368.833333333299</c:v>
                </c:pt>
                <c:pt idx="2252">
                  <c:v>41368.875</c:v>
                </c:pt>
                <c:pt idx="2253">
                  <c:v>41368.916666666701</c:v>
                </c:pt>
                <c:pt idx="2254">
                  <c:v>41368.958333333299</c:v>
                </c:pt>
                <c:pt idx="2255">
                  <c:v>41369</c:v>
                </c:pt>
                <c:pt idx="2256">
                  <c:v>41369.041666666701</c:v>
                </c:pt>
                <c:pt idx="2257">
                  <c:v>41369.083333333299</c:v>
                </c:pt>
                <c:pt idx="2258">
                  <c:v>41369.125</c:v>
                </c:pt>
                <c:pt idx="2259">
                  <c:v>41369.166666666701</c:v>
                </c:pt>
                <c:pt idx="2260">
                  <c:v>41369.208333333299</c:v>
                </c:pt>
                <c:pt idx="2261">
                  <c:v>41369.25</c:v>
                </c:pt>
                <c:pt idx="2262">
                  <c:v>41369.291666666701</c:v>
                </c:pt>
                <c:pt idx="2263">
                  <c:v>41369.333333333299</c:v>
                </c:pt>
                <c:pt idx="2264">
                  <c:v>41369.375</c:v>
                </c:pt>
                <c:pt idx="2265">
                  <c:v>41369.416666666701</c:v>
                </c:pt>
                <c:pt idx="2266">
                  <c:v>41369.458333333299</c:v>
                </c:pt>
                <c:pt idx="2267">
                  <c:v>41369.5</c:v>
                </c:pt>
                <c:pt idx="2268">
                  <c:v>41369.541666666701</c:v>
                </c:pt>
                <c:pt idx="2269">
                  <c:v>41369.583333333299</c:v>
                </c:pt>
                <c:pt idx="2270">
                  <c:v>41369.625</c:v>
                </c:pt>
                <c:pt idx="2271">
                  <c:v>41369.666666666701</c:v>
                </c:pt>
                <c:pt idx="2272">
                  <c:v>41369.708333333299</c:v>
                </c:pt>
                <c:pt idx="2273">
                  <c:v>41369.75</c:v>
                </c:pt>
                <c:pt idx="2274">
                  <c:v>41369.791666666701</c:v>
                </c:pt>
                <c:pt idx="2275">
                  <c:v>41369.833333333299</c:v>
                </c:pt>
                <c:pt idx="2276">
                  <c:v>41369.875</c:v>
                </c:pt>
                <c:pt idx="2277">
                  <c:v>41369.916666666701</c:v>
                </c:pt>
                <c:pt idx="2278">
                  <c:v>41369.958333333299</c:v>
                </c:pt>
                <c:pt idx="2279">
                  <c:v>41370</c:v>
                </c:pt>
                <c:pt idx="2280">
                  <c:v>41370.041666666701</c:v>
                </c:pt>
                <c:pt idx="2281">
                  <c:v>41370.083333333299</c:v>
                </c:pt>
                <c:pt idx="2282">
                  <c:v>41370.125</c:v>
                </c:pt>
                <c:pt idx="2283">
                  <c:v>41370.166666666701</c:v>
                </c:pt>
                <c:pt idx="2284">
                  <c:v>41370.208333333299</c:v>
                </c:pt>
                <c:pt idx="2285">
                  <c:v>41370.25</c:v>
                </c:pt>
                <c:pt idx="2286">
                  <c:v>41370.291666666701</c:v>
                </c:pt>
                <c:pt idx="2287">
                  <c:v>41370.333333333299</c:v>
                </c:pt>
                <c:pt idx="2288">
                  <c:v>41370.375</c:v>
                </c:pt>
                <c:pt idx="2289">
                  <c:v>41370.416666666701</c:v>
                </c:pt>
                <c:pt idx="2290">
                  <c:v>41370.458333333299</c:v>
                </c:pt>
                <c:pt idx="2291">
                  <c:v>41370.5</c:v>
                </c:pt>
                <c:pt idx="2292">
                  <c:v>41370.541666666701</c:v>
                </c:pt>
                <c:pt idx="2293">
                  <c:v>41370.583333333299</c:v>
                </c:pt>
                <c:pt idx="2294">
                  <c:v>41370.625</c:v>
                </c:pt>
                <c:pt idx="2295">
                  <c:v>41370.666666666701</c:v>
                </c:pt>
                <c:pt idx="2296">
                  <c:v>41370.708333333299</c:v>
                </c:pt>
                <c:pt idx="2297">
                  <c:v>41370.75</c:v>
                </c:pt>
                <c:pt idx="2298">
                  <c:v>41370.791666666701</c:v>
                </c:pt>
                <c:pt idx="2299">
                  <c:v>41370.833333333299</c:v>
                </c:pt>
                <c:pt idx="2300">
                  <c:v>41370.875</c:v>
                </c:pt>
                <c:pt idx="2301">
                  <c:v>41370.916666666701</c:v>
                </c:pt>
                <c:pt idx="2302">
                  <c:v>41370.958333333299</c:v>
                </c:pt>
                <c:pt idx="2303">
                  <c:v>41371</c:v>
                </c:pt>
                <c:pt idx="2304">
                  <c:v>41371.041666666701</c:v>
                </c:pt>
                <c:pt idx="2305">
                  <c:v>41371.083333333299</c:v>
                </c:pt>
                <c:pt idx="2306">
                  <c:v>41371.125</c:v>
                </c:pt>
                <c:pt idx="2307">
                  <c:v>41371.166666666701</c:v>
                </c:pt>
                <c:pt idx="2308">
                  <c:v>41371.208333333299</c:v>
                </c:pt>
                <c:pt idx="2309">
                  <c:v>41371.25</c:v>
                </c:pt>
                <c:pt idx="2310">
                  <c:v>41371.291666666701</c:v>
                </c:pt>
                <c:pt idx="2311">
                  <c:v>41371.333333333299</c:v>
                </c:pt>
                <c:pt idx="2312">
                  <c:v>41371.375</c:v>
                </c:pt>
                <c:pt idx="2313">
                  <c:v>41371.416666666701</c:v>
                </c:pt>
                <c:pt idx="2314">
                  <c:v>41371.458333333299</c:v>
                </c:pt>
                <c:pt idx="2315">
                  <c:v>41371.5</c:v>
                </c:pt>
                <c:pt idx="2316">
                  <c:v>41371.541666666701</c:v>
                </c:pt>
                <c:pt idx="2317">
                  <c:v>41371.583333333299</c:v>
                </c:pt>
                <c:pt idx="2318">
                  <c:v>41371.625</c:v>
                </c:pt>
                <c:pt idx="2319">
                  <c:v>41371.666666666701</c:v>
                </c:pt>
                <c:pt idx="2320">
                  <c:v>41371.708333333299</c:v>
                </c:pt>
                <c:pt idx="2321">
                  <c:v>41371.75</c:v>
                </c:pt>
                <c:pt idx="2322">
                  <c:v>41371.791666666701</c:v>
                </c:pt>
                <c:pt idx="2323">
                  <c:v>41371.833333333299</c:v>
                </c:pt>
                <c:pt idx="2324">
                  <c:v>41371.875</c:v>
                </c:pt>
                <c:pt idx="2325">
                  <c:v>41371.916666666701</c:v>
                </c:pt>
                <c:pt idx="2326">
                  <c:v>41371.958333333299</c:v>
                </c:pt>
                <c:pt idx="2327">
                  <c:v>41372</c:v>
                </c:pt>
                <c:pt idx="2328">
                  <c:v>41372.041666666701</c:v>
                </c:pt>
                <c:pt idx="2329">
                  <c:v>41372.083333333299</c:v>
                </c:pt>
                <c:pt idx="2330">
                  <c:v>41372.125</c:v>
                </c:pt>
                <c:pt idx="2331">
                  <c:v>41372.166666666701</c:v>
                </c:pt>
                <c:pt idx="2332">
                  <c:v>41372.208333333299</c:v>
                </c:pt>
                <c:pt idx="2333">
                  <c:v>41372.25</c:v>
                </c:pt>
                <c:pt idx="2334">
                  <c:v>41372.291666666701</c:v>
                </c:pt>
                <c:pt idx="2335">
                  <c:v>41372.333333333299</c:v>
                </c:pt>
                <c:pt idx="2336">
                  <c:v>41372.375</c:v>
                </c:pt>
                <c:pt idx="2337">
                  <c:v>41372.416666666701</c:v>
                </c:pt>
                <c:pt idx="2338">
                  <c:v>41372.458333333299</c:v>
                </c:pt>
                <c:pt idx="2339">
                  <c:v>41372.5</c:v>
                </c:pt>
                <c:pt idx="2340">
                  <c:v>41372.541666666701</c:v>
                </c:pt>
                <c:pt idx="2341">
                  <c:v>41372.583333333299</c:v>
                </c:pt>
                <c:pt idx="2342">
                  <c:v>41372.625</c:v>
                </c:pt>
                <c:pt idx="2343">
                  <c:v>41372.666666666701</c:v>
                </c:pt>
                <c:pt idx="2344">
                  <c:v>41372.708333333299</c:v>
                </c:pt>
                <c:pt idx="2345">
                  <c:v>41372.75</c:v>
                </c:pt>
                <c:pt idx="2346">
                  <c:v>41372.791666666701</c:v>
                </c:pt>
                <c:pt idx="2347">
                  <c:v>41372.833333333299</c:v>
                </c:pt>
                <c:pt idx="2348">
                  <c:v>41372.875</c:v>
                </c:pt>
                <c:pt idx="2349">
                  <c:v>41372.916666666701</c:v>
                </c:pt>
                <c:pt idx="2350">
                  <c:v>41372.958333333299</c:v>
                </c:pt>
                <c:pt idx="2351">
                  <c:v>41373</c:v>
                </c:pt>
                <c:pt idx="2352">
                  <c:v>41373.041666666701</c:v>
                </c:pt>
                <c:pt idx="2353">
                  <c:v>41373.083333333299</c:v>
                </c:pt>
                <c:pt idx="2354">
                  <c:v>41373.125</c:v>
                </c:pt>
                <c:pt idx="2355">
                  <c:v>41373.166666666701</c:v>
                </c:pt>
                <c:pt idx="2356">
                  <c:v>41373.208333333299</c:v>
                </c:pt>
                <c:pt idx="2357">
                  <c:v>41373.25</c:v>
                </c:pt>
                <c:pt idx="2358">
                  <c:v>41373.291666666701</c:v>
                </c:pt>
                <c:pt idx="2359">
                  <c:v>41373.333333333299</c:v>
                </c:pt>
                <c:pt idx="2360">
                  <c:v>41373.375</c:v>
                </c:pt>
                <c:pt idx="2361">
                  <c:v>41373.416666666701</c:v>
                </c:pt>
                <c:pt idx="2362">
                  <c:v>41373.458333333299</c:v>
                </c:pt>
                <c:pt idx="2363">
                  <c:v>41373.5</c:v>
                </c:pt>
                <c:pt idx="2364">
                  <c:v>41373.541666666701</c:v>
                </c:pt>
                <c:pt idx="2365">
                  <c:v>41373.583333333299</c:v>
                </c:pt>
                <c:pt idx="2366">
                  <c:v>41373.625</c:v>
                </c:pt>
                <c:pt idx="2367">
                  <c:v>41373.666666666701</c:v>
                </c:pt>
                <c:pt idx="2368">
                  <c:v>41373.708333333299</c:v>
                </c:pt>
                <c:pt idx="2369">
                  <c:v>41373.75</c:v>
                </c:pt>
                <c:pt idx="2370">
                  <c:v>41373.791666666701</c:v>
                </c:pt>
                <c:pt idx="2371">
                  <c:v>41373.833333333299</c:v>
                </c:pt>
                <c:pt idx="2372">
                  <c:v>41373.875</c:v>
                </c:pt>
                <c:pt idx="2373">
                  <c:v>41373.916666666701</c:v>
                </c:pt>
                <c:pt idx="2374">
                  <c:v>41373.958333333299</c:v>
                </c:pt>
                <c:pt idx="2375">
                  <c:v>41374</c:v>
                </c:pt>
                <c:pt idx="2376">
                  <c:v>41374.041666666701</c:v>
                </c:pt>
                <c:pt idx="2377">
                  <c:v>41374.083333333299</c:v>
                </c:pt>
                <c:pt idx="2378">
                  <c:v>41374.125</c:v>
                </c:pt>
                <c:pt idx="2379">
                  <c:v>41374.166666666701</c:v>
                </c:pt>
                <c:pt idx="2380">
                  <c:v>41374.208333333299</c:v>
                </c:pt>
                <c:pt idx="2381">
                  <c:v>41374.25</c:v>
                </c:pt>
                <c:pt idx="2382">
                  <c:v>41374.291666666701</c:v>
                </c:pt>
                <c:pt idx="2383">
                  <c:v>41374.333333333299</c:v>
                </c:pt>
                <c:pt idx="2384">
                  <c:v>41374.375</c:v>
                </c:pt>
                <c:pt idx="2385">
                  <c:v>41374.416666666701</c:v>
                </c:pt>
                <c:pt idx="2386">
                  <c:v>41374.458333333299</c:v>
                </c:pt>
                <c:pt idx="2387">
                  <c:v>41374.5</c:v>
                </c:pt>
                <c:pt idx="2388">
                  <c:v>41374.541666666701</c:v>
                </c:pt>
                <c:pt idx="2389">
                  <c:v>41374.583333333299</c:v>
                </c:pt>
                <c:pt idx="2390">
                  <c:v>41374.625</c:v>
                </c:pt>
                <c:pt idx="2391">
                  <c:v>41374.666666666701</c:v>
                </c:pt>
                <c:pt idx="2392">
                  <c:v>41374.708333333299</c:v>
                </c:pt>
                <c:pt idx="2393">
                  <c:v>41374.75</c:v>
                </c:pt>
                <c:pt idx="2394">
                  <c:v>41374.791666666701</c:v>
                </c:pt>
                <c:pt idx="2395">
                  <c:v>41374.833333333299</c:v>
                </c:pt>
                <c:pt idx="2396">
                  <c:v>41374.875</c:v>
                </c:pt>
                <c:pt idx="2397">
                  <c:v>41374.916666666701</c:v>
                </c:pt>
                <c:pt idx="2398">
                  <c:v>41374.958333333299</c:v>
                </c:pt>
                <c:pt idx="2399">
                  <c:v>41375</c:v>
                </c:pt>
                <c:pt idx="2400">
                  <c:v>41375.041666666701</c:v>
                </c:pt>
                <c:pt idx="2401">
                  <c:v>41375.083333333299</c:v>
                </c:pt>
                <c:pt idx="2402">
                  <c:v>41375.125</c:v>
                </c:pt>
                <c:pt idx="2403">
                  <c:v>41375.166666666701</c:v>
                </c:pt>
                <c:pt idx="2404">
                  <c:v>41375.208333333299</c:v>
                </c:pt>
                <c:pt idx="2405">
                  <c:v>41375.25</c:v>
                </c:pt>
                <c:pt idx="2406">
                  <c:v>41375.291666666701</c:v>
                </c:pt>
                <c:pt idx="2407">
                  <c:v>41375.333333333299</c:v>
                </c:pt>
                <c:pt idx="2408">
                  <c:v>41375.375</c:v>
                </c:pt>
                <c:pt idx="2409">
                  <c:v>41375.416666666701</c:v>
                </c:pt>
                <c:pt idx="2410">
                  <c:v>41375.458333333299</c:v>
                </c:pt>
                <c:pt idx="2411">
                  <c:v>41375.5</c:v>
                </c:pt>
                <c:pt idx="2412">
                  <c:v>41375.541666666701</c:v>
                </c:pt>
                <c:pt idx="2413">
                  <c:v>41375.583333333299</c:v>
                </c:pt>
                <c:pt idx="2414">
                  <c:v>41375.625</c:v>
                </c:pt>
                <c:pt idx="2415">
                  <c:v>41375.666666666701</c:v>
                </c:pt>
                <c:pt idx="2416">
                  <c:v>41375.708333333299</c:v>
                </c:pt>
                <c:pt idx="2417">
                  <c:v>41375.75</c:v>
                </c:pt>
                <c:pt idx="2418">
                  <c:v>41375.791666666701</c:v>
                </c:pt>
                <c:pt idx="2419">
                  <c:v>41375.833333333299</c:v>
                </c:pt>
                <c:pt idx="2420">
                  <c:v>41375.875</c:v>
                </c:pt>
                <c:pt idx="2421">
                  <c:v>41375.916666666701</c:v>
                </c:pt>
                <c:pt idx="2422">
                  <c:v>41375.958333333299</c:v>
                </c:pt>
                <c:pt idx="2423">
                  <c:v>41376</c:v>
                </c:pt>
                <c:pt idx="2424">
                  <c:v>41376.041666666701</c:v>
                </c:pt>
                <c:pt idx="2425">
                  <c:v>41376.083333333299</c:v>
                </c:pt>
                <c:pt idx="2426">
                  <c:v>41376.125</c:v>
                </c:pt>
                <c:pt idx="2427">
                  <c:v>41376.166666666701</c:v>
                </c:pt>
                <c:pt idx="2428">
                  <c:v>41376.208333333299</c:v>
                </c:pt>
                <c:pt idx="2429">
                  <c:v>41376.25</c:v>
                </c:pt>
                <c:pt idx="2430">
                  <c:v>41376.291666666701</c:v>
                </c:pt>
                <c:pt idx="2431">
                  <c:v>41376.333333333299</c:v>
                </c:pt>
                <c:pt idx="2432">
                  <c:v>41376.375</c:v>
                </c:pt>
                <c:pt idx="2433">
                  <c:v>41376.416666666701</c:v>
                </c:pt>
                <c:pt idx="2434">
                  <c:v>41376.458333333299</c:v>
                </c:pt>
                <c:pt idx="2435">
                  <c:v>41376.5</c:v>
                </c:pt>
                <c:pt idx="2436">
                  <c:v>41376.541666666701</c:v>
                </c:pt>
                <c:pt idx="2437">
                  <c:v>41376.583333333299</c:v>
                </c:pt>
                <c:pt idx="2438">
                  <c:v>41376.625</c:v>
                </c:pt>
                <c:pt idx="2439">
                  <c:v>41376.666666666701</c:v>
                </c:pt>
                <c:pt idx="2440">
                  <c:v>41376.708333333299</c:v>
                </c:pt>
                <c:pt idx="2441">
                  <c:v>41376.75</c:v>
                </c:pt>
                <c:pt idx="2442">
                  <c:v>41376.791666666701</c:v>
                </c:pt>
                <c:pt idx="2443">
                  <c:v>41376.833333333299</c:v>
                </c:pt>
                <c:pt idx="2444">
                  <c:v>41376.875</c:v>
                </c:pt>
                <c:pt idx="2445">
                  <c:v>41376.916666666701</c:v>
                </c:pt>
                <c:pt idx="2446">
                  <c:v>41376.958333333299</c:v>
                </c:pt>
                <c:pt idx="2447">
                  <c:v>41377</c:v>
                </c:pt>
                <c:pt idx="2448">
                  <c:v>41377.041666666701</c:v>
                </c:pt>
                <c:pt idx="2449">
                  <c:v>41377.083333333299</c:v>
                </c:pt>
                <c:pt idx="2450">
                  <c:v>41377.125</c:v>
                </c:pt>
                <c:pt idx="2451">
                  <c:v>41377.166666666701</c:v>
                </c:pt>
                <c:pt idx="2452">
                  <c:v>41377.208333333299</c:v>
                </c:pt>
                <c:pt idx="2453">
                  <c:v>41377.25</c:v>
                </c:pt>
                <c:pt idx="2454">
                  <c:v>41377.291666666701</c:v>
                </c:pt>
                <c:pt idx="2455">
                  <c:v>41377.333333333299</c:v>
                </c:pt>
                <c:pt idx="2456">
                  <c:v>41377.375</c:v>
                </c:pt>
                <c:pt idx="2457">
                  <c:v>41377.416666666701</c:v>
                </c:pt>
                <c:pt idx="2458">
                  <c:v>41377.458333333299</c:v>
                </c:pt>
                <c:pt idx="2459">
                  <c:v>41377.5</c:v>
                </c:pt>
                <c:pt idx="2460">
                  <c:v>41377.541666666701</c:v>
                </c:pt>
                <c:pt idx="2461">
                  <c:v>41377.583333333299</c:v>
                </c:pt>
                <c:pt idx="2462">
                  <c:v>41377.625</c:v>
                </c:pt>
                <c:pt idx="2463">
                  <c:v>41377.666666666701</c:v>
                </c:pt>
                <c:pt idx="2464">
                  <c:v>41377.708333333299</c:v>
                </c:pt>
                <c:pt idx="2465">
                  <c:v>41377.75</c:v>
                </c:pt>
                <c:pt idx="2466">
                  <c:v>41377.791666666701</c:v>
                </c:pt>
                <c:pt idx="2467">
                  <c:v>41377.833333333299</c:v>
                </c:pt>
                <c:pt idx="2468">
                  <c:v>41377.875</c:v>
                </c:pt>
                <c:pt idx="2469">
                  <c:v>41377.916666666701</c:v>
                </c:pt>
                <c:pt idx="2470">
                  <c:v>41377.958333333299</c:v>
                </c:pt>
                <c:pt idx="2471">
                  <c:v>41378</c:v>
                </c:pt>
                <c:pt idx="2472">
                  <c:v>41378.041666666701</c:v>
                </c:pt>
                <c:pt idx="2473">
                  <c:v>41378.083333333299</c:v>
                </c:pt>
                <c:pt idx="2474">
                  <c:v>41378.125</c:v>
                </c:pt>
                <c:pt idx="2475">
                  <c:v>41378.166666666701</c:v>
                </c:pt>
                <c:pt idx="2476">
                  <c:v>41378.208333333299</c:v>
                </c:pt>
                <c:pt idx="2477">
                  <c:v>41378.25</c:v>
                </c:pt>
                <c:pt idx="2478">
                  <c:v>41378.291666666701</c:v>
                </c:pt>
                <c:pt idx="2479">
                  <c:v>41378.333333333299</c:v>
                </c:pt>
                <c:pt idx="2480">
                  <c:v>41378.375</c:v>
                </c:pt>
                <c:pt idx="2481">
                  <c:v>41378.416666666701</c:v>
                </c:pt>
                <c:pt idx="2482">
                  <c:v>41378.458333333299</c:v>
                </c:pt>
                <c:pt idx="2483">
                  <c:v>41378.5</c:v>
                </c:pt>
                <c:pt idx="2484">
                  <c:v>41378.541666666701</c:v>
                </c:pt>
                <c:pt idx="2485">
                  <c:v>41378.583333333299</c:v>
                </c:pt>
                <c:pt idx="2486">
                  <c:v>41378.625</c:v>
                </c:pt>
                <c:pt idx="2487">
                  <c:v>41378.666666666701</c:v>
                </c:pt>
                <c:pt idx="2488">
                  <c:v>41378.708333333299</c:v>
                </c:pt>
                <c:pt idx="2489">
                  <c:v>41378.75</c:v>
                </c:pt>
                <c:pt idx="2490">
                  <c:v>41378.791666666701</c:v>
                </c:pt>
                <c:pt idx="2491">
                  <c:v>41378.833333333299</c:v>
                </c:pt>
                <c:pt idx="2492">
                  <c:v>41378.875</c:v>
                </c:pt>
                <c:pt idx="2493">
                  <c:v>41378.916666666701</c:v>
                </c:pt>
                <c:pt idx="2494">
                  <c:v>41378.958333333299</c:v>
                </c:pt>
                <c:pt idx="2495">
                  <c:v>41379</c:v>
                </c:pt>
                <c:pt idx="2496">
                  <c:v>41379.041666666701</c:v>
                </c:pt>
                <c:pt idx="2497">
                  <c:v>41379.083333333299</c:v>
                </c:pt>
                <c:pt idx="2498">
                  <c:v>41379.125</c:v>
                </c:pt>
                <c:pt idx="2499">
                  <c:v>41379.166666666701</c:v>
                </c:pt>
                <c:pt idx="2500">
                  <c:v>41379.208333333299</c:v>
                </c:pt>
                <c:pt idx="2501">
                  <c:v>41379.25</c:v>
                </c:pt>
                <c:pt idx="2502">
                  <c:v>41379.291666666701</c:v>
                </c:pt>
                <c:pt idx="2503">
                  <c:v>41379.333333333299</c:v>
                </c:pt>
                <c:pt idx="2504">
                  <c:v>41379.375</c:v>
                </c:pt>
                <c:pt idx="2505">
                  <c:v>41379.416666666701</c:v>
                </c:pt>
                <c:pt idx="2506">
                  <c:v>41379.458333333299</c:v>
                </c:pt>
                <c:pt idx="2507">
                  <c:v>41379.5</c:v>
                </c:pt>
                <c:pt idx="2508">
                  <c:v>41379.541666666701</c:v>
                </c:pt>
                <c:pt idx="2509">
                  <c:v>41379.583333333299</c:v>
                </c:pt>
                <c:pt idx="2510">
                  <c:v>41379.625</c:v>
                </c:pt>
                <c:pt idx="2511">
                  <c:v>41379.666666666701</c:v>
                </c:pt>
                <c:pt idx="2512">
                  <c:v>41379.708333333299</c:v>
                </c:pt>
                <c:pt idx="2513">
                  <c:v>41379.75</c:v>
                </c:pt>
                <c:pt idx="2514">
                  <c:v>41379.791666666701</c:v>
                </c:pt>
                <c:pt idx="2515">
                  <c:v>41379.833333333299</c:v>
                </c:pt>
                <c:pt idx="2516">
                  <c:v>41379.875</c:v>
                </c:pt>
                <c:pt idx="2517">
                  <c:v>41379.916666666701</c:v>
                </c:pt>
                <c:pt idx="2518">
                  <c:v>41379.958333333299</c:v>
                </c:pt>
                <c:pt idx="2519">
                  <c:v>41380</c:v>
                </c:pt>
                <c:pt idx="2520">
                  <c:v>41380.041666666701</c:v>
                </c:pt>
                <c:pt idx="2521">
                  <c:v>41380.083333333299</c:v>
                </c:pt>
                <c:pt idx="2522">
                  <c:v>41380.125</c:v>
                </c:pt>
                <c:pt idx="2523">
                  <c:v>41380.166666666701</c:v>
                </c:pt>
                <c:pt idx="2524">
                  <c:v>41380.208333333299</c:v>
                </c:pt>
                <c:pt idx="2525">
                  <c:v>41380.25</c:v>
                </c:pt>
                <c:pt idx="2526">
                  <c:v>41380.291666666701</c:v>
                </c:pt>
                <c:pt idx="2527">
                  <c:v>41380.333333333299</c:v>
                </c:pt>
                <c:pt idx="2528">
                  <c:v>41380.375</c:v>
                </c:pt>
                <c:pt idx="2529">
                  <c:v>41380.416666666701</c:v>
                </c:pt>
                <c:pt idx="2530">
                  <c:v>41380.458333333299</c:v>
                </c:pt>
                <c:pt idx="2531">
                  <c:v>41380.5</c:v>
                </c:pt>
                <c:pt idx="2532">
                  <c:v>41380.541666666701</c:v>
                </c:pt>
                <c:pt idx="2533">
                  <c:v>41380.583333333299</c:v>
                </c:pt>
                <c:pt idx="2534">
                  <c:v>41380.625</c:v>
                </c:pt>
                <c:pt idx="2535">
                  <c:v>41380.666666666701</c:v>
                </c:pt>
                <c:pt idx="2536">
                  <c:v>41380.708333333299</c:v>
                </c:pt>
                <c:pt idx="2537">
                  <c:v>41380.75</c:v>
                </c:pt>
                <c:pt idx="2538">
                  <c:v>41380.791666666701</c:v>
                </c:pt>
                <c:pt idx="2539">
                  <c:v>41380.833333333299</c:v>
                </c:pt>
                <c:pt idx="2540">
                  <c:v>41380.875</c:v>
                </c:pt>
                <c:pt idx="2541">
                  <c:v>41380.916666666701</c:v>
                </c:pt>
                <c:pt idx="2542">
                  <c:v>41380.958333333299</c:v>
                </c:pt>
                <c:pt idx="2543">
                  <c:v>41381</c:v>
                </c:pt>
                <c:pt idx="2544">
                  <c:v>41381.041666666701</c:v>
                </c:pt>
                <c:pt idx="2545">
                  <c:v>41381.083333333299</c:v>
                </c:pt>
                <c:pt idx="2546">
                  <c:v>41381.125</c:v>
                </c:pt>
                <c:pt idx="2547">
                  <c:v>41381.166666666701</c:v>
                </c:pt>
                <c:pt idx="2548">
                  <c:v>41381.208333333299</c:v>
                </c:pt>
                <c:pt idx="2549">
                  <c:v>41381.25</c:v>
                </c:pt>
                <c:pt idx="2550">
                  <c:v>41381.291666666701</c:v>
                </c:pt>
                <c:pt idx="2551">
                  <c:v>41381.333333333299</c:v>
                </c:pt>
                <c:pt idx="2552">
                  <c:v>41381.375</c:v>
                </c:pt>
                <c:pt idx="2553">
                  <c:v>41381.416666666701</c:v>
                </c:pt>
                <c:pt idx="2554">
                  <c:v>41381.458333333299</c:v>
                </c:pt>
                <c:pt idx="2555">
                  <c:v>41381.5</c:v>
                </c:pt>
                <c:pt idx="2556">
                  <c:v>41381.541666666701</c:v>
                </c:pt>
                <c:pt idx="2557">
                  <c:v>41381.583333333299</c:v>
                </c:pt>
                <c:pt idx="2558">
                  <c:v>41381.625</c:v>
                </c:pt>
                <c:pt idx="2559">
                  <c:v>41381.666666666701</c:v>
                </c:pt>
                <c:pt idx="2560">
                  <c:v>41381.708333333299</c:v>
                </c:pt>
                <c:pt idx="2561">
                  <c:v>41381.75</c:v>
                </c:pt>
                <c:pt idx="2562">
                  <c:v>41381.791666666701</c:v>
                </c:pt>
                <c:pt idx="2563">
                  <c:v>41381.833333333299</c:v>
                </c:pt>
                <c:pt idx="2564">
                  <c:v>41381.875</c:v>
                </c:pt>
                <c:pt idx="2565">
                  <c:v>41381.916666666701</c:v>
                </c:pt>
                <c:pt idx="2566">
                  <c:v>41381.958333333299</c:v>
                </c:pt>
                <c:pt idx="2567">
                  <c:v>41382</c:v>
                </c:pt>
                <c:pt idx="2568">
                  <c:v>41382.041666666701</c:v>
                </c:pt>
                <c:pt idx="2569">
                  <c:v>41382.083333333299</c:v>
                </c:pt>
                <c:pt idx="2570">
                  <c:v>41382.125</c:v>
                </c:pt>
                <c:pt idx="2571">
                  <c:v>41382.166666666701</c:v>
                </c:pt>
                <c:pt idx="2572">
                  <c:v>41382.208333333299</c:v>
                </c:pt>
                <c:pt idx="2573">
                  <c:v>41382.25</c:v>
                </c:pt>
                <c:pt idx="2574">
                  <c:v>41382.291666666701</c:v>
                </c:pt>
                <c:pt idx="2575">
                  <c:v>41382.333333333299</c:v>
                </c:pt>
                <c:pt idx="2576">
                  <c:v>41382.375</c:v>
                </c:pt>
                <c:pt idx="2577">
                  <c:v>41382.416666666701</c:v>
                </c:pt>
                <c:pt idx="2578">
                  <c:v>41382.458333333299</c:v>
                </c:pt>
                <c:pt idx="2579">
                  <c:v>41382.5</c:v>
                </c:pt>
                <c:pt idx="2580">
                  <c:v>41382.541666666701</c:v>
                </c:pt>
                <c:pt idx="2581">
                  <c:v>41382.583333333299</c:v>
                </c:pt>
                <c:pt idx="2582">
                  <c:v>41382.625</c:v>
                </c:pt>
                <c:pt idx="2583">
                  <c:v>41382.666666666701</c:v>
                </c:pt>
                <c:pt idx="2584">
                  <c:v>41382.708333333299</c:v>
                </c:pt>
                <c:pt idx="2585">
                  <c:v>41382.75</c:v>
                </c:pt>
                <c:pt idx="2586">
                  <c:v>41382.791666666701</c:v>
                </c:pt>
                <c:pt idx="2587">
                  <c:v>41382.833333333299</c:v>
                </c:pt>
                <c:pt idx="2588">
                  <c:v>41382.875</c:v>
                </c:pt>
                <c:pt idx="2589">
                  <c:v>41382.916666666701</c:v>
                </c:pt>
                <c:pt idx="2590">
                  <c:v>41382.958333333299</c:v>
                </c:pt>
                <c:pt idx="2591">
                  <c:v>41383</c:v>
                </c:pt>
                <c:pt idx="2592">
                  <c:v>41383.041666666701</c:v>
                </c:pt>
                <c:pt idx="2593">
                  <c:v>41383.083333333299</c:v>
                </c:pt>
                <c:pt idx="2594">
                  <c:v>41383.125</c:v>
                </c:pt>
                <c:pt idx="2595">
                  <c:v>41383.166666666701</c:v>
                </c:pt>
                <c:pt idx="2596">
                  <c:v>41383.208333333299</c:v>
                </c:pt>
                <c:pt idx="2597">
                  <c:v>41383.25</c:v>
                </c:pt>
                <c:pt idx="2598">
                  <c:v>41383.291666666701</c:v>
                </c:pt>
                <c:pt idx="2599">
                  <c:v>41383.333333333299</c:v>
                </c:pt>
                <c:pt idx="2600">
                  <c:v>41383.375</c:v>
                </c:pt>
                <c:pt idx="2601">
                  <c:v>41383.416666666701</c:v>
                </c:pt>
                <c:pt idx="2602">
                  <c:v>41383.458333333299</c:v>
                </c:pt>
                <c:pt idx="2603">
                  <c:v>41383.5</c:v>
                </c:pt>
                <c:pt idx="2604">
                  <c:v>41383.541666666701</c:v>
                </c:pt>
                <c:pt idx="2605">
                  <c:v>41383.583333333299</c:v>
                </c:pt>
                <c:pt idx="2606">
                  <c:v>41383.625</c:v>
                </c:pt>
                <c:pt idx="2607">
                  <c:v>41383.666666666701</c:v>
                </c:pt>
                <c:pt idx="2608">
                  <c:v>41383.708333333299</c:v>
                </c:pt>
                <c:pt idx="2609">
                  <c:v>41383.75</c:v>
                </c:pt>
                <c:pt idx="2610">
                  <c:v>41383.791666666701</c:v>
                </c:pt>
                <c:pt idx="2611">
                  <c:v>41383.833333333299</c:v>
                </c:pt>
                <c:pt idx="2612">
                  <c:v>41383.875</c:v>
                </c:pt>
                <c:pt idx="2613">
                  <c:v>41383.916666666701</c:v>
                </c:pt>
                <c:pt idx="2614">
                  <c:v>41383.958333333299</c:v>
                </c:pt>
                <c:pt idx="2615">
                  <c:v>41384</c:v>
                </c:pt>
                <c:pt idx="2616">
                  <c:v>41384.041666666701</c:v>
                </c:pt>
                <c:pt idx="2617">
                  <c:v>41384.083333333299</c:v>
                </c:pt>
                <c:pt idx="2618">
                  <c:v>41384.125</c:v>
                </c:pt>
                <c:pt idx="2619">
                  <c:v>41384.166666666701</c:v>
                </c:pt>
                <c:pt idx="2620">
                  <c:v>41384.208333333299</c:v>
                </c:pt>
                <c:pt idx="2621">
                  <c:v>41384.25</c:v>
                </c:pt>
                <c:pt idx="2622">
                  <c:v>41384.291666666701</c:v>
                </c:pt>
                <c:pt idx="2623">
                  <c:v>41384.333333333299</c:v>
                </c:pt>
                <c:pt idx="2624">
                  <c:v>41384.375</c:v>
                </c:pt>
                <c:pt idx="2625">
                  <c:v>41384.416666666701</c:v>
                </c:pt>
                <c:pt idx="2626">
                  <c:v>41384.458333333299</c:v>
                </c:pt>
                <c:pt idx="2627">
                  <c:v>41384.5</c:v>
                </c:pt>
                <c:pt idx="2628">
                  <c:v>41384.541666666701</c:v>
                </c:pt>
                <c:pt idx="2629">
                  <c:v>41384.583333333299</c:v>
                </c:pt>
                <c:pt idx="2630">
                  <c:v>41384.625</c:v>
                </c:pt>
                <c:pt idx="2631">
                  <c:v>41384.666666666701</c:v>
                </c:pt>
                <c:pt idx="2632">
                  <c:v>41384.708333333299</c:v>
                </c:pt>
                <c:pt idx="2633">
                  <c:v>41384.75</c:v>
                </c:pt>
                <c:pt idx="2634">
                  <c:v>41384.791666666701</c:v>
                </c:pt>
                <c:pt idx="2635">
                  <c:v>41384.833333333299</c:v>
                </c:pt>
                <c:pt idx="2636">
                  <c:v>41384.875</c:v>
                </c:pt>
                <c:pt idx="2637">
                  <c:v>41384.916666666701</c:v>
                </c:pt>
                <c:pt idx="2638">
                  <c:v>41384.958333333299</c:v>
                </c:pt>
                <c:pt idx="2639">
                  <c:v>41385</c:v>
                </c:pt>
                <c:pt idx="2640">
                  <c:v>41385.041666666701</c:v>
                </c:pt>
                <c:pt idx="2641">
                  <c:v>41385.083333333299</c:v>
                </c:pt>
                <c:pt idx="2642">
                  <c:v>41385.125</c:v>
                </c:pt>
                <c:pt idx="2643">
                  <c:v>41385.166666666701</c:v>
                </c:pt>
                <c:pt idx="2644">
                  <c:v>41385.208333333299</c:v>
                </c:pt>
                <c:pt idx="2645">
                  <c:v>41385.25</c:v>
                </c:pt>
                <c:pt idx="2646">
                  <c:v>41385.291666666701</c:v>
                </c:pt>
                <c:pt idx="2647">
                  <c:v>41385.333333333299</c:v>
                </c:pt>
                <c:pt idx="2648">
                  <c:v>41385.375</c:v>
                </c:pt>
                <c:pt idx="2649">
                  <c:v>41385.416666666701</c:v>
                </c:pt>
                <c:pt idx="2650">
                  <c:v>41385.458333333299</c:v>
                </c:pt>
                <c:pt idx="2651">
                  <c:v>41385.5</c:v>
                </c:pt>
                <c:pt idx="2652">
                  <c:v>41385.541666666701</c:v>
                </c:pt>
                <c:pt idx="2653">
                  <c:v>41385.583333333299</c:v>
                </c:pt>
                <c:pt idx="2654">
                  <c:v>41385.625</c:v>
                </c:pt>
                <c:pt idx="2655">
                  <c:v>41385.666666666701</c:v>
                </c:pt>
                <c:pt idx="2656">
                  <c:v>41385.708333333299</c:v>
                </c:pt>
                <c:pt idx="2657">
                  <c:v>41385.75</c:v>
                </c:pt>
                <c:pt idx="2658">
                  <c:v>41385.791666666701</c:v>
                </c:pt>
                <c:pt idx="2659">
                  <c:v>41385.833333333299</c:v>
                </c:pt>
                <c:pt idx="2660">
                  <c:v>41385.875</c:v>
                </c:pt>
                <c:pt idx="2661">
                  <c:v>41385.916666666701</c:v>
                </c:pt>
                <c:pt idx="2662">
                  <c:v>41385.958333333299</c:v>
                </c:pt>
                <c:pt idx="2663">
                  <c:v>41386</c:v>
                </c:pt>
                <c:pt idx="2664">
                  <c:v>41386.041666666701</c:v>
                </c:pt>
                <c:pt idx="2665">
                  <c:v>41386.083333333299</c:v>
                </c:pt>
                <c:pt idx="2666">
                  <c:v>41386.125</c:v>
                </c:pt>
                <c:pt idx="2667">
                  <c:v>41386.166666666701</c:v>
                </c:pt>
                <c:pt idx="2668">
                  <c:v>41386.208333333299</c:v>
                </c:pt>
                <c:pt idx="2669">
                  <c:v>41386.25</c:v>
                </c:pt>
                <c:pt idx="2670">
                  <c:v>41386.291666666701</c:v>
                </c:pt>
                <c:pt idx="2671">
                  <c:v>41386.333333333299</c:v>
                </c:pt>
                <c:pt idx="2672">
                  <c:v>41386.375</c:v>
                </c:pt>
                <c:pt idx="2673">
                  <c:v>41386.416666666701</c:v>
                </c:pt>
                <c:pt idx="2674">
                  <c:v>41386.458333333299</c:v>
                </c:pt>
                <c:pt idx="2675">
                  <c:v>41386.5</c:v>
                </c:pt>
                <c:pt idx="2676">
                  <c:v>41386.541666666701</c:v>
                </c:pt>
                <c:pt idx="2677">
                  <c:v>41386.583333333299</c:v>
                </c:pt>
                <c:pt idx="2678">
                  <c:v>41386.625</c:v>
                </c:pt>
                <c:pt idx="2679">
                  <c:v>41386.666666666701</c:v>
                </c:pt>
                <c:pt idx="2680">
                  <c:v>41386.708333333299</c:v>
                </c:pt>
                <c:pt idx="2681">
                  <c:v>41386.75</c:v>
                </c:pt>
                <c:pt idx="2682">
                  <c:v>41386.791666666701</c:v>
                </c:pt>
                <c:pt idx="2683">
                  <c:v>41386.833333333299</c:v>
                </c:pt>
                <c:pt idx="2684">
                  <c:v>41386.875</c:v>
                </c:pt>
                <c:pt idx="2685">
                  <c:v>41386.916666666701</c:v>
                </c:pt>
                <c:pt idx="2686">
                  <c:v>41386.958333333299</c:v>
                </c:pt>
                <c:pt idx="2687">
                  <c:v>41387</c:v>
                </c:pt>
                <c:pt idx="2688">
                  <c:v>41387.041666666701</c:v>
                </c:pt>
                <c:pt idx="2689">
                  <c:v>41387.083333333299</c:v>
                </c:pt>
                <c:pt idx="2690">
                  <c:v>41387.125</c:v>
                </c:pt>
                <c:pt idx="2691">
                  <c:v>41387.166666666701</c:v>
                </c:pt>
                <c:pt idx="2692">
                  <c:v>41387.208333333299</c:v>
                </c:pt>
                <c:pt idx="2693">
                  <c:v>41387.25</c:v>
                </c:pt>
                <c:pt idx="2694">
                  <c:v>41387.291666666701</c:v>
                </c:pt>
                <c:pt idx="2695">
                  <c:v>41387.333333333299</c:v>
                </c:pt>
                <c:pt idx="2696">
                  <c:v>41387.375</c:v>
                </c:pt>
                <c:pt idx="2697">
                  <c:v>41387.416666666701</c:v>
                </c:pt>
                <c:pt idx="2698">
                  <c:v>41387.458333333299</c:v>
                </c:pt>
                <c:pt idx="2699">
                  <c:v>41387.5</c:v>
                </c:pt>
                <c:pt idx="2700">
                  <c:v>41387.541666666701</c:v>
                </c:pt>
                <c:pt idx="2701">
                  <c:v>41387.583333333299</c:v>
                </c:pt>
                <c:pt idx="2702">
                  <c:v>41387.625</c:v>
                </c:pt>
                <c:pt idx="2703">
                  <c:v>41387.666666666701</c:v>
                </c:pt>
                <c:pt idx="2704">
                  <c:v>41387.708333333299</c:v>
                </c:pt>
                <c:pt idx="2705">
                  <c:v>41387.75</c:v>
                </c:pt>
                <c:pt idx="2706">
                  <c:v>41387.791666666701</c:v>
                </c:pt>
                <c:pt idx="2707">
                  <c:v>41387.833333333299</c:v>
                </c:pt>
                <c:pt idx="2708">
                  <c:v>41387.875</c:v>
                </c:pt>
                <c:pt idx="2709">
                  <c:v>41387.916666666701</c:v>
                </c:pt>
                <c:pt idx="2710">
                  <c:v>41387.958333333299</c:v>
                </c:pt>
                <c:pt idx="2711">
                  <c:v>41388</c:v>
                </c:pt>
                <c:pt idx="2712">
                  <c:v>41388.041666666701</c:v>
                </c:pt>
                <c:pt idx="2713">
                  <c:v>41388.083333333299</c:v>
                </c:pt>
                <c:pt idx="2714">
                  <c:v>41388.125</c:v>
                </c:pt>
                <c:pt idx="2715">
                  <c:v>41388.166666666701</c:v>
                </c:pt>
                <c:pt idx="2716">
                  <c:v>41388.208333333299</c:v>
                </c:pt>
                <c:pt idx="2717">
                  <c:v>41388.25</c:v>
                </c:pt>
                <c:pt idx="2718">
                  <c:v>41388.291666666701</c:v>
                </c:pt>
                <c:pt idx="2719">
                  <c:v>41388.333333333299</c:v>
                </c:pt>
                <c:pt idx="2720">
                  <c:v>41388.375</c:v>
                </c:pt>
                <c:pt idx="2721">
                  <c:v>41388.416666666701</c:v>
                </c:pt>
                <c:pt idx="2722">
                  <c:v>41388.458333333299</c:v>
                </c:pt>
                <c:pt idx="2723">
                  <c:v>41388.5</c:v>
                </c:pt>
                <c:pt idx="2724">
                  <c:v>41388.541666666701</c:v>
                </c:pt>
                <c:pt idx="2725">
                  <c:v>41388.583333333299</c:v>
                </c:pt>
                <c:pt idx="2726">
                  <c:v>41388.625</c:v>
                </c:pt>
                <c:pt idx="2727">
                  <c:v>41388.666666666701</c:v>
                </c:pt>
                <c:pt idx="2728">
                  <c:v>41388.708333333299</c:v>
                </c:pt>
                <c:pt idx="2729">
                  <c:v>41388.75</c:v>
                </c:pt>
                <c:pt idx="2730">
                  <c:v>41388.791666666701</c:v>
                </c:pt>
                <c:pt idx="2731">
                  <c:v>41388.833333333299</c:v>
                </c:pt>
                <c:pt idx="2732">
                  <c:v>41388.875</c:v>
                </c:pt>
                <c:pt idx="2733">
                  <c:v>41388.916666666701</c:v>
                </c:pt>
                <c:pt idx="2734">
                  <c:v>41388.958333333299</c:v>
                </c:pt>
                <c:pt idx="2735">
                  <c:v>41389</c:v>
                </c:pt>
                <c:pt idx="2736">
                  <c:v>41389.041666666701</c:v>
                </c:pt>
                <c:pt idx="2737">
                  <c:v>41389.083333333299</c:v>
                </c:pt>
                <c:pt idx="2738">
                  <c:v>41389.125</c:v>
                </c:pt>
                <c:pt idx="2739">
                  <c:v>41389.166666666701</c:v>
                </c:pt>
                <c:pt idx="2740">
                  <c:v>41389.208333333299</c:v>
                </c:pt>
                <c:pt idx="2741">
                  <c:v>41389.25</c:v>
                </c:pt>
                <c:pt idx="2742">
                  <c:v>41389.291666666701</c:v>
                </c:pt>
                <c:pt idx="2743">
                  <c:v>41389.333333333299</c:v>
                </c:pt>
                <c:pt idx="2744">
                  <c:v>41389.375</c:v>
                </c:pt>
                <c:pt idx="2745">
                  <c:v>41389.416666666701</c:v>
                </c:pt>
                <c:pt idx="2746">
                  <c:v>41389.458333333299</c:v>
                </c:pt>
                <c:pt idx="2747">
                  <c:v>41389.5</c:v>
                </c:pt>
                <c:pt idx="2748">
                  <c:v>41389.541666666701</c:v>
                </c:pt>
                <c:pt idx="2749">
                  <c:v>41389.583333333299</c:v>
                </c:pt>
                <c:pt idx="2750">
                  <c:v>41389.625</c:v>
                </c:pt>
                <c:pt idx="2751">
                  <c:v>41389.666666666701</c:v>
                </c:pt>
                <c:pt idx="2752">
                  <c:v>41389.708333333299</c:v>
                </c:pt>
                <c:pt idx="2753">
                  <c:v>41389.75</c:v>
                </c:pt>
                <c:pt idx="2754">
                  <c:v>41389.791666666701</c:v>
                </c:pt>
                <c:pt idx="2755">
                  <c:v>41389.833333333299</c:v>
                </c:pt>
                <c:pt idx="2756">
                  <c:v>41389.875</c:v>
                </c:pt>
                <c:pt idx="2757">
                  <c:v>41389.916666666701</c:v>
                </c:pt>
                <c:pt idx="2758">
                  <c:v>41389.958333333299</c:v>
                </c:pt>
                <c:pt idx="2759">
                  <c:v>41390</c:v>
                </c:pt>
                <c:pt idx="2760">
                  <c:v>41390.041666666701</c:v>
                </c:pt>
                <c:pt idx="2761">
                  <c:v>41390.083333333299</c:v>
                </c:pt>
                <c:pt idx="2762">
                  <c:v>41390.125</c:v>
                </c:pt>
                <c:pt idx="2763">
                  <c:v>41390.166666666701</c:v>
                </c:pt>
                <c:pt idx="2764">
                  <c:v>41390.208333333299</c:v>
                </c:pt>
                <c:pt idx="2765">
                  <c:v>41390.25</c:v>
                </c:pt>
                <c:pt idx="2766">
                  <c:v>41390.291666666701</c:v>
                </c:pt>
                <c:pt idx="2767">
                  <c:v>41390.333333333299</c:v>
                </c:pt>
                <c:pt idx="2768">
                  <c:v>41390.375</c:v>
                </c:pt>
                <c:pt idx="2769">
                  <c:v>41390.416666666701</c:v>
                </c:pt>
                <c:pt idx="2770">
                  <c:v>41390.458333333299</c:v>
                </c:pt>
                <c:pt idx="2771">
                  <c:v>41390.5</c:v>
                </c:pt>
                <c:pt idx="2772">
                  <c:v>41390.541666666701</c:v>
                </c:pt>
                <c:pt idx="2773">
                  <c:v>41390.583333333299</c:v>
                </c:pt>
                <c:pt idx="2774">
                  <c:v>41390.625</c:v>
                </c:pt>
                <c:pt idx="2775">
                  <c:v>41390.666666666701</c:v>
                </c:pt>
                <c:pt idx="2776">
                  <c:v>41390.708333333299</c:v>
                </c:pt>
                <c:pt idx="2777">
                  <c:v>41390.75</c:v>
                </c:pt>
                <c:pt idx="2778">
                  <c:v>41390.791666666701</c:v>
                </c:pt>
                <c:pt idx="2779">
                  <c:v>41390.833333333299</c:v>
                </c:pt>
                <c:pt idx="2780">
                  <c:v>41390.875</c:v>
                </c:pt>
                <c:pt idx="2781">
                  <c:v>41390.916666666701</c:v>
                </c:pt>
                <c:pt idx="2782">
                  <c:v>41390.958333333299</c:v>
                </c:pt>
                <c:pt idx="2783">
                  <c:v>41391</c:v>
                </c:pt>
                <c:pt idx="2784">
                  <c:v>41391.041666666701</c:v>
                </c:pt>
                <c:pt idx="2785">
                  <c:v>41391.083333333299</c:v>
                </c:pt>
                <c:pt idx="2786">
                  <c:v>41391.125</c:v>
                </c:pt>
                <c:pt idx="2787">
                  <c:v>41391.166666666701</c:v>
                </c:pt>
                <c:pt idx="2788">
                  <c:v>41391.208333333299</c:v>
                </c:pt>
                <c:pt idx="2789">
                  <c:v>41391.25</c:v>
                </c:pt>
                <c:pt idx="2790">
                  <c:v>41391.291666666701</c:v>
                </c:pt>
                <c:pt idx="2791">
                  <c:v>41391.333333333299</c:v>
                </c:pt>
                <c:pt idx="2792">
                  <c:v>41391.375</c:v>
                </c:pt>
                <c:pt idx="2793">
                  <c:v>41391.416666666701</c:v>
                </c:pt>
                <c:pt idx="2794">
                  <c:v>41391.458333333299</c:v>
                </c:pt>
                <c:pt idx="2795">
                  <c:v>41391.5</c:v>
                </c:pt>
                <c:pt idx="2796">
                  <c:v>41391.541666666701</c:v>
                </c:pt>
                <c:pt idx="2797">
                  <c:v>41391.583333333299</c:v>
                </c:pt>
                <c:pt idx="2798">
                  <c:v>41391.625</c:v>
                </c:pt>
                <c:pt idx="2799">
                  <c:v>41391.666666666701</c:v>
                </c:pt>
                <c:pt idx="2800">
                  <c:v>41391.708333333299</c:v>
                </c:pt>
                <c:pt idx="2801">
                  <c:v>41391.75</c:v>
                </c:pt>
                <c:pt idx="2802">
                  <c:v>41391.791666666701</c:v>
                </c:pt>
                <c:pt idx="2803">
                  <c:v>41391.833333333299</c:v>
                </c:pt>
                <c:pt idx="2804">
                  <c:v>41391.875</c:v>
                </c:pt>
                <c:pt idx="2805">
                  <c:v>41391.916666666701</c:v>
                </c:pt>
                <c:pt idx="2806">
                  <c:v>41391.958333333299</c:v>
                </c:pt>
                <c:pt idx="2807">
                  <c:v>41392</c:v>
                </c:pt>
                <c:pt idx="2808">
                  <c:v>41392.041666666701</c:v>
                </c:pt>
                <c:pt idx="2809">
                  <c:v>41392.083333333299</c:v>
                </c:pt>
                <c:pt idx="2810">
                  <c:v>41392.125</c:v>
                </c:pt>
                <c:pt idx="2811">
                  <c:v>41392.166666666701</c:v>
                </c:pt>
                <c:pt idx="2812">
                  <c:v>41392.208333333299</c:v>
                </c:pt>
                <c:pt idx="2813">
                  <c:v>41392.25</c:v>
                </c:pt>
                <c:pt idx="2814">
                  <c:v>41392.291666666701</c:v>
                </c:pt>
                <c:pt idx="2815">
                  <c:v>41392.333333333299</c:v>
                </c:pt>
                <c:pt idx="2816">
                  <c:v>41392.375</c:v>
                </c:pt>
                <c:pt idx="2817">
                  <c:v>41392.416666666701</c:v>
                </c:pt>
                <c:pt idx="2818">
                  <c:v>41392.458333333299</c:v>
                </c:pt>
                <c:pt idx="2819">
                  <c:v>41392.5</c:v>
                </c:pt>
                <c:pt idx="2820">
                  <c:v>41392.541666666701</c:v>
                </c:pt>
                <c:pt idx="2821">
                  <c:v>41392.583333333299</c:v>
                </c:pt>
                <c:pt idx="2822">
                  <c:v>41392.625</c:v>
                </c:pt>
                <c:pt idx="2823">
                  <c:v>41392.666666666701</c:v>
                </c:pt>
                <c:pt idx="2824">
                  <c:v>41392.708333333299</c:v>
                </c:pt>
                <c:pt idx="2825">
                  <c:v>41392.75</c:v>
                </c:pt>
                <c:pt idx="2826">
                  <c:v>41392.791666666701</c:v>
                </c:pt>
                <c:pt idx="2827">
                  <c:v>41392.833333333299</c:v>
                </c:pt>
                <c:pt idx="2828">
                  <c:v>41392.875</c:v>
                </c:pt>
                <c:pt idx="2829">
                  <c:v>41392.916666666701</c:v>
                </c:pt>
                <c:pt idx="2830">
                  <c:v>41392.958333333299</c:v>
                </c:pt>
                <c:pt idx="2831">
                  <c:v>41393</c:v>
                </c:pt>
                <c:pt idx="2832">
                  <c:v>41393.041666666701</c:v>
                </c:pt>
                <c:pt idx="2833">
                  <c:v>41393.083333333299</c:v>
                </c:pt>
                <c:pt idx="2834">
                  <c:v>41393.125</c:v>
                </c:pt>
                <c:pt idx="2835">
                  <c:v>41393.166666666701</c:v>
                </c:pt>
                <c:pt idx="2836">
                  <c:v>41393.208333333299</c:v>
                </c:pt>
                <c:pt idx="2837">
                  <c:v>41393.25</c:v>
                </c:pt>
                <c:pt idx="2838">
                  <c:v>41393.291666666701</c:v>
                </c:pt>
                <c:pt idx="2839">
                  <c:v>41393.333333333299</c:v>
                </c:pt>
                <c:pt idx="2840">
                  <c:v>41393.375</c:v>
                </c:pt>
                <c:pt idx="2841">
                  <c:v>41393.416666666701</c:v>
                </c:pt>
                <c:pt idx="2842">
                  <c:v>41393.458333333299</c:v>
                </c:pt>
                <c:pt idx="2843">
                  <c:v>41393.5</c:v>
                </c:pt>
                <c:pt idx="2844">
                  <c:v>41393.541666666701</c:v>
                </c:pt>
                <c:pt idx="2845">
                  <c:v>41393.583333333299</c:v>
                </c:pt>
                <c:pt idx="2846">
                  <c:v>41393.625</c:v>
                </c:pt>
                <c:pt idx="2847">
                  <c:v>41393.666666666701</c:v>
                </c:pt>
                <c:pt idx="2848">
                  <c:v>41393.708333333299</c:v>
                </c:pt>
                <c:pt idx="2849">
                  <c:v>41393.75</c:v>
                </c:pt>
                <c:pt idx="2850">
                  <c:v>41393.791666666701</c:v>
                </c:pt>
                <c:pt idx="2851">
                  <c:v>41393.833333333299</c:v>
                </c:pt>
                <c:pt idx="2852">
                  <c:v>41393.875</c:v>
                </c:pt>
                <c:pt idx="2853">
                  <c:v>41393.916666666701</c:v>
                </c:pt>
                <c:pt idx="2854">
                  <c:v>41393.958333333299</c:v>
                </c:pt>
                <c:pt idx="2855">
                  <c:v>41394</c:v>
                </c:pt>
                <c:pt idx="2856">
                  <c:v>41394.041666666701</c:v>
                </c:pt>
                <c:pt idx="2857">
                  <c:v>41394.083333333299</c:v>
                </c:pt>
                <c:pt idx="2858">
                  <c:v>41394.125</c:v>
                </c:pt>
                <c:pt idx="2859">
                  <c:v>41394.166666666701</c:v>
                </c:pt>
                <c:pt idx="2860">
                  <c:v>41394.208333333299</c:v>
                </c:pt>
                <c:pt idx="2861">
                  <c:v>41394.25</c:v>
                </c:pt>
                <c:pt idx="2862">
                  <c:v>41394.291666666701</c:v>
                </c:pt>
                <c:pt idx="2863">
                  <c:v>41394.333333333299</c:v>
                </c:pt>
                <c:pt idx="2864">
                  <c:v>41394.375</c:v>
                </c:pt>
                <c:pt idx="2865">
                  <c:v>41394.416666666701</c:v>
                </c:pt>
                <c:pt idx="2866">
                  <c:v>41394.458333333299</c:v>
                </c:pt>
                <c:pt idx="2867">
                  <c:v>41394.5</c:v>
                </c:pt>
                <c:pt idx="2868">
                  <c:v>41394.541666666701</c:v>
                </c:pt>
                <c:pt idx="2869">
                  <c:v>41394.583333333299</c:v>
                </c:pt>
                <c:pt idx="2870">
                  <c:v>41394.625</c:v>
                </c:pt>
                <c:pt idx="2871">
                  <c:v>41394.666666666701</c:v>
                </c:pt>
                <c:pt idx="2872">
                  <c:v>41394.708333333299</c:v>
                </c:pt>
                <c:pt idx="2873">
                  <c:v>41394.75</c:v>
                </c:pt>
                <c:pt idx="2874">
                  <c:v>41394.791666666701</c:v>
                </c:pt>
                <c:pt idx="2875">
                  <c:v>41394.833333333299</c:v>
                </c:pt>
                <c:pt idx="2876">
                  <c:v>41394.875</c:v>
                </c:pt>
                <c:pt idx="2877">
                  <c:v>41394.916666666701</c:v>
                </c:pt>
                <c:pt idx="2878">
                  <c:v>41394.958333333299</c:v>
                </c:pt>
                <c:pt idx="2879">
                  <c:v>41395</c:v>
                </c:pt>
                <c:pt idx="2880">
                  <c:v>41395.041666666701</c:v>
                </c:pt>
                <c:pt idx="2881">
                  <c:v>41395.083333333299</c:v>
                </c:pt>
                <c:pt idx="2882">
                  <c:v>41395.125</c:v>
                </c:pt>
                <c:pt idx="2883">
                  <c:v>41395.166666666701</c:v>
                </c:pt>
                <c:pt idx="2884">
                  <c:v>41395.208333333299</c:v>
                </c:pt>
                <c:pt idx="2885">
                  <c:v>41395.25</c:v>
                </c:pt>
                <c:pt idx="2886">
                  <c:v>41395.291666666701</c:v>
                </c:pt>
                <c:pt idx="2887">
                  <c:v>41395.333333333299</c:v>
                </c:pt>
                <c:pt idx="2888">
                  <c:v>41395.375</c:v>
                </c:pt>
                <c:pt idx="2889">
                  <c:v>41395.416666666701</c:v>
                </c:pt>
                <c:pt idx="2890">
                  <c:v>41395.458333333299</c:v>
                </c:pt>
                <c:pt idx="2891">
                  <c:v>41395.5</c:v>
                </c:pt>
                <c:pt idx="2892">
                  <c:v>41395.541666666701</c:v>
                </c:pt>
                <c:pt idx="2893">
                  <c:v>41395.583333333299</c:v>
                </c:pt>
                <c:pt idx="2894">
                  <c:v>41395.625</c:v>
                </c:pt>
                <c:pt idx="2895">
                  <c:v>41395.666666666701</c:v>
                </c:pt>
                <c:pt idx="2896">
                  <c:v>41395.708333333299</c:v>
                </c:pt>
                <c:pt idx="2897">
                  <c:v>41395.75</c:v>
                </c:pt>
                <c:pt idx="2898">
                  <c:v>41395.791666666701</c:v>
                </c:pt>
                <c:pt idx="2899">
                  <c:v>41395.833333333299</c:v>
                </c:pt>
                <c:pt idx="2900">
                  <c:v>41395.875</c:v>
                </c:pt>
                <c:pt idx="2901">
                  <c:v>41395.916666666701</c:v>
                </c:pt>
                <c:pt idx="2902">
                  <c:v>41395.958333333299</c:v>
                </c:pt>
                <c:pt idx="2903">
                  <c:v>41396</c:v>
                </c:pt>
                <c:pt idx="2904">
                  <c:v>41396.041666666701</c:v>
                </c:pt>
                <c:pt idx="2905">
                  <c:v>41396.083333333299</c:v>
                </c:pt>
                <c:pt idx="2906">
                  <c:v>41396.125</c:v>
                </c:pt>
                <c:pt idx="2907">
                  <c:v>41396.166666666701</c:v>
                </c:pt>
                <c:pt idx="2908">
                  <c:v>41396.208333333299</c:v>
                </c:pt>
                <c:pt idx="2909">
                  <c:v>41396.25</c:v>
                </c:pt>
                <c:pt idx="2910">
                  <c:v>41396.291666666701</c:v>
                </c:pt>
                <c:pt idx="2911">
                  <c:v>41396.333333333299</c:v>
                </c:pt>
                <c:pt idx="2912">
                  <c:v>41396.375</c:v>
                </c:pt>
                <c:pt idx="2913">
                  <c:v>41396.416666666701</c:v>
                </c:pt>
                <c:pt idx="2914">
                  <c:v>41396.458333333299</c:v>
                </c:pt>
                <c:pt idx="2915">
                  <c:v>41396.5</c:v>
                </c:pt>
                <c:pt idx="2916">
                  <c:v>41396.541666666701</c:v>
                </c:pt>
                <c:pt idx="2917">
                  <c:v>41396.583333333299</c:v>
                </c:pt>
                <c:pt idx="2918">
                  <c:v>41396.625</c:v>
                </c:pt>
                <c:pt idx="2919">
                  <c:v>41396.666666666701</c:v>
                </c:pt>
                <c:pt idx="2920">
                  <c:v>41396.708333333299</c:v>
                </c:pt>
                <c:pt idx="2921">
                  <c:v>41396.75</c:v>
                </c:pt>
                <c:pt idx="2922">
                  <c:v>41396.791666666701</c:v>
                </c:pt>
                <c:pt idx="2923">
                  <c:v>41396.833333333299</c:v>
                </c:pt>
                <c:pt idx="2924">
                  <c:v>41396.875</c:v>
                </c:pt>
                <c:pt idx="2925">
                  <c:v>41396.916666666701</c:v>
                </c:pt>
                <c:pt idx="2926">
                  <c:v>41396.958333333299</c:v>
                </c:pt>
                <c:pt idx="2927">
                  <c:v>41397</c:v>
                </c:pt>
                <c:pt idx="2928">
                  <c:v>41397.041666666701</c:v>
                </c:pt>
                <c:pt idx="2929">
                  <c:v>41397.083333333299</c:v>
                </c:pt>
                <c:pt idx="2930">
                  <c:v>41397.125</c:v>
                </c:pt>
                <c:pt idx="2931">
                  <c:v>41397.166666666701</c:v>
                </c:pt>
                <c:pt idx="2932">
                  <c:v>41397.208333333299</c:v>
                </c:pt>
                <c:pt idx="2933">
                  <c:v>41397.25</c:v>
                </c:pt>
                <c:pt idx="2934">
                  <c:v>41397.291666666701</c:v>
                </c:pt>
                <c:pt idx="2935">
                  <c:v>41397.333333333299</c:v>
                </c:pt>
                <c:pt idx="2936">
                  <c:v>41397.375</c:v>
                </c:pt>
                <c:pt idx="2937">
                  <c:v>41397.416666666701</c:v>
                </c:pt>
                <c:pt idx="2938">
                  <c:v>41397.458333333299</c:v>
                </c:pt>
                <c:pt idx="2939">
                  <c:v>41397.5</c:v>
                </c:pt>
                <c:pt idx="2940">
                  <c:v>41397.541666666701</c:v>
                </c:pt>
                <c:pt idx="2941">
                  <c:v>41397.583333333299</c:v>
                </c:pt>
                <c:pt idx="2942">
                  <c:v>41397.625</c:v>
                </c:pt>
                <c:pt idx="2943">
                  <c:v>41397.666666666701</c:v>
                </c:pt>
                <c:pt idx="2944">
                  <c:v>41397.708333333299</c:v>
                </c:pt>
                <c:pt idx="2945">
                  <c:v>41397.75</c:v>
                </c:pt>
                <c:pt idx="2946">
                  <c:v>41397.791666666701</c:v>
                </c:pt>
                <c:pt idx="2947">
                  <c:v>41397.833333333299</c:v>
                </c:pt>
                <c:pt idx="2948">
                  <c:v>41397.875</c:v>
                </c:pt>
                <c:pt idx="2949">
                  <c:v>41397.916666666701</c:v>
                </c:pt>
                <c:pt idx="2950">
                  <c:v>41397.958333333299</c:v>
                </c:pt>
                <c:pt idx="2951">
                  <c:v>41398</c:v>
                </c:pt>
                <c:pt idx="2952">
                  <c:v>41398.041666666701</c:v>
                </c:pt>
                <c:pt idx="2953">
                  <c:v>41398.083333333299</c:v>
                </c:pt>
                <c:pt idx="2954">
                  <c:v>41398.125</c:v>
                </c:pt>
                <c:pt idx="2955">
                  <c:v>41398.166666666701</c:v>
                </c:pt>
                <c:pt idx="2956">
                  <c:v>41398.208333333299</c:v>
                </c:pt>
                <c:pt idx="2957">
                  <c:v>41398.25</c:v>
                </c:pt>
                <c:pt idx="2958">
                  <c:v>41398.291666666701</c:v>
                </c:pt>
                <c:pt idx="2959">
                  <c:v>41398.333333333299</c:v>
                </c:pt>
                <c:pt idx="2960">
                  <c:v>41398.375</c:v>
                </c:pt>
                <c:pt idx="2961">
                  <c:v>41398.416666666701</c:v>
                </c:pt>
                <c:pt idx="2962">
                  <c:v>41398.458333333299</c:v>
                </c:pt>
                <c:pt idx="2963">
                  <c:v>41398.5</c:v>
                </c:pt>
                <c:pt idx="2964">
                  <c:v>41398.541666666701</c:v>
                </c:pt>
                <c:pt idx="2965">
                  <c:v>41398.583333333299</c:v>
                </c:pt>
                <c:pt idx="2966">
                  <c:v>41398.625</c:v>
                </c:pt>
                <c:pt idx="2967">
                  <c:v>41398.666666666701</c:v>
                </c:pt>
                <c:pt idx="2968">
                  <c:v>41398.708333333299</c:v>
                </c:pt>
                <c:pt idx="2969">
                  <c:v>41398.75</c:v>
                </c:pt>
                <c:pt idx="2970">
                  <c:v>41398.791666666701</c:v>
                </c:pt>
                <c:pt idx="2971">
                  <c:v>41398.833333333299</c:v>
                </c:pt>
                <c:pt idx="2972">
                  <c:v>41398.875</c:v>
                </c:pt>
                <c:pt idx="2973">
                  <c:v>41398.916666666701</c:v>
                </c:pt>
                <c:pt idx="2974">
                  <c:v>41398.958333333299</c:v>
                </c:pt>
                <c:pt idx="2975">
                  <c:v>41399</c:v>
                </c:pt>
                <c:pt idx="2976">
                  <c:v>41399.041666666701</c:v>
                </c:pt>
                <c:pt idx="2977">
                  <c:v>41399.083333333299</c:v>
                </c:pt>
                <c:pt idx="2978">
                  <c:v>41399.125</c:v>
                </c:pt>
                <c:pt idx="2979">
                  <c:v>41399.166666666701</c:v>
                </c:pt>
                <c:pt idx="2980">
                  <c:v>41399.208333333299</c:v>
                </c:pt>
                <c:pt idx="2981">
                  <c:v>41399.25</c:v>
                </c:pt>
                <c:pt idx="2982">
                  <c:v>41399.291666666701</c:v>
                </c:pt>
                <c:pt idx="2983">
                  <c:v>41399.333333333299</c:v>
                </c:pt>
                <c:pt idx="2984">
                  <c:v>41399.375</c:v>
                </c:pt>
                <c:pt idx="2985">
                  <c:v>41399.416666666701</c:v>
                </c:pt>
                <c:pt idx="2986">
                  <c:v>41399.458333333299</c:v>
                </c:pt>
                <c:pt idx="2987">
                  <c:v>41399.5</c:v>
                </c:pt>
                <c:pt idx="2988">
                  <c:v>41399.541666666701</c:v>
                </c:pt>
                <c:pt idx="2989">
                  <c:v>41399.583333333299</c:v>
                </c:pt>
                <c:pt idx="2990">
                  <c:v>41399.625</c:v>
                </c:pt>
                <c:pt idx="2991">
                  <c:v>41399.666666666701</c:v>
                </c:pt>
                <c:pt idx="2992">
                  <c:v>41399.708333333299</c:v>
                </c:pt>
                <c:pt idx="2993">
                  <c:v>41399.75</c:v>
                </c:pt>
                <c:pt idx="2994">
                  <c:v>41399.791666666701</c:v>
                </c:pt>
                <c:pt idx="2995">
                  <c:v>41399.833333333299</c:v>
                </c:pt>
                <c:pt idx="2996">
                  <c:v>41399.875</c:v>
                </c:pt>
                <c:pt idx="2997">
                  <c:v>41399.916666666701</c:v>
                </c:pt>
                <c:pt idx="2998">
                  <c:v>41399.958333333299</c:v>
                </c:pt>
                <c:pt idx="2999">
                  <c:v>41400</c:v>
                </c:pt>
                <c:pt idx="3000">
                  <c:v>41400.041666666701</c:v>
                </c:pt>
                <c:pt idx="3001">
                  <c:v>41400.083333333299</c:v>
                </c:pt>
                <c:pt idx="3002">
                  <c:v>41400.125</c:v>
                </c:pt>
                <c:pt idx="3003">
                  <c:v>41400.166666666701</c:v>
                </c:pt>
                <c:pt idx="3004">
                  <c:v>41400.208333333299</c:v>
                </c:pt>
                <c:pt idx="3005">
                  <c:v>41400.25</c:v>
                </c:pt>
                <c:pt idx="3006">
                  <c:v>41400.291666666701</c:v>
                </c:pt>
                <c:pt idx="3007">
                  <c:v>41400.333333333299</c:v>
                </c:pt>
                <c:pt idx="3008">
                  <c:v>41400.375</c:v>
                </c:pt>
                <c:pt idx="3009">
                  <c:v>41400.416666666701</c:v>
                </c:pt>
                <c:pt idx="3010">
                  <c:v>41400.458333333299</c:v>
                </c:pt>
                <c:pt idx="3011">
                  <c:v>41400.5</c:v>
                </c:pt>
                <c:pt idx="3012">
                  <c:v>41400.541666666701</c:v>
                </c:pt>
                <c:pt idx="3013">
                  <c:v>41400.583333333299</c:v>
                </c:pt>
                <c:pt idx="3014">
                  <c:v>41400.625</c:v>
                </c:pt>
                <c:pt idx="3015">
                  <c:v>41400.666666666701</c:v>
                </c:pt>
                <c:pt idx="3016">
                  <c:v>41400.708333333299</c:v>
                </c:pt>
                <c:pt idx="3017">
                  <c:v>41400.75</c:v>
                </c:pt>
                <c:pt idx="3018">
                  <c:v>41400.791666666701</c:v>
                </c:pt>
                <c:pt idx="3019">
                  <c:v>41400.833333333299</c:v>
                </c:pt>
                <c:pt idx="3020">
                  <c:v>41400.875</c:v>
                </c:pt>
                <c:pt idx="3021">
                  <c:v>41400.916666666701</c:v>
                </c:pt>
                <c:pt idx="3022">
                  <c:v>41400.958333333299</c:v>
                </c:pt>
                <c:pt idx="3023">
                  <c:v>41401</c:v>
                </c:pt>
                <c:pt idx="3024">
                  <c:v>41401.041666666701</c:v>
                </c:pt>
                <c:pt idx="3025">
                  <c:v>41401.083333333299</c:v>
                </c:pt>
                <c:pt idx="3026">
                  <c:v>41401.125</c:v>
                </c:pt>
                <c:pt idx="3027">
                  <c:v>41401.166666666701</c:v>
                </c:pt>
                <c:pt idx="3028">
                  <c:v>41401.208333333299</c:v>
                </c:pt>
                <c:pt idx="3029">
                  <c:v>41401.25</c:v>
                </c:pt>
                <c:pt idx="3030">
                  <c:v>41401.291666666701</c:v>
                </c:pt>
                <c:pt idx="3031">
                  <c:v>41401.333333333299</c:v>
                </c:pt>
                <c:pt idx="3032">
                  <c:v>41401.375</c:v>
                </c:pt>
                <c:pt idx="3033">
                  <c:v>41401.416666666701</c:v>
                </c:pt>
                <c:pt idx="3034">
                  <c:v>41401.458333333299</c:v>
                </c:pt>
                <c:pt idx="3035">
                  <c:v>41401.5</c:v>
                </c:pt>
                <c:pt idx="3036">
                  <c:v>41401.541666666701</c:v>
                </c:pt>
                <c:pt idx="3037">
                  <c:v>41401.583333333299</c:v>
                </c:pt>
                <c:pt idx="3038">
                  <c:v>41401.625</c:v>
                </c:pt>
                <c:pt idx="3039">
                  <c:v>41401.666666666701</c:v>
                </c:pt>
                <c:pt idx="3040">
                  <c:v>41401.708333333299</c:v>
                </c:pt>
                <c:pt idx="3041">
                  <c:v>41401.75</c:v>
                </c:pt>
                <c:pt idx="3042">
                  <c:v>41401.791666666701</c:v>
                </c:pt>
                <c:pt idx="3043">
                  <c:v>41401.833333333299</c:v>
                </c:pt>
                <c:pt idx="3044">
                  <c:v>41401.875</c:v>
                </c:pt>
                <c:pt idx="3045">
                  <c:v>41401.916666666701</c:v>
                </c:pt>
                <c:pt idx="3046">
                  <c:v>41401.958333333299</c:v>
                </c:pt>
                <c:pt idx="3047">
                  <c:v>41402</c:v>
                </c:pt>
                <c:pt idx="3048">
                  <c:v>41402.041666666701</c:v>
                </c:pt>
                <c:pt idx="3049">
                  <c:v>41402.083333333299</c:v>
                </c:pt>
                <c:pt idx="3050">
                  <c:v>41402.125</c:v>
                </c:pt>
                <c:pt idx="3051">
                  <c:v>41402.166666666701</c:v>
                </c:pt>
                <c:pt idx="3052">
                  <c:v>41402.208333333299</c:v>
                </c:pt>
                <c:pt idx="3053">
                  <c:v>41402.25</c:v>
                </c:pt>
                <c:pt idx="3054">
                  <c:v>41402.291666666701</c:v>
                </c:pt>
                <c:pt idx="3055">
                  <c:v>41402.333333333299</c:v>
                </c:pt>
                <c:pt idx="3056">
                  <c:v>41402.375</c:v>
                </c:pt>
                <c:pt idx="3057">
                  <c:v>41402.416666666701</c:v>
                </c:pt>
                <c:pt idx="3058">
                  <c:v>41402.458333333299</c:v>
                </c:pt>
                <c:pt idx="3059">
                  <c:v>41402.5</c:v>
                </c:pt>
                <c:pt idx="3060">
                  <c:v>41402.541666666701</c:v>
                </c:pt>
                <c:pt idx="3061">
                  <c:v>41402.583333333299</c:v>
                </c:pt>
                <c:pt idx="3062">
                  <c:v>41402.625</c:v>
                </c:pt>
                <c:pt idx="3063">
                  <c:v>41402.666666666701</c:v>
                </c:pt>
                <c:pt idx="3064">
                  <c:v>41402.708333333299</c:v>
                </c:pt>
                <c:pt idx="3065">
                  <c:v>41402.75</c:v>
                </c:pt>
                <c:pt idx="3066">
                  <c:v>41402.791666666701</c:v>
                </c:pt>
                <c:pt idx="3067">
                  <c:v>41402.833333333299</c:v>
                </c:pt>
                <c:pt idx="3068">
                  <c:v>41402.875</c:v>
                </c:pt>
                <c:pt idx="3069">
                  <c:v>41402.916666666701</c:v>
                </c:pt>
                <c:pt idx="3070">
                  <c:v>41402.958333333299</c:v>
                </c:pt>
                <c:pt idx="3071">
                  <c:v>41403</c:v>
                </c:pt>
                <c:pt idx="3072">
                  <c:v>41403.041666666701</c:v>
                </c:pt>
                <c:pt idx="3073">
                  <c:v>41403.083333333299</c:v>
                </c:pt>
                <c:pt idx="3074">
                  <c:v>41403.125</c:v>
                </c:pt>
                <c:pt idx="3075">
                  <c:v>41403.166666666701</c:v>
                </c:pt>
                <c:pt idx="3076">
                  <c:v>41403.208333333299</c:v>
                </c:pt>
                <c:pt idx="3077">
                  <c:v>41403.25</c:v>
                </c:pt>
                <c:pt idx="3078">
                  <c:v>41403.291666666701</c:v>
                </c:pt>
                <c:pt idx="3079">
                  <c:v>41403.333333333299</c:v>
                </c:pt>
                <c:pt idx="3080">
                  <c:v>41403.375</c:v>
                </c:pt>
                <c:pt idx="3081">
                  <c:v>41403.416666666701</c:v>
                </c:pt>
                <c:pt idx="3082">
                  <c:v>41403.458333333299</c:v>
                </c:pt>
                <c:pt idx="3083">
                  <c:v>41403.5</c:v>
                </c:pt>
                <c:pt idx="3084">
                  <c:v>41403.541666666701</c:v>
                </c:pt>
                <c:pt idx="3085">
                  <c:v>41403.583333333299</c:v>
                </c:pt>
                <c:pt idx="3086">
                  <c:v>41403.625</c:v>
                </c:pt>
                <c:pt idx="3087">
                  <c:v>41403.666666666701</c:v>
                </c:pt>
                <c:pt idx="3088">
                  <c:v>41403.708333333299</c:v>
                </c:pt>
                <c:pt idx="3089">
                  <c:v>41403.75</c:v>
                </c:pt>
                <c:pt idx="3090">
                  <c:v>41403.791666666701</c:v>
                </c:pt>
                <c:pt idx="3091">
                  <c:v>41403.833333333299</c:v>
                </c:pt>
                <c:pt idx="3092">
                  <c:v>41403.875</c:v>
                </c:pt>
                <c:pt idx="3093">
                  <c:v>41403.916666666701</c:v>
                </c:pt>
                <c:pt idx="3094">
                  <c:v>41403.958333333299</c:v>
                </c:pt>
                <c:pt idx="3095">
                  <c:v>41404</c:v>
                </c:pt>
                <c:pt idx="3096">
                  <c:v>41404.041666666701</c:v>
                </c:pt>
                <c:pt idx="3097">
                  <c:v>41404.083333333299</c:v>
                </c:pt>
                <c:pt idx="3098">
                  <c:v>41404.125</c:v>
                </c:pt>
                <c:pt idx="3099">
                  <c:v>41404.166666666701</c:v>
                </c:pt>
                <c:pt idx="3100">
                  <c:v>41404.208333333299</c:v>
                </c:pt>
                <c:pt idx="3101">
                  <c:v>41404.25</c:v>
                </c:pt>
                <c:pt idx="3102">
                  <c:v>41404.291666666701</c:v>
                </c:pt>
                <c:pt idx="3103">
                  <c:v>41404.333333333299</c:v>
                </c:pt>
                <c:pt idx="3104">
                  <c:v>41404.375</c:v>
                </c:pt>
                <c:pt idx="3105">
                  <c:v>41404.416666666701</c:v>
                </c:pt>
                <c:pt idx="3106">
                  <c:v>41404.458333333299</c:v>
                </c:pt>
                <c:pt idx="3107">
                  <c:v>41404.5</c:v>
                </c:pt>
                <c:pt idx="3108">
                  <c:v>41404.541666666701</c:v>
                </c:pt>
                <c:pt idx="3109">
                  <c:v>41404.583333333299</c:v>
                </c:pt>
                <c:pt idx="3110">
                  <c:v>41404.625</c:v>
                </c:pt>
                <c:pt idx="3111">
                  <c:v>41404.666666666701</c:v>
                </c:pt>
                <c:pt idx="3112">
                  <c:v>41404.708333333299</c:v>
                </c:pt>
                <c:pt idx="3113">
                  <c:v>41404.75</c:v>
                </c:pt>
                <c:pt idx="3114">
                  <c:v>41404.791666666701</c:v>
                </c:pt>
                <c:pt idx="3115">
                  <c:v>41404.833333333299</c:v>
                </c:pt>
                <c:pt idx="3116">
                  <c:v>41404.875</c:v>
                </c:pt>
                <c:pt idx="3117">
                  <c:v>41404.916666666701</c:v>
                </c:pt>
                <c:pt idx="3118">
                  <c:v>41404.958333333299</c:v>
                </c:pt>
                <c:pt idx="3119">
                  <c:v>41405</c:v>
                </c:pt>
                <c:pt idx="3120">
                  <c:v>41405.041666666701</c:v>
                </c:pt>
                <c:pt idx="3121">
                  <c:v>41405.083333333299</c:v>
                </c:pt>
                <c:pt idx="3122">
                  <c:v>41405.125</c:v>
                </c:pt>
                <c:pt idx="3123">
                  <c:v>41405.166666666701</c:v>
                </c:pt>
                <c:pt idx="3124">
                  <c:v>41405.208333333299</c:v>
                </c:pt>
                <c:pt idx="3125">
                  <c:v>41405.25</c:v>
                </c:pt>
                <c:pt idx="3126">
                  <c:v>41405.291666666701</c:v>
                </c:pt>
                <c:pt idx="3127">
                  <c:v>41405.333333333299</c:v>
                </c:pt>
                <c:pt idx="3128">
                  <c:v>41405.375</c:v>
                </c:pt>
                <c:pt idx="3129">
                  <c:v>41405.416666666701</c:v>
                </c:pt>
                <c:pt idx="3130">
                  <c:v>41405.458333333299</c:v>
                </c:pt>
                <c:pt idx="3131">
                  <c:v>41405.5</c:v>
                </c:pt>
                <c:pt idx="3132">
                  <c:v>41405.541666666701</c:v>
                </c:pt>
                <c:pt idx="3133">
                  <c:v>41405.583333333299</c:v>
                </c:pt>
                <c:pt idx="3134">
                  <c:v>41405.625</c:v>
                </c:pt>
                <c:pt idx="3135">
                  <c:v>41405.666666666701</c:v>
                </c:pt>
                <c:pt idx="3136">
                  <c:v>41405.708333333299</c:v>
                </c:pt>
                <c:pt idx="3137">
                  <c:v>41405.75</c:v>
                </c:pt>
                <c:pt idx="3138">
                  <c:v>41405.791666666701</c:v>
                </c:pt>
                <c:pt idx="3139">
                  <c:v>41405.833333333299</c:v>
                </c:pt>
                <c:pt idx="3140">
                  <c:v>41405.875</c:v>
                </c:pt>
                <c:pt idx="3141">
                  <c:v>41405.916666666701</c:v>
                </c:pt>
                <c:pt idx="3142">
                  <c:v>41405.958333333299</c:v>
                </c:pt>
                <c:pt idx="3143">
                  <c:v>41406</c:v>
                </c:pt>
                <c:pt idx="3144">
                  <c:v>41406.041666666701</c:v>
                </c:pt>
                <c:pt idx="3145">
                  <c:v>41406.083333333299</c:v>
                </c:pt>
                <c:pt idx="3146">
                  <c:v>41406.125</c:v>
                </c:pt>
                <c:pt idx="3147">
                  <c:v>41406.166666666701</c:v>
                </c:pt>
                <c:pt idx="3148">
                  <c:v>41406.208333333299</c:v>
                </c:pt>
                <c:pt idx="3149">
                  <c:v>41406.25</c:v>
                </c:pt>
                <c:pt idx="3150">
                  <c:v>41406.291666666701</c:v>
                </c:pt>
                <c:pt idx="3151">
                  <c:v>41406.333333333299</c:v>
                </c:pt>
                <c:pt idx="3152">
                  <c:v>41406.375</c:v>
                </c:pt>
                <c:pt idx="3153">
                  <c:v>41406.416666666701</c:v>
                </c:pt>
                <c:pt idx="3154">
                  <c:v>41406.458333333299</c:v>
                </c:pt>
                <c:pt idx="3155">
                  <c:v>41406.5</c:v>
                </c:pt>
                <c:pt idx="3156">
                  <c:v>41406.541666666701</c:v>
                </c:pt>
                <c:pt idx="3157">
                  <c:v>41406.583333333299</c:v>
                </c:pt>
                <c:pt idx="3158">
                  <c:v>41406.625</c:v>
                </c:pt>
                <c:pt idx="3159">
                  <c:v>41406.666666666701</c:v>
                </c:pt>
                <c:pt idx="3160">
                  <c:v>41406.708333333299</c:v>
                </c:pt>
                <c:pt idx="3161">
                  <c:v>41406.75</c:v>
                </c:pt>
                <c:pt idx="3162">
                  <c:v>41406.791666666701</c:v>
                </c:pt>
                <c:pt idx="3163">
                  <c:v>41406.833333333299</c:v>
                </c:pt>
                <c:pt idx="3164">
                  <c:v>41406.875</c:v>
                </c:pt>
                <c:pt idx="3165">
                  <c:v>41406.916666666701</c:v>
                </c:pt>
                <c:pt idx="3166">
                  <c:v>41406.958333333299</c:v>
                </c:pt>
                <c:pt idx="3167">
                  <c:v>41407</c:v>
                </c:pt>
                <c:pt idx="3168">
                  <c:v>41407.041666666701</c:v>
                </c:pt>
                <c:pt idx="3169">
                  <c:v>41407.083333333299</c:v>
                </c:pt>
                <c:pt idx="3170">
                  <c:v>41407.125</c:v>
                </c:pt>
                <c:pt idx="3171">
                  <c:v>41407.166666666701</c:v>
                </c:pt>
                <c:pt idx="3172">
                  <c:v>41407.208333333299</c:v>
                </c:pt>
                <c:pt idx="3173">
                  <c:v>41407.25</c:v>
                </c:pt>
                <c:pt idx="3174">
                  <c:v>41407.291666666701</c:v>
                </c:pt>
                <c:pt idx="3175">
                  <c:v>41407.333333333299</c:v>
                </c:pt>
                <c:pt idx="3176">
                  <c:v>41407.375</c:v>
                </c:pt>
                <c:pt idx="3177">
                  <c:v>41407.416666666701</c:v>
                </c:pt>
                <c:pt idx="3178">
                  <c:v>41407.458333333299</c:v>
                </c:pt>
                <c:pt idx="3179">
                  <c:v>41407.5</c:v>
                </c:pt>
                <c:pt idx="3180">
                  <c:v>41407.541666666701</c:v>
                </c:pt>
                <c:pt idx="3181">
                  <c:v>41407.583333333299</c:v>
                </c:pt>
                <c:pt idx="3182">
                  <c:v>41407.625</c:v>
                </c:pt>
                <c:pt idx="3183">
                  <c:v>41407.666666666701</c:v>
                </c:pt>
                <c:pt idx="3184">
                  <c:v>41407.708333333299</c:v>
                </c:pt>
                <c:pt idx="3185">
                  <c:v>41407.75</c:v>
                </c:pt>
                <c:pt idx="3186">
                  <c:v>41407.791666666701</c:v>
                </c:pt>
                <c:pt idx="3187">
                  <c:v>41407.833333333299</c:v>
                </c:pt>
                <c:pt idx="3188">
                  <c:v>41407.875</c:v>
                </c:pt>
                <c:pt idx="3189">
                  <c:v>41407.916666666701</c:v>
                </c:pt>
                <c:pt idx="3190">
                  <c:v>41407.958333333299</c:v>
                </c:pt>
                <c:pt idx="3191">
                  <c:v>41408</c:v>
                </c:pt>
                <c:pt idx="3192">
                  <c:v>41408.041666666701</c:v>
                </c:pt>
                <c:pt idx="3193">
                  <c:v>41408.083333333299</c:v>
                </c:pt>
                <c:pt idx="3194">
                  <c:v>41408.125</c:v>
                </c:pt>
                <c:pt idx="3195">
                  <c:v>41408.166666666701</c:v>
                </c:pt>
                <c:pt idx="3196">
                  <c:v>41408.208333333299</c:v>
                </c:pt>
                <c:pt idx="3197">
                  <c:v>41408.25</c:v>
                </c:pt>
                <c:pt idx="3198">
                  <c:v>41408.291666666701</c:v>
                </c:pt>
                <c:pt idx="3199">
                  <c:v>41408.333333333299</c:v>
                </c:pt>
                <c:pt idx="3200">
                  <c:v>41408.375</c:v>
                </c:pt>
                <c:pt idx="3201">
                  <c:v>41408.416666666701</c:v>
                </c:pt>
                <c:pt idx="3202">
                  <c:v>41408.458333333299</c:v>
                </c:pt>
                <c:pt idx="3203">
                  <c:v>41408.5</c:v>
                </c:pt>
                <c:pt idx="3204">
                  <c:v>41408.541666666701</c:v>
                </c:pt>
                <c:pt idx="3205">
                  <c:v>41408.583333333299</c:v>
                </c:pt>
                <c:pt idx="3206">
                  <c:v>41408.625</c:v>
                </c:pt>
                <c:pt idx="3207">
                  <c:v>41408.666666666701</c:v>
                </c:pt>
                <c:pt idx="3208">
                  <c:v>41408.708333333299</c:v>
                </c:pt>
                <c:pt idx="3209">
                  <c:v>41408.75</c:v>
                </c:pt>
                <c:pt idx="3210">
                  <c:v>41408.791666666701</c:v>
                </c:pt>
                <c:pt idx="3211">
                  <c:v>41408.833333333299</c:v>
                </c:pt>
                <c:pt idx="3212">
                  <c:v>41408.875</c:v>
                </c:pt>
                <c:pt idx="3213">
                  <c:v>41408.916666666701</c:v>
                </c:pt>
                <c:pt idx="3214">
                  <c:v>41408.958333333299</c:v>
                </c:pt>
                <c:pt idx="3215">
                  <c:v>41409</c:v>
                </c:pt>
                <c:pt idx="3216">
                  <c:v>41409.041666666701</c:v>
                </c:pt>
                <c:pt idx="3217">
                  <c:v>41409.083333333299</c:v>
                </c:pt>
                <c:pt idx="3218">
                  <c:v>41409.125</c:v>
                </c:pt>
                <c:pt idx="3219">
                  <c:v>41409.166666666701</c:v>
                </c:pt>
                <c:pt idx="3220">
                  <c:v>41409.208333333299</c:v>
                </c:pt>
                <c:pt idx="3221">
                  <c:v>41409.25</c:v>
                </c:pt>
                <c:pt idx="3222">
                  <c:v>41409.291666666701</c:v>
                </c:pt>
                <c:pt idx="3223">
                  <c:v>41409.333333333299</c:v>
                </c:pt>
                <c:pt idx="3224">
                  <c:v>41409.375</c:v>
                </c:pt>
                <c:pt idx="3225">
                  <c:v>41409.416666666701</c:v>
                </c:pt>
                <c:pt idx="3226">
                  <c:v>41409.458333333299</c:v>
                </c:pt>
                <c:pt idx="3227">
                  <c:v>41409.5</c:v>
                </c:pt>
                <c:pt idx="3228">
                  <c:v>41409.541666666701</c:v>
                </c:pt>
                <c:pt idx="3229">
                  <c:v>41409.583333333299</c:v>
                </c:pt>
                <c:pt idx="3230">
                  <c:v>41409.625</c:v>
                </c:pt>
                <c:pt idx="3231">
                  <c:v>41409.666666666701</c:v>
                </c:pt>
                <c:pt idx="3232">
                  <c:v>41409.708333333299</c:v>
                </c:pt>
                <c:pt idx="3233">
                  <c:v>41409.75</c:v>
                </c:pt>
                <c:pt idx="3234">
                  <c:v>41409.791666666701</c:v>
                </c:pt>
                <c:pt idx="3235">
                  <c:v>41409.833333333299</c:v>
                </c:pt>
                <c:pt idx="3236">
                  <c:v>41409.875</c:v>
                </c:pt>
                <c:pt idx="3237">
                  <c:v>41409.916666666701</c:v>
                </c:pt>
                <c:pt idx="3238">
                  <c:v>41409.958333333299</c:v>
                </c:pt>
                <c:pt idx="3239">
                  <c:v>41410</c:v>
                </c:pt>
                <c:pt idx="3240">
                  <c:v>41410.041666666701</c:v>
                </c:pt>
                <c:pt idx="3241">
                  <c:v>41410.083333333299</c:v>
                </c:pt>
                <c:pt idx="3242">
                  <c:v>41410.125</c:v>
                </c:pt>
                <c:pt idx="3243">
                  <c:v>41410.166666666701</c:v>
                </c:pt>
                <c:pt idx="3244">
                  <c:v>41410.208333333299</c:v>
                </c:pt>
                <c:pt idx="3245">
                  <c:v>41410.25</c:v>
                </c:pt>
                <c:pt idx="3246">
                  <c:v>41410.291666666701</c:v>
                </c:pt>
                <c:pt idx="3247">
                  <c:v>41410.333333333299</c:v>
                </c:pt>
                <c:pt idx="3248">
                  <c:v>41410.375</c:v>
                </c:pt>
                <c:pt idx="3249">
                  <c:v>41410.416666666701</c:v>
                </c:pt>
                <c:pt idx="3250">
                  <c:v>41410.458333333299</c:v>
                </c:pt>
                <c:pt idx="3251">
                  <c:v>41410.5</c:v>
                </c:pt>
                <c:pt idx="3252">
                  <c:v>41410.541666666701</c:v>
                </c:pt>
                <c:pt idx="3253">
                  <c:v>41410.583333333299</c:v>
                </c:pt>
                <c:pt idx="3254">
                  <c:v>41410.625</c:v>
                </c:pt>
                <c:pt idx="3255">
                  <c:v>41410.666666666701</c:v>
                </c:pt>
                <c:pt idx="3256">
                  <c:v>41410.708333333299</c:v>
                </c:pt>
                <c:pt idx="3257">
                  <c:v>41410.75</c:v>
                </c:pt>
                <c:pt idx="3258">
                  <c:v>41410.791666666701</c:v>
                </c:pt>
                <c:pt idx="3259">
                  <c:v>41410.833333333299</c:v>
                </c:pt>
                <c:pt idx="3260">
                  <c:v>41410.875</c:v>
                </c:pt>
                <c:pt idx="3261">
                  <c:v>41410.916666666701</c:v>
                </c:pt>
                <c:pt idx="3262">
                  <c:v>41410.958333333299</c:v>
                </c:pt>
                <c:pt idx="3263">
                  <c:v>41411</c:v>
                </c:pt>
                <c:pt idx="3264">
                  <c:v>41411.041666666701</c:v>
                </c:pt>
                <c:pt idx="3265">
                  <c:v>41411.083333333299</c:v>
                </c:pt>
                <c:pt idx="3266">
                  <c:v>41411.125</c:v>
                </c:pt>
                <c:pt idx="3267">
                  <c:v>41411.166666666701</c:v>
                </c:pt>
                <c:pt idx="3268">
                  <c:v>41411.208333333299</c:v>
                </c:pt>
                <c:pt idx="3269">
                  <c:v>41411.25</c:v>
                </c:pt>
                <c:pt idx="3270">
                  <c:v>41411.291666666701</c:v>
                </c:pt>
                <c:pt idx="3271">
                  <c:v>41411.333333333299</c:v>
                </c:pt>
                <c:pt idx="3272">
                  <c:v>41411.375</c:v>
                </c:pt>
                <c:pt idx="3273">
                  <c:v>41411.416666666701</c:v>
                </c:pt>
                <c:pt idx="3274">
                  <c:v>41411.458333333299</c:v>
                </c:pt>
                <c:pt idx="3275">
                  <c:v>41411.5</c:v>
                </c:pt>
                <c:pt idx="3276">
                  <c:v>41411.541666666701</c:v>
                </c:pt>
                <c:pt idx="3277">
                  <c:v>41411.583333333299</c:v>
                </c:pt>
                <c:pt idx="3278">
                  <c:v>41411.625</c:v>
                </c:pt>
                <c:pt idx="3279">
                  <c:v>41411.666666666701</c:v>
                </c:pt>
                <c:pt idx="3280">
                  <c:v>41411.708333333299</c:v>
                </c:pt>
                <c:pt idx="3281">
                  <c:v>41411.75</c:v>
                </c:pt>
                <c:pt idx="3282">
                  <c:v>41411.791666666701</c:v>
                </c:pt>
                <c:pt idx="3283">
                  <c:v>41411.833333333299</c:v>
                </c:pt>
                <c:pt idx="3284">
                  <c:v>41411.875</c:v>
                </c:pt>
                <c:pt idx="3285">
                  <c:v>41411.916666666701</c:v>
                </c:pt>
                <c:pt idx="3286">
                  <c:v>41411.958333333299</c:v>
                </c:pt>
                <c:pt idx="3287">
                  <c:v>41412</c:v>
                </c:pt>
                <c:pt idx="3288">
                  <c:v>41412.041666666701</c:v>
                </c:pt>
                <c:pt idx="3289">
                  <c:v>41412.083333333299</c:v>
                </c:pt>
                <c:pt idx="3290">
                  <c:v>41412.125</c:v>
                </c:pt>
                <c:pt idx="3291">
                  <c:v>41412.166666666701</c:v>
                </c:pt>
                <c:pt idx="3292">
                  <c:v>41412.208333333299</c:v>
                </c:pt>
                <c:pt idx="3293">
                  <c:v>41412.25</c:v>
                </c:pt>
                <c:pt idx="3294">
                  <c:v>41412.291666666701</c:v>
                </c:pt>
                <c:pt idx="3295">
                  <c:v>41412.333333333299</c:v>
                </c:pt>
                <c:pt idx="3296">
                  <c:v>41412.375</c:v>
                </c:pt>
                <c:pt idx="3297">
                  <c:v>41412.416666666701</c:v>
                </c:pt>
                <c:pt idx="3298">
                  <c:v>41412.458333333299</c:v>
                </c:pt>
                <c:pt idx="3299">
                  <c:v>41412.5</c:v>
                </c:pt>
                <c:pt idx="3300">
                  <c:v>41412.541666666701</c:v>
                </c:pt>
                <c:pt idx="3301">
                  <c:v>41412.583333333299</c:v>
                </c:pt>
                <c:pt idx="3302">
                  <c:v>41412.625</c:v>
                </c:pt>
                <c:pt idx="3303">
                  <c:v>41412.666666666701</c:v>
                </c:pt>
                <c:pt idx="3304">
                  <c:v>41412.708333333299</c:v>
                </c:pt>
                <c:pt idx="3305">
                  <c:v>41412.75</c:v>
                </c:pt>
                <c:pt idx="3306">
                  <c:v>41412.791666666701</c:v>
                </c:pt>
                <c:pt idx="3307">
                  <c:v>41412.833333333299</c:v>
                </c:pt>
                <c:pt idx="3308">
                  <c:v>41412.875</c:v>
                </c:pt>
                <c:pt idx="3309">
                  <c:v>41412.916666666701</c:v>
                </c:pt>
                <c:pt idx="3310">
                  <c:v>41412.958333333299</c:v>
                </c:pt>
                <c:pt idx="3311">
                  <c:v>41413</c:v>
                </c:pt>
                <c:pt idx="3312">
                  <c:v>41413.041666666701</c:v>
                </c:pt>
                <c:pt idx="3313">
                  <c:v>41413.083333333299</c:v>
                </c:pt>
                <c:pt idx="3314">
                  <c:v>41413.125</c:v>
                </c:pt>
                <c:pt idx="3315">
                  <c:v>41413.166666666701</c:v>
                </c:pt>
                <c:pt idx="3316">
                  <c:v>41413.208333333299</c:v>
                </c:pt>
                <c:pt idx="3317">
                  <c:v>41413.25</c:v>
                </c:pt>
                <c:pt idx="3318">
                  <c:v>41413.291666666701</c:v>
                </c:pt>
                <c:pt idx="3319">
                  <c:v>41413.333333333299</c:v>
                </c:pt>
                <c:pt idx="3320">
                  <c:v>41413.375</c:v>
                </c:pt>
                <c:pt idx="3321">
                  <c:v>41413.416666666701</c:v>
                </c:pt>
                <c:pt idx="3322">
                  <c:v>41413.458333333299</c:v>
                </c:pt>
                <c:pt idx="3323">
                  <c:v>41413.5</c:v>
                </c:pt>
                <c:pt idx="3324">
                  <c:v>41413.541666666701</c:v>
                </c:pt>
                <c:pt idx="3325">
                  <c:v>41413.583333333299</c:v>
                </c:pt>
                <c:pt idx="3326">
                  <c:v>41413.625</c:v>
                </c:pt>
                <c:pt idx="3327">
                  <c:v>41413.666666666701</c:v>
                </c:pt>
                <c:pt idx="3328">
                  <c:v>41413.708333333299</c:v>
                </c:pt>
                <c:pt idx="3329">
                  <c:v>41413.75</c:v>
                </c:pt>
                <c:pt idx="3330">
                  <c:v>41413.791666666701</c:v>
                </c:pt>
                <c:pt idx="3331">
                  <c:v>41413.833333333299</c:v>
                </c:pt>
                <c:pt idx="3332">
                  <c:v>41413.875</c:v>
                </c:pt>
                <c:pt idx="3333">
                  <c:v>41413.916666666701</c:v>
                </c:pt>
                <c:pt idx="3334">
                  <c:v>41413.958333333299</c:v>
                </c:pt>
                <c:pt idx="3335">
                  <c:v>41414</c:v>
                </c:pt>
                <c:pt idx="3336">
                  <c:v>41414.041666666701</c:v>
                </c:pt>
                <c:pt idx="3337">
                  <c:v>41414.083333333299</c:v>
                </c:pt>
                <c:pt idx="3338">
                  <c:v>41414.125</c:v>
                </c:pt>
                <c:pt idx="3339">
                  <c:v>41414.166666666701</c:v>
                </c:pt>
                <c:pt idx="3340">
                  <c:v>41414.208333333299</c:v>
                </c:pt>
                <c:pt idx="3341">
                  <c:v>41414.25</c:v>
                </c:pt>
                <c:pt idx="3342">
                  <c:v>41414.291666666701</c:v>
                </c:pt>
                <c:pt idx="3343">
                  <c:v>41414.333333333299</c:v>
                </c:pt>
                <c:pt idx="3344">
                  <c:v>41414.375</c:v>
                </c:pt>
                <c:pt idx="3345">
                  <c:v>41414.416666666701</c:v>
                </c:pt>
                <c:pt idx="3346">
                  <c:v>41414.458333333299</c:v>
                </c:pt>
                <c:pt idx="3347">
                  <c:v>41414.5</c:v>
                </c:pt>
                <c:pt idx="3348">
                  <c:v>41414.541666666701</c:v>
                </c:pt>
                <c:pt idx="3349">
                  <c:v>41414.583333333299</c:v>
                </c:pt>
                <c:pt idx="3350">
                  <c:v>41414.625</c:v>
                </c:pt>
                <c:pt idx="3351">
                  <c:v>41414.666666666701</c:v>
                </c:pt>
                <c:pt idx="3352">
                  <c:v>41414.708333333299</c:v>
                </c:pt>
                <c:pt idx="3353">
                  <c:v>41414.75</c:v>
                </c:pt>
                <c:pt idx="3354">
                  <c:v>41414.791666666701</c:v>
                </c:pt>
                <c:pt idx="3355">
                  <c:v>41414.833333333299</c:v>
                </c:pt>
                <c:pt idx="3356">
                  <c:v>41414.875</c:v>
                </c:pt>
                <c:pt idx="3357">
                  <c:v>41414.916666666701</c:v>
                </c:pt>
                <c:pt idx="3358">
                  <c:v>41414.958333333299</c:v>
                </c:pt>
                <c:pt idx="3359">
                  <c:v>41415</c:v>
                </c:pt>
                <c:pt idx="3360">
                  <c:v>41415.041666666701</c:v>
                </c:pt>
                <c:pt idx="3361">
                  <c:v>41415.083333333299</c:v>
                </c:pt>
                <c:pt idx="3362">
                  <c:v>41415.125</c:v>
                </c:pt>
                <c:pt idx="3363">
                  <c:v>41415.166666666701</c:v>
                </c:pt>
                <c:pt idx="3364">
                  <c:v>41415.208333333299</c:v>
                </c:pt>
                <c:pt idx="3365">
                  <c:v>41415.25</c:v>
                </c:pt>
                <c:pt idx="3366">
                  <c:v>41415.291666666701</c:v>
                </c:pt>
                <c:pt idx="3367">
                  <c:v>41415.333333333299</c:v>
                </c:pt>
                <c:pt idx="3368">
                  <c:v>41415.375</c:v>
                </c:pt>
                <c:pt idx="3369">
                  <c:v>41415.416666666701</c:v>
                </c:pt>
                <c:pt idx="3370">
                  <c:v>41415.458333333299</c:v>
                </c:pt>
                <c:pt idx="3371">
                  <c:v>41415.5</c:v>
                </c:pt>
                <c:pt idx="3372">
                  <c:v>41415.541666666701</c:v>
                </c:pt>
                <c:pt idx="3373">
                  <c:v>41415.583333333299</c:v>
                </c:pt>
                <c:pt idx="3374">
                  <c:v>41415.625</c:v>
                </c:pt>
                <c:pt idx="3375">
                  <c:v>41415.666666666701</c:v>
                </c:pt>
                <c:pt idx="3376">
                  <c:v>41415.708333333299</c:v>
                </c:pt>
                <c:pt idx="3377">
                  <c:v>41415.75</c:v>
                </c:pt>
                <c:pt idx="3378">
                  <c:v>41415.791666666701</c:v>
                </c:pt>
                <c:pt idx="3379">
                  <c:v>41415.833333333299</c:v>
                </c:pt>
                <c:pt idx="3380">
                  <c:v>41415.875</c:v>
                </c:pt>
                <c:pt idx="3381">
                  <c:v>41415.916666666701</c:v>
                </c:pt>
                <c:pt idx="3382">
                  <c:v>41415.958333333299</c:v>
                </c:pt>
                <c:pt idx="3383">
                  <c:v>41416</c:v>
                </c:pt>
                <c:pt idx="3384">
                  <c:v>41416.041666666701</c:v>
                </c:pt>
                <c:pt idx="3385">
                  <c:v>41416.083333333299</c:v>
                </c:pt>
                <c:pt idx="3386">
                  <c:v>41416.125</c:v>
                </c:pt>
                <c:pt idx="3387">
                  <c:v>41416.166666666701</c:v>
                </c:pt>
                <c:pt idx="3388">
                  <c:v>41416.208333333299</c:v>
                </c:pt>
                <c:pt idx="3389">
                  <c:v>41416.25</c:v>
                </c:pt>
                <c:pt idx="3390">
                  <c:v>41416.291666666701</c:v>
                </c:pt>
                <c:pt idx="3391">
                  <c:v>41416.333333333299</c:v>
                </c:pt>
                <c:pt idx="3392">
                  <c:v>41416.375</c:v>
                </c:pt>
                <c:pt idx="3393">
                  <c:v>41416.416666666701</c:v>
                </c:pt>
                <c:pt idx="3394">
                  <c:v>41416.458333333299</c:v>
                </c:pt>
                <c:pt idx="3395">
                  <c:v>41416.5</c:v>
                </c:pt>
                <c:pt idx="3396">
                  <c:v>41416.541666666701</c:v>
                </c:pt>
                <c:pt idx="3397">
                  <c:v>41416.583333333299</c:v>
                </c:pt>
                <c:pt idx="3398">
                  <c:v>41416.625</c:v>
                </c:pt>
                <c:pt idx="3399">
                  <c:v>41416.666666666701</c:v>
                </c:pt>
                <c:pt idx="3400">
                  <c:v>41416.708333333299</c:v>
                </c:pt>
                <c:pt idx="3401">
                  <c:v>41416.75</c:v>
                </c:pt>
                <c:pt idx="3402">
                  <c:v>41416.791666666701</c:v>
                </c:pt>
                <c:pt idx="3403">
                  <c:v>41416.833333333299</c:v>
                </c:pt>
                <c:pt idx="3404">
                  <c:v>41416.875</c:v>
                </c:pt>
                <c:pt idx="3405">
                  <c:v>41416.916666666701</c:v>
                </c:pt>
                <c:pt idx="3406">
                  <c:v>41416.958333333299</c:v>
                </c:pt>
                <c:pt idx="3407">
                  <c:v>41417</c:v>
                </c:pt>
                <c:pt idx="3408">
                  <c:v>41417.041666666701</c:v>
                </c:pt>
                <c:pt idx="3409">
                  <c:v>41417.083333333299</c:v>
                </c:pt>
                <c:pt idx="3410">
                  <c:v>41417.125</c:v>
                </c:pt>
                <c:pt idx="3411">
                  <c:v>41417.166666666701</c:v>
                </c:pt>
                <c:pt idx="3412">
                  <c:v>41417.208333333299</c:v>
                </c:pt>
                <c:pt idx="3413">
                  <c:v>41417.25</c:v>
                </c:pt>
                <c:pt idx="3414">
                  <c:v>41417.291666666701</c:v>
                </c:pt>
                <c:pt idx="3415">
                  <c:v>41417.333333333299</c:v>
                </c:pt>
                <c:pt idx="3416">
                  <c:v>41417.375</c:v>
                </c:pt>
                <c:pt idx="3417">
                  <c:v>41417.416666666701</c:v>
                </c:pt>
                <c:pt idx="3418">
                  <c:v>41417.458333333299</c:v>
                </c:pt>
                <c:pt idx="3419">
                  <c:v>41417.5</c:v>
                </c:pt>
                <c:pt idx="3420">
                  <c:v>41417.541666666701</c:v>
                </c:pt>
                <c:pt idx="3421">
                  <c:v>41417.583333333299</c:v>
                </c:pt>
                <c:pt idx="3422">
                  <c:v>41417.625</c:v>
                </c:pt>
                <c:pt idx="3423">
                  <c:v>41417.666666666701</c:v>
                </c:pt>
                <c:pt idx="3424">
                  <c:v>41417.708333333299</c:v>
                </c:pt>
                <c:pt idx="3425">
                  <c:v>41417.75</c:v>
                </c:pt>
                <c:pt idx="3426">
                  <c:v>41417.791666666701</c:v>
                </c:pt>
                <c:pt idx="3427">
                  <c:v>41417.833333333299</c:v>
                </c:pt>
                <c:pt idx="3428">
                  <c:v>41417.875</c:v>
                </c:pt>
                <c:pt idx="3429">
                  <c:v>41417.916666666701</c:v>
                </c:pt>
                <c:pt idx="3430">
                  <c:v>41417.958333333299</c:v>
                </c:pt>
                <c:pt idx="3431">
                  <c:v>41418</c:v>
                </c:pt>
                <c:pt idx="3432">
                  <c:v>41418.041666666701</c:v>
                </c:pt>
                <c:pt idx="3433">
                  <c:v>41418.083333333299</c:v>
                </c:pt>
                <c:pt idx="3434">
                  <c:v>41418.125</c:v>
                </c:pt>
                <c:pt idx="3435">
                  <c:v>41418.166666666701</c:v>
                </c:pt>
                <c:pt idx="3436">
                  <c:v>41418.208333333299</c:v>
                </c:pt>
                <c:pt idx="3437">
                  <c:v>41418.25</c:v>
                </c:pt>
                <c:pt idx="3438">
                  <c:v>41418.291666666701</c:v>
                </c:pt>
                <c:pt idx="3439">
                  <c:v>41418.333333333299</c:v>
                </c:pt>
                <c:pt idx="3440">
                  <c:v>41418.375</c:v>
                </c:pt>
                <c:pt idx="3441">
                  <c:v>41418.416666666701</c:v>
                </c:pt>
                <c:pt idx="3442">
                  <c:v>41418.458333333299</c:v>
                </c:pt>
                <c:pt idx="3443">
                  <c:v>41418.5</c:v>
                </c:pt>
                <c:pt idx="3444">
                  <c:v>41418.541666666701</c:v>
                </c:pt>
                <c:pt idx="3445">
                  <c:v>41418.583333333299</c:v>
                </c:pt>
                <c:pt idx="3446">
                  <c:v>41418.625</c:v>
                </c:pt>
                <c:pt idx="3447">
                  <c:v>41418.666666666701</c:v>
                </c:pt>
                <c:pt idx="3448">
                  <c:v>41418.708333333299</c:v>
                </c:pt>
                <c:pt idx="3449">
                  <c:v>41418.75</c:v>
                </c:pt>
                <c:pt idx="3450">
                  <c:v>41418.791666666701</c:v>
                </c:pt>
                <c:pt idx="3451">
                  <c:v>41418.833333333299</c:v>
                </c:pt>
                <c:pt idx="3452">
                  <c:v>41418.875</c:v>
                </c:pt>
                <c:pt idx="3453">
                  <c:v>41418.916666666701</c:v>
                </c:pt>
                <c:pt idx="3454">
                  <c:v>41418.958333333299</c:v>
                </c:pt>
                <c:pt idx="3455">
                  <c:v>41419</c:v>
                </c:pt>
                <c:pt idx="3456">
                  <c:v>41419.041666666701</c:v>
                </c:pt>
                <c:pt idx="3457">
                  <c:v>41419.083333333299</c:v>
                </c:pt>
                <c:pt idx="3458">
                  <c:v>41419.125</c:v>
                </c:pt>
                <c:pt idx="3459">
                  <c:v>41419.166666666701</c:v>
                </c:pt>
                <c:pt idx="3460">
                  <c:v>41419.208333333299</c:v>
                </c:pt>
                <c:pt idx="3461">
                  <c:v>41419.25</c:v>
                </c:pt>
                <c:pt idx="3462">
                  <c:v>41419.291666666701</c:v>
                </c:pt>
                <c:pt idx="3463">
                  <c:v>41419.333333333299</c:v>
                </c:pt>
                <c:pt idx="3464">
                  <c:v>41419.375</c:v>
                </c:pt>
                <c:pt idx="3465">
                  <c:v>41419.416666666701</c:v>
                </c:pt>
                <c:pt idx="3466">
                  <c:v>41419.458333333299</c:v>
                </c:pt>
                <c:pt idx="3467">
                  <c:v>41419.5</c:v>
                </c:pt>
                <c:pt idx="3468">
                  <c:v>41419.541666666701</c:v>
                </c:pt>
                <c:pt idx="3469">
                  <c:v>41419.583333333299</c:v>
                </c:pt>
                <c:pt idx="3470">
                  <c:v>41419.625</c:v>
                </c:pt>
                <c:pt idx="3471">
                  <c:v>41419.666666666701</c:v>
                </c:pt>
                <c:pt idx="3472">
                  <c:v>41419.708333333299</c:v>
                </c:pt>
                <c:pt idx="3473">
                  <c:v>41419.75</c:v>
                </c:pt>
                <c:pt idx="3474">
                  <c:v>41419.791666666701</c:v>
                </c:pt>
                <c:pt idx="3475">
                  <c:v>41419.833333333299</c:v>
                </c:pt>
                <c:pt idx="3476">
                  <c:v>41419.875</c:v>
                </c:pt>
                <c:pt idx="3477">
                  <c:v>41419.916666666701</c:v>
                </c:pt>
                <c:pt idx="3478">
                  <c:v>41419.958333333299</c:v>
                </c:pt>
                <c:pt idx="3479">
                  <c:v>41420</c:v>
                </c:pt>
                <c:pt idx="3480">
                  <c:v>41420.041666666701</c:v>
                </c:pt>
                <c:pt idx="3481">
                  <c:v>41420.083333333299</c:v>
                </c:pt>
                <c:pt idx="3482">
                  <c:v>41420.125</c:v>
                </c:pt>
                <c:pt idx="3483">
                  <c:v>41420.166666666701</c:v>
                </c:pt>
                <c:pt idx="3484">
                  <c:v>41420.208333333299</c:v>
                </c:pt>
                <c:pt idx="3485">
                  <c:v>41420.25</c:v>
                </c:pt>
                <c:pt idx="3486">
                  <c:v>41420.291666666701</c:v>
                </c:pt>
                <c:pt idx="3487">
                  <c:v>41420.333333333299</c:v>
                </c:pt>
                <c:pt idx="3488">
                  <c:v>41420.375</c:v>
                </c:pt>
                <c:pt idx="3489">
                  <c:v>41420.416666666701</c:v>
                </c:pt>
                <c:pt idx="3490">
                  <c:v>41420.458333333299</c:v>
                </c:pt>
                <c:pt idx="3491">
                  <c:v>41420.5</c:v>
                </c:pt>
                <c:pt idx="3492">
                  <c:v>41420.541666666701</c:v>
                </c:pt>
                <c:pt idx="3493">
                  <c:v>41420.583333333299</c:v>
                </c:pt>
                <c:pt idx="3494">
                  <c:v>41420.625</c:v>
                </c:pt>
                <c:pt idx="3495">
                  <c:v>41420.666666666701</c:v>
                </c:pt>
                <c:pt idx="3496">
                  <c:v>41420.708333333299</c:v>
                </c:pt>
                <c:pt idx="3497">
                  <c:v>41420.75</c:v>
                </c:pt>
                <c:pt idx="3498">
                  <c:v>41420.791666666701</c:v>
                </c:pt>
                <c:pt idx="3499">
                  <c:v>41420.833333333299</c:v>
                </c:pt>
                <c:pt idx="3500">
                  <c:v>41420.875</c:v>
                </c:pt>
                <c:pt idx="3501">
                  <c:v>41420.916666666701</c:v>
                </c:pt>
                <c:pt idx="3502">
                  <c:v>41420.958333333299</c:v>
                </c:pt>
                <c:pt idx="3503">
                  <c:v>41421</c:v>
                </c:pt>
                <c:pt idx="3504">
                  <c:v>41421.041666666701</c:v>
                </c:pt>
                <c:pt idx="3505">
                  <c:v>41421.083333333299</c:v>
                </c:pt>
                <c:pt idx="3506">
                  <c:v>41421.125</c:v>
                </c:pt>
                <c:pt idx="3507">
                  <c:v>41421.166666666701</c:v>
                </c:pt>
                <c:pt idx="3508">
                  <c:v>41421.208333333299</c:v>
                </c:pt>
                <c:pt idx="3509">
                  <c:v>41421.25</c:v>
                </c:pt>
                <c:pt idx="3510">
                  <c:v>41421.291666666701</c:v>
                </c:pt>
                <c:pt idx="3511">
                  <c:v>41421.333333333299</c:v>
                </c:pt>
                <c:pt idx="3512">
                  <c:v>41421.375</c:v>
                </c:pt>
                <c:pt idx="3513">
                  <c:v>41421.416666666701</c:v>
                </c:pt>
                <c:pt idx="3514">
                  <c:v>41421.458333333299</c:v>
                </c:pt>
                <c:pt idx="3515">
                  <c:v>41421.5</c:v>
                </c:pt>
                <c:pt idx="3516">
                  <c:v>41421.541666666701</c:v>
                </c:pt>
                <c:pt idx="3517">
                  <c:v>41421.583333333299</c:v>
                </c:pt>
                <c:pt idx="3518">
                  <c:v>41421.625</c:v>
                </c:pt>
                <c:pt idx="3519">
                  <c:v>41421.666666666701</c:v>
                </c:pt>
                <c:pt idx="3520">
                  <c:v>41421.708333333299</c:v>
                </c:pt>
                <c:pt idx="3521">
                  <c:v>41421.75</c:v>
                </c:pt>
                <c:pt idx="3522">
                  <c:v>41421.791666666701</c:v>
                </c:pt>
                <c:pt idx="3523">
                  <c:v>41421.833333333299</c:v>
                </c:pt>
                <c:pt idx="3524">
                  <c:v>41421.875</c:v>
                </c:pt>
                <c:pt idx="3525">
                  <c:v>41421.916666666701</c:v>
                </c:pt>
                <c:pt idx="3526">
                  <c:v>41421.958333333299</c:v>
                </c:pt>
                <c:pt idx="3527">
                  <c:v>41422</c:v>
                </c:pt>
                <c:pt idx="3528">
                  <c:v>41422.041666666701</c:v>
                </c:pt>
                <c:pt idx="3529">
                  <c:v>41422.083333333299</c:v>
                </c:pt>
                <c:pt idx="3530">
                  <c:v>41422.125</c:v>
                </c:pt>
                <c:pt idx="3531">
                  <c:v>41422.166666666701</c:v>
                </c:pt>
                <c:pt idx="3532">
                  <c:v>41422.208333333299</c:v>
                </c:pt>
                <c:pt idx="3533">
                  <c:v>41422.25</c:v>
                </c:pt>
                <c:pt idx="3534">
                  <c:v>41422.291666666701</c:v>
                </c:pt>
                <c:pt idx="3535">
                  <c:v>41422.333333333299</c:v>
                </c:pt>
                <c:pt idx="3536">
                  <c:v>41422.375</c:v>
                </c:pt>
                <c:pt idx="3537">
                  <c:v>41422.416666666701</c:v>
                </c:pt>
                <c:pt idx="3538">
                  <c:v>41422.458333333299</c:v>
                </c:pt>
                <c:pt idx="3539">
                  <c:v>41422.5</c:v>
                </c:pt>
                <c:pt idx="3540">
                  <c:v>41422.541666666701</c:v>
                </c:pt>
                <c:pt idx="3541">
                  <c:v>41422.583333333299</c:v>
                </c:pt>
                <c:pt idx="3542">
                  <c:v>41422.625</c:v>
                </c:pt>
                <c:pt idx="3543">
                  <c:v>41422.666666666701</c:v>
                </c:pt>
                <c:pt idx="3544">
                  <c:v>41422.708333333299</c:v>
                </c:pt>
                <c:pt idx="3545">
                  <c:v>41422.75</c:v>
                </c:pt>
                <c:pt idx="3546">
                  <c:v>41422.791666666701</c:v>
                </c:pt>
                <c:pt idx="3547">
                  <c:v>41422.833333333299</c:v>
                </c:pt>
                <c:pt idx="3548">
                  <c:v>41422.875</c:v>
                </c:pt>
                <c:pt idx="3549">
                  <c:v>41422.916666666701</c:v>
                </c:pt>
                <c:pt idx="3550">
                  <c:v>41422.958333333299</c:v>
                </c:pt>
                <c:pt idx="3551">
                  <c:v>41423</c:v>
                </c:pt>
                <c:pt idx="3552">
                  <c:v>41423.041666666701</c:v>
                </c:pt>
                <c:pt idx="3553">
                  <c:v>41423.083333333299</c:v>
                </c:pt>
                <c:pt idx="3554">
                  <c:v>41423.125</c:v>
                </c:pt>
                <c:pt idx="3555">
                  <c:v>41423.166666666701</c:v>
                </c:pt>
                <c:pt idx="3556">
                  <c:v>41423.208333333299</c:v>
                </c:pt>
                <c:pt idx="3557">
                  <c:v>41423.25</c:v>
                </c:pt>
                <c:pt idx="3558">
                  <c:v>41423.291666666701</c:v>
                </c:pt>
                <c:pt idx="3559">
                  <c:v>41423.333333333299</c:v>
                </c:pt>
                <c:pt idx="3560">
                  <c:v>41423.375</c:v>
                </c:pt>
                <c:pt idx="3561">
                  <c:v>41423.416666666701</c:v>
                </c:pt>
                <c:pt idx="3562">
                  <c:v>41423.458333333299</c:v>
                </c:pt>
                <c:pt idx="3563">
                  <c:v>41423.5</c:v>
                </c:pt>
                <c:pt idx="3564">
                  <c:v>41423.541666666701</c:v>
                </c:pt>
                <c:pt idx="3565">
                  <c:v>41423.583333333299</c:v>
                </c:pt>
                <c:pt idx="3566">
                  <c:v>41423.625</c:v>
                </c:pt>
                <c:pt idx="3567">
                  <c:v>41423.666666666701</c:v>
                </c:pt>
                <c:pt idx="3568">
                  <c:v>41423.708333333299</c:v>
                </c:pt>
                <c:pt idx="3569">
                  <c:v>41423.75</c:v>
                </c:pt>
                <c:pt idx="3570">
                  <c:v>41423.791666666701</c:v>
                </c:pt>
                <c:pt idx="3571">
                  <c:v>41423.833333333299</c:v>
                </c:pt>
                <c:pt idx="3572">
                  <c:v>41423.875</c:v>
                </c:pt>
                <c:pt idx="3573">
                  <c:v>41423.916666666701</c:v>
                </c:pt>
                <c:pt idx="3574">
                  <c:v>41423.958333333299</c:v>
                </c:pt>
                <c:pt idx="3575">
                  <c:v>41424</c:v>
                </c:pt>
                <c:pt idx="3576">
                  <c:v>41424.041666666701</c:v>
                </c:pt>
                <c:pt idx="3577">
                  <c:v>41424.083333333299</c:v>
                </c:pt>
                <c:pt idx="3578">
                  <c:v>41424.125</c:v>
                </c:pt>
                <c:pt idx="3579">
                  <c:v>41424.166666666701</c:v>
                </c:pt>
                <c:pt idx="3580">
                  <c:v>41424.208333333299</c:v>
                </c:pt>
                <c:pt idx="3581">
                  <c:v>41424.25</c:v>
                </c:pt>
                <c:pt idx="3582">
                  <c:v>41424.291666666701</c:v>
                </c:pt>
                <c:pt idx="3583">
                  <c:v>41424.333333333299</c:v>
                </c:pt>
                <c:pt idx="3584">
                  <c:v>41424.375</c:v>
                </c:pt>
                <c:pt idx="3585">
                  <c:v>41424.416666666701</c:v>
                </c:pt>
                <c:pt idx="3586">
                  <c:v>41424.458333333299</c:v>
                </c:pt>
                <c:pt idx="3587">
                  <c:v>41424.5</c:v>
                </c:pt>
                <c:pt idx="3588">
                  <c:v>41424.541666666701</c:v>
                </c:pt>
                <c:pt idx="3589">
                  <c:v>41424.583333333299</c:v>
                </c:pt>
                <c:pt idx="3590">
                  <c:v>41424.625</c:v>
                </c:pt>
                <c:pt idx="3591">
                  <c:v>41424.666666666701</c:v>
                </c:pt>
                <c:pt idx="3592">
                  <c:v>41424.708333333299</c:v>
                </c:pt>
                <c:pt idx="3593">
                  <c:v>41424.75</c:v>
                </c:pt>
                <c:pt idx="3594">
                  <c:v>41424.791666666701</c:v>
                </c:pt>
                <c:pt idx="3595">
                  <c:v>41424.833333333299</c:v>
                </c:pt>
                <c:pt idx="3596">
                  <c:v>41424.875</c:v>
                </c:pt>
                <c:pt idx="3597">
                  <c:v>41424.916666666701</c:v>
                </c:pt>
                <c:pt idx="3598">
                  <c:v>41424.958333333299</c:v>
                </c:pt>
                <c:pt idx="3599">
                  <c:v>41425</c:v>
                </c:pt>
                <c:pt idx="3600">
                  <c:v>41425.041666666701</c:v>
                </c:pt>
                <c:pt idx="3601">
                  <c:v>41425.083333333299</c:v>
                </c:pt>
                <c:pt idx="3602">
                  <c:v>41425.125</c:v>
                </c:pt>
                <c:pt idx="3603">
                  <c:v>41425.166666666701</c:v>
                </c:pt>
                <c:pt idx="3604">
                  <c:v>41425.208333333299</c:v>
                </c:pt>
                <c:pt idx="3605">
                  <c:v>41425.25</c:v>
                </c:pt>
                <c:pt idx="3606">
                  <c:v>41425.291666666701</c:v>
                </c:pt>
                <c:pt idx="3607">
                  <c:v>41425.333333333299</c:v>
                </c:pt>
                <c:pt idx="3608">
                  <c:v>41425.375</c:v>
                </c:pt>
                <c:pt idx="3609">
                  <c:v>41425.416666666701</c:v>
                </c:pt>
                <c:pt idx="3610">
                  <c:v>41425.458333333299</c:v>
                </c:pt>
                <c:pt idx="3611">
                  <c:v>41425.5</c:v>
                </c:pt>
                <c:pt idx="3612">
                  <c:v>41425.541666666701</c:v>
                </c:pt>
                <c:pt idx="3613">
                  <c:v>41425.583333333299</c:v>
                </c:pt>
                <c:pt idx="3614">
                  <c:v>41425.625</c:v>
                </c:pt>
                <c:pt idx="3615">
                  <c:v>41425.666666666701</c:v>
                </c:pt>
                <c:pt idx="3616">
                  <c:v>41425.708333333299</c:v>
                </c:pt>
                <c:pt idx="3617">
                  <c:v>41425.75</c:v>
                </c:pt>
                <c:pt idx="3618">
                  <c:v>41425.791666666701</c:v>
                </c:pt>
                <c:pt idx="3619">
                  <c:v>41425.833333333299</c:v>
                </c:pt>
                <c:pt idx="3620">
                  <c:v>41425.875</c:v>
                </c:pt>
                <c:pt idx="3621">
                  <c:v>41425.916666666701</c:v>
                </c:pt>
                <c:pt idx="3622">
                  <c:v>41425.958333333299</c:v>
                </c:pt>
                <c:pt idx="3623">
                  <c:v>41426</c:v>
                </c:pt>
                <c:pt idx="3624">
                  <c:v>41426.041666666701</c:v>
                </c:pt>
                <c:pt idx="3625">
                  <c:v>41426.083333333299</c:v>
                </c:pt>
                <c:pt idx="3626">
                  <c:v>41426.125</c:v>
                </c:pt>
                <c:pt idx="3627">
                  <c:v>41426.166666666701</c:v>
                </c:pt>
                <c:pt idx="3628">
                  <c:v>41426.208333333299</c:v>
                </c:pt>
                <c:pt idx="3629">
                  <c:v>41426.25</c:v>
                </c:pt>
                <c:pt idx="3630">
                  <c:v>41426.291666666701</c:v>
                </c:pt>
                <c:pt idx="3631">
                  <c:v>41426.333333333299</c:v>
                </c:pt>
                <c:pt idx="3632">
                  <c:v>41426.375</c:v>
                </c:pt>
                <c:pt idx="3633">
                  <c:v>41426.416666666701</c:v>
                </c:pt>
                <c:pt idx="3634">
                  <c:v>41426.458333333299</c:v>
                </c:pt>
                <c:pt idx="3635">
                  <c:v>41426.5</c:v>
                </c:pt>
                <c:pt idx="3636">
                  <c:v>41426.541666666701</c:v>
                </c:pt>
                <c:pt idx="3637">
                  <c:v>41426.583333333299</c:v>
                </c:pt>
                <c:pt idx="3638">
                  <c:v>41426.625</c:v>
                </c:pt>
                <c:pt idx="3639">
                  <c:v>41426.666666666701</c:v>
                </c:pt>
                <c:pt idx="3640">
                  <c:v>41426.708333333299</c:v>
                </c:pt>
                <c:pt idx="3641">
                  <c:v>41426.75</c:v>
                </c:pt>
                <c:pt idx="3642">
                  <c:v>41426.791666666701</c:v>
                </c:pt>
                <c:pt idx="3643">
                  <c:v>41426.833333333299</c:v>
                </c:pt>
                <c:pt idx="3644">
                  <c:v>41426.875</c:v>
                </c:pt>
                <c:pt idx="3645">
                  <c:v>41426.916666666701</c:v>
                </c:pt>
                <c:pt idx="3646">
                  <c:v>41426.958333333299</c:v>
                </c:pt>
                <c:pt idx="3647">
                  <c:v>41427</c:v>
                </c:pt>
                <c:pt idx="3648">
                  <c:v>41427.041666666701</c:v>
                </c:pt>
                <c:pt idx="3649">
                  <c:v>41427.083333333299</c:v>
                </c:pt>
                <c:pt idx="3650">
                  <c:v>41427.125</c:v>
                </c:pt>
                <c:pt idx="3651">
                  <c:v>41427.166666666701</c:v>
                </c:pt>
                <c:pt idx="3652">
                  <c:v>41427.208333333299</c:v>
                </c:pt>
                <c:pt idx="3653">
                  <c:v>41427.25</c:v>
                </c:pt>
                <c:pt idx="3654">
                  <c:v>41427.291666666701</c:v>
                </c:pt>
                <c:pt idx="3655">
                  <c:v>41427.333333333299</c:v>
                </c:pt>
                <c:pt idx="3656">
                  <c:v>41427.375</c:v>
                </c:pt>
                <c:pt idx="3657">
                  <c:v>41427.416666666701</c:v>
                </c:pt>
                <c:pt idx="3658">
                  <c:v>41427.458333333299</c:v>
                </c:pt>
                <c:pt idx="3659">
                  <c:v>41427.5</c:v>
                </c:pt>
                <c:pt idx="3660">
                  <c:v>41427.541666666701</c:v>
                </c:pt>
                <c:pt idx="3661">
                  <c:v>41427.583333333299</c:v>
                </c:pt>
                <c:pt idx="3662">
                  <c:v>41427.625</c:v>
                </c:pt>
                <c:pt idx="3663">
                  <c:v>41427.666666666701</c:v>
                </c:pt>
                <c:pt idx="3664">
                  <c:v>41427.708333333299</c:v>
                </c:pt>
                <c:pt idx="3665">
                  <c:v>41427.75</c:v>
                </c:pt>
                <c:pt idx="3666">
                  <c:v>41427.791666666701</c:v>
                </c:pt>
                <c:pt idx="3667">
                  <c:v>41427.833333333299</c:v>
                </c:pt>
                <c:pt idx="3668">
                  <c:v>41427.875</c:v>
                </c:pt>
                <c:pt idx="3669">
                  <c:v>41427.916666666701</c:v>
                </c:pt>
                <c:pt idx="3670">
                  <c:v>41427.958333333299</c:v>
                </c:pt>
                <c:pt idx="3671">
                  <c:v>41428</c:v>
                </c:pt>
                <c:pt idx="3672">
                  <c:v>41428.041666666701</c:v>
                </c:pt>
                <c:pt idx="3673">
                  <c:v>41428.083333333299</c:v>
                </c:pt>
                <c:pt idx="3674">
                  <c:v>41428.125</c:v>
                </c:pt>
                <c:pt idx="3675">
                  <c:v>41428.166666666701</c:v>
                </c:pt>
                <c:pt idx="3676">
                  <c:v>41428.208333333299</c:v>
                </c:pt>
                <c:pt idx="3677">
                  <c:v>41428.25</c:v>
                </c:pt>
                <c:pt idx="3678">
                  <c:v>41428.291666666701</c:v>
                </c:pt>
                <c:pt idx="3679">
                  <c:v>41428.333333333299</c:v>
                </c:pt>
                <c:pt idx="3680">
                  <c:v>41428.375</c:v>
                </c:pt>
                <c:pt idx="3681">
                  <c:v>41428.416666666701</c:v>
                </c:pt>
                <c:pt idx="3682">
                  <c:v>41428.458333333299</c:v>
                </c:pt>
                <c:pt idx="3683">
                  <c:v>41428.5</c:v>
                </c:pt>
                <c:pt idx="3684">
                  <c:v>41428.541666666701</c:v>
                </c:pt>
                <c:pt idx="3685">
                  <c:v>41428.583333333299</c:v>
                </c:pt>
                <c:pt idx="3686">
                  <c:v>41428.625</c:v>
                </c:pt>
                <c:pt idx="3687">
                  <c:v>41428.666666666701</c:v>
                </c:pt>
                <c:pt idx="3688">
                  <c:v>41428.708333333299</c:v>
                </c:pt>
                <c:pt idx="3689">
                  <c:v>41428.75</c:v>
                </c:pt>
                <c:pt idx="3690">
                  <c:v>41428.791666666701</c:v>
                </c:pt>
                <c:pt idx="3691">
                  <c:v>41428.833333333299</c:v>
                </c:pt>
                <c:pt idx="3692">
                  <c:v>41428.875</c:v>
                </c:pt>
                <c:pt idx="3693">
                  <c:v>41428.916666666701</c:v>
                </c:pt>
                <c:pt idx="3694">
                  <c:v>41428.958333333299</c:v>
                </c:pt>
                <c:pt idx="3695">
                  <c:v>41429</c:v>
                </c:pt>
                <c:pt idx="3696">
                  <c:v>41429.041666666701</c:v>
                </c:pt>
                <c:pt idx="3697">
                  <c:v>41429.083333333299</c:v>
                </c:pt>
                <c:pt idx="3698">
                  <c:v>41429.125</c:v>
                </c:pt>
                <c:pt idx="3699">
                  <c:v>41429.166666666701</c:v>
                </c:pt>
                <c:pt idx="3700">
                  <c:v>41429.208333333299</c:v>
                </c:pt>
                <c:pt idx="3701">
                  <c:v>41429.25</c:v>
                </c:pt>
                <c:pt idx="3702">
                  <c:v>41429.291666666701</c:v>
                </c:pt>
                <c:pt idx="3703">
                  <c:v>41429.333333333299</c:v>
                </c:pt>
                <c:pt idx="3704">
                  <c:v>41429.375</c:v>
                </c:pt>
                <c:pt idx="3705">
                  <c:v>41429.416666666701</c:v>
                </c:pt>
                <c:pt idx="3706">
                  <c:v>41429.458333333299</c:v>
                </c:pt>
                <c:pt idx="3707">
                  <c:v>41429.5</c:v>
                </c:pt>
                <c:pt idx="3708">
                  <c:v>41429.541666666701</c:v>
                </c:pt>
                <c:pt idx="3709">
                  <c:v>41429.583333333299</c:v>
                </c:pt>
                <c:pt idx="3710">
                  <c:v>41429.625</c:v>
                </c:pt>
                <c:pt idx="3711">
                  <c:v>41429.666666666701</c:v>
                </c:pt>
                <c:pt idx="3712">
                  <c:v>41429.708333333299</c:v>
                </c:pt>
                <c:pt idx="3713">
                  <c:v>41429.75</c:v>
                </c:pt>
                <c:pt idx="3714">
                  <c:v>41429.791666666701</c:v>
                </c:pt>
                <c:pt idx="3715">
                  <c:v>41429.833333333299</c:v>
                </c:pt>
                <c:pt idx="3716">
                  <c:v>41429.875</c:v>
                </c:pt>
                <c:pt idx="3717">
                  <c:v>41429.916666666701</c:v>
                </c:pt>
                <c:pt idx="3718">
                  <c:v>41429.958333333299</c:v>
                </c:pt>
                <c:pt idx="3719">
                  <c:v>41430</c:v>
                </c:pt>
                <c:pt idx="3720">
                  <c:v>41430.041666666701</c:v>
                </c:pt>
                <c:pt idx="3721">
                  <c:v>41430.083333333299</c:v>
                </c:pt>
                <c:pt idx="3722">
                  <c:v>41430.125</c:v>
                </c:pt>
                <c:pt idx="3723">
                  <c:v>41430.166666666701</c:v>
                </c:pt>
                <c:pt idx="3724">
                  <c:v>41430.208333333299</c:v>
                </c:pt>
                <c:pt idx="3725">
                  <c:v>41430.25</c:v>
                </c:pt>
                <c:pt idx="3726">
                  <c:v>41430.291666666701</c:v>
                </c:pt>
                <c:pt idx="3727">
                  <c:v>41430.333333333299</c:v>
                </c:pt>
                <c:pt idx="3728">
                  <c:v>41430.375</c:v>
                </c:pt>
                <c:pt idx="3729">
                  <c:v>41430.416666666701</c:v>
                </c:pt>
                <c:pt idx="3730">
                  <c:v>41430.458333333299</c:v>
                </c:pt>
                <c:pt idx="3731">
                  <c:v>41430.5</c:v>
                </c:pt>
                <c:pt idx="3732">
                  <c:v>41430.541666666701</c:v>
                </c:pt>
                <c:pt idx="3733">
                  <c:v>41430.583333333299</c:v>
                </c:pt>
                <c:pt idx="3734">
                  <c:v>41430.625</c:v>
                </c:pt>
                <c:pt idx="3735">
                  <c:v>41430.666666666701</c:v>
                </c:pt>
                <c:pt idx="3736">
                  <c:v>41430.708333333299</c:v>
                </c:pt>
                <c:pt idx="3737">
                  <c:v>41430.75</c:v>
                </c:pt>
                <c:pt idx="3738">
                  <c:v>41430.791666666701</c:v>
                </c:pt>
                <c:pt idx="3739">
                  <c:v>41430.833333333299</c:v>
                </c:pt>
                <c:pt idx="3740">
                  <c:v>41430.875</c:v>
                </c:pt>
                <c:pt idx="3741">
                  <c:v>41430.916666666701</c:v>
                </c:pt>
                <c:pt idx="3742">
                  <c:v>41430.958333333299</c:v>
                </c:pt>
                <c:pt idx="3743">
                  <c:v>41431</c:v>
                </c:pt>
                <c:pt idx="3744">
                  <c:v>41431.041666666701</c:v>
                </c:pt>
                <c:pt idx="3745">
                  <c:v>41431.083333333299</c:v>
                </c:pt>
                <c:pt idx="3746">
                  <c:v>41431.125</c:v>
                </c:pt>
                <c:pt idx="3747">
                  <c:v>41431.166666666701</c:v>
                </c:pt>
                <c:pt idx="3748">
                  <c:v>41431.208333333299</c:v>
                </c:pt>
                <c:pt idx="3749">
                  <c:v>41431.25</c:v>
                </c:pt>
                <c:pt idx="3750">
                  <c:v>41431.291666666701</c:v>
                </c:pt>
                <c:pt idx="3751">
                  <c:v>41431.333333333299</c:v>
                </c:pt>
                <c:pt idx="3752">
                  <c:v>41431.375</c:v>
                </c:pt>
                <c:pt idx="3753">
                  <c:v>41431.416666666701</c:v>
                </c:pt>
                <c:pt idx="3754">
                  <c:v>41431.458333333299</c:v>
                </c:pt>
                <c:pt idx="3755">
                  <c:v>41431.5</c:v>
                </c:pt>
                <c:pt idx="3756">
                  <c:v>41431.541666666701</c:v>
                </c:pt>
                <c:pt idx="3757">
                  <c:v>41431.583333333299</c:v>
                </c:pt>
                <c:pt idx="3758">
                  <c:v>41431.625</c:v>
                </c:pt>
                <c:pt idx="3759">
                  <c:v>41431.666666666701</c:v>
                </c:pt>
                <c:pt idx="3760">
                  <c:v>41431.708333333299</c:v>
                </c:pt>
                <c:pt idx="3761">
                  <c:v>41431.75</c:v>
                </c:pt>
                <c:pt idx="3762">
                  <c:v>41431.791666666701</c:v>
                </c:pt>
                <c:pt idx="3763">
                  <c:v>41431.833333333299</c:v>
                </c:pt>
                <c:pt idx="3764">
                  <c:v>41431.875</c:v>
                </c:pt>
                <c:pt idx="3765">
                  <c:v>41431.916666666701</c:v>
                </c:pt>
                <c:pt idx="3766">
                  <c:v>41431.958333333299</c:v>
                </c:pt>
                <c:pt idx="3767">
                  <c:v>41432</c:v>
                </c:pt>
                <c:pt idx="3768">
                  <c:v>41432.041666666701</c:v>
                </c:pt>
                <c:pt idx="3769">
                  <c:v>41432.083333333299</c:v>
                </c:pt>
                <c:pt idx="3770">
                  <c:v>41432.125</c:v>
                </c:pt>
                <c:pt idx="3771">
                  <c:v>41432.166666666701</c:v>
                </c:pt>
                <c:pt idx="3772">
                  <c:v>41432.208333333299</c:v>
                </c:pt>
                <c:pt idx="3773">
                  <c:v>41432.25</c:v>
                </c:pt>
                <c:pt idx="3774">
                  <c:v>41432.291666666701</c:v>
                </c:pt>
                <c:pt idx="3775">
                  <c:v>41432.333333333299</c:v>
                </c:pt>
                <c:pt idx="3776">
                  <c:v>41432.375</c:v>
                </c:pt>
                <c:pt idx="3777">
                  <c:v>41432.416666666701</c:v>
                </c:pt>
                <c:pt idx="3778">
                  <c:v>41432.458333333299</c:v>
                </c:pt>
                <c:pt idx="3779">
                  <c:v>41432.5</c:v>
                </c:pt>
                <c:pt idx="3780">
                  <c:v>41432.541666666701</c:v>
                </c:pt>
                <c:pt idx="3781">
                  <c:v>41432.583333333299</c:v>
                </c:pt>
                <c:pt idx="3782">
                  <c:v>41432.625</c:v>
                </c:pt>
                <c:pt idx="3783">
                  <c:v>41432.666666666701</c:v>
                </c:pt>
                <c:pt idx="3784">
                  <c:v>41432.708333333299</c:v>
                </c:pt>
                <c:pt idx="3785">
                  <c:v>41432.75</c:v>
                </c:pt>
                <c:pt idx="3786">
                  <c:v>41432.791666666701</c:v>
                </c:pt>
                <c:pt idx="3787">
                  <c:v>41432.833333333299</c:v>
                </c:pt>
                <c:pt idx="3788">
                  <c:v>41432.875</c:v>
                </c:pt>
                <c:pt idx="3789">
                  <c:v>41432.916666666701</c:v>
                </c:pt>
                <c:pt idx="3790">
                  <c:v>41432.958333333299</c:v>
                </c:pt>
                <c:pt idx="3791">
                  <c:v>41433</c:v>
                </c:pt>
                <c:pt idx="3792">
                  <c:v>41433.041666666701</c:v>
                </c:pt>
                <c:pt idx="3793">
                  <c:v>41433.083333333299</c:v>
                </c:pt>
                <c:pt idx="3794">
                  <c:v>41433.125</c:v>
                </c:pt>
                <c:pt idx="3795">
                  <c:v>41433.166666666701</c:v>
                </c:pt>
                <c:pt idx="3796">
                  <c:v>41433.208333333299</c:v>
                </c:pt>
                <c:pt idx="3797">
                  <c:v>41433.25</c:v>
                </c:pt>
                <c:pt idx="3798">
                  <c:v>41433.291666666701</c:v>
                </c:pt>
                <c:pt idx="3799">
                  <c:v>41433.333333333299</c:v>
                </c:pt>
                <c:pt idx="3800">
                  <c:v>41433.375</c:v>
                </c:pt>
                <c:pt idx="3801">
                  <c:v>41433.416666666701</c:v>
                </c:pt>
                <c:pt idx="3802">
                  <c:v>41433.458333333299</c:v>
                </c:pt>
                <c:pt idx="3803">
                  <c:v>41433.5</c:v>
                </c:pt>
                <c:pt idx="3804">
                  <c:v>41433.541666666701</c:v>
                </c:pt>
                <c:pt idx="3805">
                  <c:v>41433.583333333299</c:v>
                </c:pt>
                <c:pt idx="3806">
                  <c:v>41433.625</c:v>
                </c:pt>
                <c:pt idx="3807">
                  <c:v>41433.666666666701</c:v>
                </c:pt>
                <c:pt idx="3808">
                  <c:v>41433.708333333299</c:v>
                </c:pt>
                <c:pt idx="3809">
                  <c:v>41433.75</c:v>
                </c:pt>
                <c:pt idx="3810">
                  <c:v>41433.791666666701</c:v>
                </c:pt>
                <c:pt idx="3811">
                  <c:v>41433.833333333299</c:v>
                </c:pt>
                <c:pt idx="3812">
                  <c:v>41433.875</c:v>
                </c:pt>
                <c:pt idx="3813">
                  <c:v>41433.916666666701</c:v>
                </c:pt>
                <c:pt idx="3814">
                  <c:v>41433.958333333299</c:v>
                </c:pt>
                <c:pt idx="3815">
                  <c:v>41434</c:v>
                </c:pt>
                <c:pt idx="3816">
                  <c:v>41434.041666666701</c:v>
                </c:pt>
                <c:pt idx="3817">
                  <c:v>41434.083333333299</c:v>
                </c:pt>
                <c:pt idx="3818">
                  <c:v>41434.125</c:v>
                </c:pt>
                <c:pt idx="3819">
                  <c:v>41434.166666666701</c:v>
                </c:pt>
                <c:pt idx="3820">
                  <c:v>41434.208333333299</c:v>
                </c:pt>
                <c:pt idx="3821">
                  <c:v>41434.25</c:v>
                </c:pt>
                <c:pt idx="3822">
                  <c:v>41434.291666666701</c:v>
                </c:pt>
                <c:pt idx="3823">
                  <c:v>41434.333333333299</c:v>
                </c:pt>
                <c:pt idx="3824">
                  <c:v>41434.375</c:v>
                </c:pt>
                <c:pt idx="3825">
                  <c:v>41434.416666666701</c:v>
                </c:pt>
                <c:pt idx="3826">
                  <c:v>41434.458333333299</c:v>
                </c:pt>
                <c:pt idx="3827">
                  <c:v>41434.5</c:v>
                </c:pt>
                <c:pt idx="3828">
                  <c:v>41434.541666666701</c:v>
                </c:pt>
                <c:pt idx="3829">
                  <c:v>41434.583333333299</c:v>
                </c:pt>
                <c:pt idx="3830">
                  <c:v>41434.625</c:v>
                </c:pt>
                <c:pt idx="3831">
                  <c:v>41434.666666666701</c:v>
                </c:pt>
                <c:pt idx="3832">
                  <c:v>41434.708333333299</c:v>
                </c:pt>
                <c:pt idx="3833">
                  <c:v>41434.75</c:v>
                </c:pt>
                <c:pt idx="3834">
                  <c:v>41434.791666666701</c:v>
                </c:pt>
                <c:pt idx="3835">
                  <c:v>41434.833333333299</c:v>
                </c:pt>
                <c:pt idx="3836">
                  <c:v>41434.875</c:v>
                </c:pt>
                <c:pt idx="3837">
                  <c:v>41434.916666666701</c:v>
                </c:pt>
                <c:pt idx="3838">
                  <c:v>41434.958333333299</c:v>
                </c:pt>
                <c:pt idx="3839">
                  <c:v>41435</c:v>
                </c:pt>
                <c:pt idx="3840">
                  <c:v>41435.041666666701</c:v>
                </c:pt>
                <c:pt idx="3841">
                  <c:v>41435.083333333299</c:v>
                </c:pt>
                <c:pt idx="3842">
                  <c:v>41435.125</c:v>
                </c:pt>
                <c:pt idx="3843">
                  <c:v>41435.166666666701</c:v>
                </c:pt>
                <c:pt idx="3844">
                  <c:v>41435.208333333299</c:v>
                </c:pt>
                <c:pt idx="3845">
                  <c:v>41435.25</c:v>
                </c:pt>
                <c:pt idx="3846">
                  <c:v>41435.291666666701</c:v>
                </c:pt>
                <c:pt idx="3847">
                  <c:v>41435.333333333299</c:v>
                </c:pt>
                <c:pt idx="3848">
                  <c:v>41435.375</c:v>
                </c:pt>
                <c:pt idx="3849">
                  <c:v>41435.416666666701</c:v>
                </c:pt>
                <c:pt idx="3850">
                  <c:v>41435.458333333299</c:v>
                </c:pt>
                <c:pt idx="3851">
                  <c:v>41435.5</c:v>
                </c:pt>
                <c:pt idx="3852">
                  <c:v>41435.541666666701</c:v>
                </c:pt>
                <c:pt idx="3853">
                  <c:v>41435.583333333299</c:v>
                </c:pt>
                <c:pt idx="3854">
                  <c:v>41435.625</c:v>
                </c:pt>
                <c:pt idx="3855">
                  <c:v>41435.666666666701</c:v>
                </c:pt>
                <c:pt idx="3856">
                  <c:v>41435.708333333299</c:v>
                </c:pt>
                <c:pt idx="3857">
                  <c:v>41435.75</c:v>
                </c:pt>
                <c:pt idx="3858">
                  <c:v>41435.791666666701</c:v>
                </c:pt>
                <c:pt idx="3859">
                  <c:v>41435.833333333299</c:v>
                </c:pt>
                <c:pt idx="3860">
                  <c:v>41435.875</c:v>
                </c:pt>
                <c:pt idx="3861">
                  <c:v>41435.916666666701</c:v>
                </c:pt>
                <c:pt idx="3862">
                  <c:v>41435.958333333299</c:v>
                </c:pt>
                <c:pt idx="3863">
                  <c:v>41436</c:v>
                </c:pt>
                <c:pt idx="3864">
                  <c:v>41436.041666666701</c:v>
                </c:pt>
                <c:pt idx="3865">
                  <c:v>41436.083333333299</c:v>
                </c:pt>
                <c:pt idx="3866">
                  <c:v>41436.125</c:v>
                </c:pt>
                <c:pt idx="3867">
                  <c:v>41436.166666666701</c:v>
                </c:pt>
                <c:pt idx="3868">
                  <c:v>41436.208333333299</c:v>
                </c:pt>
                <c:pt idx="3869">
                  <c:v>41436.25</c:v>
                </c:pt>
                <c:pt idx="3870">
                  <c:v>41436.291666666701</c:v>
                </c:pt>
                <c:pt idx="3871">
                  <c:v>41436.333333333299</c:v>
                </c:pt>
                <c:pt idx="3872">
                  <c:v>41436.375</c:v>
                </c:pt>
                <c:pt idx="3873">
                  <c:v>41436.416666666701</c:v>
                </c:pt>
                <c:pt idx="3874">
                  <c:v>41436.458333333299</c:v>
                </c:pt>
                <c:pt idx="3875">
                  <c:v>41436.5</c:v>
                </c:pt>
                <c:pt idx="3876">
                  <c:v>41436.541666666701</c:v>
                </c:pt>
                <c:pt idx="3877">
                  <c:v>41436.583333333299</c:v>
                </c:pt>
                <c:pt idx="3878">
                  <c:v>41436.625</c:v>
                </c:pt>
                <c:pt idx="3879">
                  <c:v>41436.666666666701</c:v>
                </c:pt>
                <c:pt idx="3880">
                  <c:v>41436.708333333299</c:v>
                </c:pt>
                <c:pt idx="3881">
                  <c:v>41436.75</c:v>
                </c:pt>
                <c:pt idx="3882">
                  <c:v>41436.791666666701</c:v>
                </c:pt>
                <c:pt idx="3883">
                  <c:v>41436.833333333299</c:v>
                </c:pt>
                <c:pt idx="3884">
                  <c:v>41436.875</c:v>
                </c:pt>
                <c:pt idx="3885">
                  <c:v>41436.916666666701</c:v>
                </c:pt>
                <c:pt idx="3886">
                  <c:v>41436.958333333299</c:v>
                </c:pt>
                <c:pt idx="3887">
                  <c:v>41437</c:v>
                </c:pt>
                <c:pt idx="3888">
                  <c:v>41437.041666666701</c:v>
                </c:pt>
                <c:pt idx="3889">
                  <c:v>41437.083333333299</c:v>
                </c:pt>
                <c:pt idx="3890">
                  <c:v>41437.125</c:v>
                </c:pt>
                <c:pt idx="3891">
                  <c:v>41437.166666666701</c:v>
                </c:pt>
                <c:pt idx="3892">
                  <c:v>41437.208333333299</c:v>
                </c:pt>
                <c:pt idx="3893">
                  <c:v>41437.25</c:v>
                </c:pt>
                <c:pt idx="3894">
                  <c:v>41437.291666666701</c:v>
                </c:pt>
                <c:pt idx="3895">
                  <c:v>41437.333333333299</c:v>
                </c:pt>
                <c:pt idx="3896">
                  <c:v>41437.375</c:v>
                </c:pt>
                <c:pt idx="3897">
                  <c:v>41437.416666666701</c:v>
                </c:pt>
                <c:pt idx="3898">
                  <c:v>41437.458333333299</c:v>
                </c:pt>
                <c:pt idx="3899">
                  <c:v>41437.5</c:v>
                </c:pt>
                <c:pt idx="3900">
                  <c:v>41437.541666666701</c:v>
                </c:pt>
                <c:pt idx="3901">
                  <c:v>41437.583333333299</c:v>
                </c:pt>
                <c:pt idx="3902">
                  <c:v>41437.625</c:v>
                </c:pt>
                <c:pt idx="3903">
                  <c:v>41437.666666666701</c:v>
                </c:pt>
                <c:pt idx="3904">
                  <c:v>41437.708333333299</c:v>
                </c:pt>
                <c:pt idx="3905">
                  <c:v>41437.75</c:v>
                </c:pt>
                <c:pt idx="3906">
                  <c:v>41437.791666666701</c:v>
                </c:pt>
                <c:pt idx="3907">
                  <c:v>41437.833333333299</c:v>
                </c:pt>
                <c:pt idx="3908">
                  <c:v>41437.875</c:v>
                </c:pt>
                <c:pt idx="3909">
                  <c:v>41437.916666666701</c:v>
                </c:pt>
                <c:pt idx="3910">
                  <c:v>41437.958333333299</c:v>
                </c:pt>
                <c:pt idx="3911">
                  <c:v>41438</c:v>
                </c:pt>
                <c:pt idx="3912">
                  <c:v>41438.041666666701</c:v>
                </c:pt>
                <c:pt idx="3913">
                  <c:v>41438.083333333299</c:v>
                </c:pt>
                <c:pt idx="3914">
                  <c:v>41438.125</c:v>
                </c:pt>
                <c:pt idx="3915">
                  <c:v>41438.166666666701</c:v>
                </c:pt>
                <c:pt idx="3916">
                  <c:v>41438.208333333299</c:v>
                </c:pt>
                <c:pt idx="3917">
                  <c:v>41438.25</c:v>
                </c:pt>
                <c:pt idx="3918">
                  <c:v>41438.291666666701</c:v>
                </c:pt>
                <c:pt idx="3919">
                  <c:v>41438.333333333299</c:v>
                </c:pt>
                <c:pt idx="3920">
                  <c:v>41438.375</c:v>
                </c:pt>
                <c:pt idx="3921">
                  <c:v>41438.416666666701</c:v>
                </c:pt>
                <c:pt idx="3922">
                  <c:v>41438.458333333299</c:v>
                </c:pt>
                <c:pt idx="3923">
                  <c:v>41438.5</c:v>
                </c:pt>
                <c:pt idx="3924">
                  <c:v>41438.541666666701</c:v>
                </c:pt>
                <c:pt idx="3925">
                  <c:v>41438.583333333299</c:v>
                </c:pt>
                <c:pt idx="3926">
                  <c:v>41438.625</c:v>
                </c:pt>
                <c:pt idx="3927">
                  <c:v>41438.666666666701</c:v>
                </c:pt>
                <c:pt idx="3928">
                  <c:v>41438.708333333299</c:v>
                </c:pt>
                <c:pt idx="3929">
                  <c:v>41438.75</c:v>
                </c:pt>
                <c:pt idx="3930">
                  <c:v>41438.791666666701</c:v>
                </c:pt>
                <c:pt idx="3931">
                  <c:v>41438.833333333299</c:v>
                </c:pt>
                <c:pt idx="3932">
                  <c:v>41438.875</c:v>
                </c:pt>
                <c:pt idx="3933">
                  <c:v>41438.916666666701</c:v>
                </c:pt>
                <c:pt idx="3934">
                  <c:v>41438.958333333299</c:v>
                </c:pt>
                <c:pt idx="3935">
                  <c:v>41439</c:v>
                </c:pt>
                <c:pt idx="3936">
                  <c:v>41439.041666666701</c:v>
                </c:pt>
                <c:pt idx="3937">
                  <c:v>41439.083333333299</c:v>
                </c:pt>
                <c:pt idx="3938">
                  <c:v>41439.125</c:v>
                </c:pt>
                <c:pt idx="3939">
                  <c:v>41439.166666666701</c:v>
                </c:pt>
                <c:pt idx="3940">
                  <c:v>41439.208333333299</c:v>
                </c:pt>
                <c:pt idx="3941">
                  <c:v>41439.25</c:v>
                </c:pt>
                <c:pt idx="3942">
                  <c:v>41439.291666666701</c:v>
                </c:pt>
                <c:pt idx="3943">
                  <c:v>41439.333333333299</c:v>
                </c:pt>
                <c:pt idx="3944">
                  <c:v>41439.375</c:v>
                </c:pt>
                <c:pt idx="3945">
                  <c:v>41439.416666666701</c:v>
                </c:pt>
                <c:pt idx="3946">
                  <c:v>41439.458333333299</c:v>
                </c:pt>
                <c:pt idx="3947">
                  <c:v>41439.5</c:v>
                </c:pt>
                <c:pt idx="3948">
                  <c:v>41439.541666666701</c:v>
                </c:pt>
                <c:pt idx="3949">
                  <c:v>41439.583333333299</c:v>
                </c:pt>
                <c:pt idx="3950">
                  <c:v>41439.625</c:v>
                </c:pt>
                <c:pt idx="3951">
                  <c:v>41439.666666666701</c:v>
                </c:pt>
                <c:pt idx="3952">
                  <c:v>41439.708333333299</c:v>
                </c:pt>
                <c:pt idx="3953">
                  <c:v>41439.75</c:v>
                </c:pt>
                <c:pt idx="3954">
                  <c:v>41439.791666666701</c:v>
                </c:pt>
                <c:pt idx="3955">
                  <c:v>41439.833333333299</c:v>
                </c:pt>
                <c:pt idx="3956">
                  <c:v>41439.875</c:v>
                </c:pt>
                <c:pt idx="3957">
                  <c:v>41439.916666666701</c:v>
                </c:pt>
                <c:pt idx="3958">
                  <c:v>41439.958333333299</c:v>
                </c:pt>
                <c:pt idx="3959">
                  <c:v>41440</c:v>
                </c:pt>
                <c:pt idx="3960">
                  <c:v>41440.041666666701</c:v>
                </c:pt>
                <c:pt idx="3961">
                  <c:v>41440.083333333299</c:v>
                </c:pt>
                <c:pt idx="3962">
                  <c:v>41440.125</c:v>
                </c:pt>
                <c:pt idx="3963">
                  <c:v>41440.166666666701</c:v>
                </c:pt>
                <c:pt idx="3964">
                  <c:v>41440.208333333299</c:v>
                </c:pt>
                <c:pt idx="3965">
                  <c:v>41440.25</c:v>
                </c:pt>
                <c:pt idx="3966">
                  <c:v>41440.291666666701</c:v>
                </c:pt>
                <c:pt idx="3967">
                  <c:v>41440.333333333299</c:v>
                </c:pt>
                <c:pt idx="3968">
                  <c:v>41440.375</c:v>
                </c:pt>
                <c:pt idx="3969">
                  <c:v>41440.416666666701</c:v>
                </c:pt>
                <c:pt idx="3970">
                  <c:v>41440.458333333299</c:v>
                </c:pt>
                <c:pt idx="3971">
                  <c:v>41440.5</c:v>
                </c:pt>
                <c:pt idx="3972">
                  <c:v>41440.541666666701</c:v>
                </c:pt>
                <c:pt idx="3973">
                  <c:v>41440.583333333299</c:v>
                </c:pt>
                <c:pt idx="3974">
                  <c:v>41440.625</c:v>
                </c:pt>
                <c:pt idx="3975">
                  <c:v>41440.666666666701</c:v>
                </c:pt>
                <c:pt idx="3976">
                  <c:v>41440.708333333299</c:v>
                </c:pt>
                <c:pt idx="3977">
                  <c:v>41440.75</c:v>
                </c:pt>
                <c:pt idx="3978">
                  <c:v>41440.791666666701</c:v>
                </c:pt>
                <c:pt idx="3979">
                  <c:v>41440.833333333299</c:v>
                </c:pt>
                <c:pt idx="3980">
                  <c:v>41440.875</c:v>
                </c:pt>
                <c:pt idx="3981">
                  <c:v>41440.916666666701</c:v>
                </c:pt>
                <c:pt idx="3982">
                  <c:v>41440.958333333299</c:v>
                </c:pt>
                <c:pt idx="3983">
                  <c:v>41441</c:v>
                </c:pt>
                <c:pt idx="3984">
                  <c:v>41441.041666666701</c:v>
                </c:pt>
                <c:pt idx="3985">
                  <c:v>41441.083333333299</c:v>
                </c:pt>
                <c:pt idx="3986">
                  <c:v>41441.125</c:v>
                </c:pt>
                <c:pt idx="3987">
                  <c:v>41441.166666666701</c:v>
                </c:pt>
                <c:pt idx="3988">
                  <c:v>41441.208333333299</c:v>
                </c:pt>
                <c:pt idx="3989">
                  <c:v>41441.25</c:v>
                </c:pt>
                <c:pt idx="3990">
                  <c:v>41441.291666666701</c:v>
                </c:pt>
                <c:pt idx="3991">
                  <c:v>41441.333333333299</c:v>
                </c:pt>
                <c:pt idx="3992">
                  <c:v>41441.375</c:v>
                </c:pt>
                <c:pt idx="3993">
                  <c:v>41441.416666666701</c:v>
                </c:pt>
                <c:pt idx="3994">
                  <c:v>41441.458333333299</c:v>
                </c:pt>
                <c:pt idx="3995">
                  <c:v>41441.5</c:v>
                </c:pt>
                <c:pt idx="3996">
                  <c:v>41441.541666666701</c:v>
                </c:pt>
                <c:pt idx="3997">
                  <c:v>41441.583333333299</c:v>
                </c:pt>
                <c:pt idx="3998">
                  <c:v>41441.625</c:v>
                </c:pt>
                <c:pt idx="3999">
                  <c:v>41441.666666666701</c:v>
                </c:pt>
                <c:pt idx="4000">
                  <c:v>41441.708333333299</c:v>
                </c:pt>
                <c:pt idx="4001">
                  <c:v>41441.75</c:v>
                </c:pt>
                <c:pt idx="4002">
                  <c:v>41441.791666666701</c:v>
                </c:pt>
                <c:pt idx="4003">
                  <c:v>41441.833333333299</c:v>
                </c:pt>
                <c:pt idx="4004">
                  <c:v>41441.875</c:v>
                </c:pt>
                <c:pt idx="4005">
                  <c:v>41441.916666666701</c:v>
                </c:pt>
                <c:pt idx="4006">
                  <c:v>41441.958333333299</c:v>
                </c:pt>
                <c:pt idx="4007">
                  <c:v>41442</c:v>
                </c:pt>
                <c:pt idx="4008">
                  <c:v>41442.041666666701</c:v>
                </c:pt>
                <c:pt idx="4009">
                  <c:v>41442.083333333299</c:v>
                </c:pt>
                <c:pt idx="4010">
                  <c:v>41442.125</c:v>
                </c:pt>
                <c:pt idx="4011">
                  <c:v>41442.166666666701</c:v>
                </c:pt>
                <c:pt idx="4012">
                  <c:v>41442.208333333299</c:v>
                </c:pt>
                <c:pt idx="4013">
                  <c:v>41442.25</c:v>
                </c:pt>
                <c:pt idx="4014">
                  <c:v>41442.291666666701</c:v>
                </c:pt>
                <c:pt idx="4015">
                  <c:v>41442.333333333299</c:v>
                </c:pt>
                <c:pt idx="4016">
                  <c:v>41442.375</c:v>
                </c:pt>
                <c:pt idx="4017">
                  <c:v>41442.416666666701</c:v>
                </c:pt>
                <c:pt idx="4018">
                  <c:v>41442.458333333299</c:v>
                </c:pt>
                <c:pt idx="4019">
                  <c:v>41442.5</c:v>
                </c:pt>
                <c:pt idx="4020">
                  <c:v>41442.541666666701</c:v>
                </c:pt>
                <c:pt idx="4021">
                  <c:v>41442.583333333299</c:v>
                </c:pt>
                <c:pt idx="4022">
                  <c:v>41442.625</c:v>
                </c:pt>
                <c:pt idx="4023">
                  <c:v>41442.666666666701</c:v>
                </c:pt>
                <c:pt idx="4024">
                  <c:v>41442.708333333299</c:v>
                </c:pt>
                <c:pt idx="4025">
                  <c:v>41442.75</c:v>
                </c:pt>
                <c:pt idx="4026">
                  <c:v>41442.791666666701</c:v>
                </c:pt>
                <c:pt idx="4027">
                  <c:v>41442.833333333299</c:v>
                </c:pt>
                <c:pt idx="4028">
                  <c:v>41442.875</c:v>
                </c:pt>
                <c:pt idx="4029">
                  <c:v>41442.916666666701</c:v>
                </c:pt>
                <c:pt idx="4030">
                  <c:v>41442.958333333299</c:v>
                </c:pt>
                <c:pt idx="4031">
                  <c:v>41443</c:v>
                </c:pt>
                <c:pt idx="4032">
                  <c:v>41443.041666666701</c:v>
                </c:pt>
                <c:pt idx="4033">
                  <c:v>41443.083333333299</c:v>
                </c:pt>
                <c:pt idx="4034">
                  <c:v>41443.125</c:v>
                </c:pt>
                <c:pt idx="4035">
                  <c:v>41443.166666666701</c:v>
                </c:pt>
                <c:pt idx="4036">
                  <c:v>41443.208333333299</c:v>
                </c:pt>
                <c:pt idx="4037">
                  <c:v>41443.25</c:v>
                </c:pt>
                <c:pt idx="4038">
                  <c:v>41443.291666666701</c:v>
                </c:pt>
                <c:pt idx="4039">
                  <c:v>41443.333333333299</c:v>
                </c:pt>
                <c:pt idx="4040">
                  <c:v>41443.375</c:v>
                </c:pt>
                <c:pt idx="4041">
                  <c:v>41443.416666666701</c:v>
                </c:pt>
                <c:pt idx="4042">
                  <c:v>41443.458333333299</c:v>
                </c:pt>
                <c:pt idx="4043">
                  <c:v>41443.5</c:v>
                </c:pt>
                <c:pt idx="4044">
                  <c:v>41443.541666666701</c:v>
                </c:pt>
                <c:pt idx="4045">
                  <c:v>41443.583333333299</c:v>
                </c:pt>
                <c:pt idx="4046">
                  <c:v>41443.625</c:v>
                </c:pt>
                <c:pt idx="4047">
                  <c:v>41443.666666666701</c:v>
                </c:pt>
                <c:pt idx="4048">
                  <c:v>41443.708333333299</c:v>
                </c:pt>
                <c:pt idx="4049">
                  <c:v>41443.75</c:v>
                </c:pt>
                <c:pt idx="4050">
                  <c:v>41443.791666666701</c:v>
                </c:pt>
                <c:pt idx="4051">
                  <c:v>41443.833333333299</c:v>
                </c:pt>
                <c:pt idx="4052">
                  <c:v>41443.875</c:v>
                </c:pt>
                <c:pt idx="4053">
                  <c:v>41443.916666666701</c:v>
                </c:pt>
                <c:pt idx="4054">
                  <c:v>41443.958333333299</c:v>
                </c:pt>
                <c:pt idx="4055">
                  <c:v>41444</c:v>
                </c:pt>
                <c:pt idx="4056">
                  <c:v>41444.041666666701</c:v>
                </c:pt>
                <c:pt idx="4057">
                  <c:v>41444.083333333299</c:v>
                </c:pt>
                <c:pt idx="4058">
                  <c:v>41444.125</c:v>
                </c:pt>
                <c:pt idx="4059">
                  <c:v>41444.166666666701</c:v>
                </c:pt>
                <c:pt idx="4060">
                  <c:v>41444.208333333299</c:v>
                </c:pt>
                <c:pt idx="4061">
                  <c:v>41444.25</c:v>
                </c:pt>
                <c:pt idx="4062">
                  <c:v>41444.291666666701</c:v>
                </c:pt>
                <c:pt idx="4063">
                  <c:v>41444.333333333299</c:v>
                </c:pt>
                <c:pt idx="4064">
                  <c:v>41444.375</c:v>
                </c:pt>
                <c:pt idx="4065">
                  <c:v>41444.416666666701</c:v>
                </c:pt>
                <c:pt idx="4066">
                  <c:v>41444.458333333299</c:v>
                </c:pt>
                <c:pt idx="4067">
                  <c:v>41444.5</c:v>
                </c:pt>
                <c:pt idx="4068">
                  <c:v>41444.541666666701</c:v>
                </c:pt>
                <c:pt idx="4069">
                  <c:v>41444.583333333299</c:v>
                </c:pt>
                <c:pt idx="4070">
                  <c:v>41444.625</c:v>
                </c:pt>
                <c:pt idx="4071">
                  <c:v>41444.666666666701</c:v>
                </c:pt>
                <c:pt idx="4072">
                  <c:v>41444.708333333299</c:v>
                </c:pt>
                <c:pt idx="4073">
                  <c:v>41444.75</c:v>
                </c:pt>
                <c:pt idx="4074">
                  <c:v>41444.791666666701</c:v>
                </c:pt>
                <c:pt idx="4075">
                  <c:v>41444.833333333299</c:v>
                </c:pt>
                <c:pt idx="4076">
                  <c:v>41444.875</c:v>
                </c:pt>
                <c:pt idx="4077">
                  <c:v>41444.916666666701</c:v>
                </c:pt>
                <c:pt idx="4078">
                  <c:v>41444.958333333299</c:v>
                </c:pt>
                <c:pt idx="4079">
                  <c:v>41445</c:v>
                </c:pt>
                <c:pt idx="4080">
                  <c:v>41445.041666666701</c:v>
                </c:pt>
                <c:pt idx="4081">
                  <c:v>41445.083333333299</c:v>
                </c:pt>
                <c:pt idx="4082">
                  <c:v>41445.125</c:v>
                </c:pt>
                <c:pt idx="4083">
                  <c:v>41445.166666666701</c:v>
                </c:pt>
                <c:pt idx="4084">
                  <c:v>41445.208333333299</c:v>
                </c:pt>
                <c:pt idx="4085">
                  <c:v>41445.25</c:v>
                </c:pt>
                <c:pt idx="4086">
                  <c:v>41445.291666666701</c:v>
                </c:pt>
                <c:pt idx="4087">
                  <c:v>41445.333333333299</c:v>
                </c:pt>
                <c:pt idx="4088">
                  <c:v>41445.375</c:v>
                </c:pt>
                <c:pt idx="4089">
                  <c:v>41445.416666666701</c:v>
                </c:pt>
                <c:pt idx="4090">
                  <c:v>41445.458333333299</c:v>
                </c:pt>
                <c:pt idx="4091">
                  <c:v>41445.5</c:v>
                </c:pt>
                <c:pt idx="4092">
                  <c:v>41445.541666666701</c:v>
                </c:pt>
                <c:pt idx="4093">
                  <c:v>41445.583333333299</c:v>
                </c:pt>
                <c:pt idx="4094">
                  <c:v>41445.625</c:v>
                </c:pt>
                <c:pt idx="4095">
                  <c:v>41445.666666666701</c:v>
                </c:pt>
                <c:pt idx="4096">
                  <c:v>41445.708333333299</c:v>
                </c:pt>
                <c:pt idx="4097">
                  <c:v>41445.75</c:v>
                </c:pt>
                <c:pt idx="4098">
                  <c:v>41445.791666666701</c:v>
                </c:pt>
                <c:pt idx="4099">
                  <c:v>41445.833333333299</c:v>
                </c:pt>
                <c:pt idx="4100">
                  <c:v>41445.875</c:v>
                </c:pt>
                <c:pt idx="4101">
                  <c:v>41445.916666666701</c:v>
                </c:pt>
                <c:pt idx="4102">
                  <c:v>41445.958333333299</c:v>
                </c:pt>
                <c:pt idx="4103">
                  <c:v>41446</c:v>
                </c:pt>
                <c:pt idx="4104">
                  <c:v>41446.041666666701</c:v>
                </c:pt>
                <c:pt idx="4105">
                  <c:v>41446.083333333299</c:v>
                </c:pt>
                <c:pt idx="4106">
                  <c:v>41446.125</c:v>
                </c:pt>
                <c:pt idx="4107">
                  <c:v>41446.166666666701</c:v>
                </c:pt>
                <c:pt idx="4108">
                  <c:v>41446.208333333299</c:v>
                </c:pt>
                <c:pt idx="4109">
                  <c:v>41446.25</c:v>
                </c:pt>
                <c:pt idx="4110">
                  <c:v>41446.291666666701</c:v>
                </c:pt>
                <c:pt idx="4111">
                  <c:v>41446.333333333299</c:v>
                </c:pt>
                <c:pt idx="4112">
                  <c:v>41446.375</c:v>
                </c:pt>
                <c:pt idx="4113">
                  <c:v>41446.416666666701</c:v>
                </c:pt>
                <c:pt idx="4114">
                  <c:v>41446.458333333299</c:v>
                </c:pt>
                <c:pt idx="4115">
                  <c:v>41446.5</c:v>
                </c:pt>
                <c:pt idx="4116">
                  <c:v>41446.541666666701</c:v>
                </c:pt>
                <c:pt idx="4117">
                  <c:v>41446.583333333299</c:v>
                </c:pt>
                <c:pt idx="4118">
                  <c:v>41446.625</c:v>
                </c:pt>
                <c:pt idx="4119">
                  <c:v>41446.666666666701</c:v>
                </c:pt>
                <c:pt idx="4120">
                  <c:v>41446.708333333299</c:v>
                </c:pt>
                <c:pt idx="4121">
                  <c:v>41446.75</c:v>
                </c:pt>
                <c:pt idx="4122">
                  <c:v>41446.791666666701</c:v>
                </c:pt>
                <c:pt idx="4123">
                  <c:v>41446.833333333299</c:v>
                </c:pt>
                <c:pt idx="4124">
                  <c:v>41446.875</c:v>
                </c:pt>
                <c:pt idx="4125">
                  <c:v>41446.916666666701</c:v>
                </c:pt>
                <c:pt idx="4126">
                  <c:v>41446.958333333299</c:v>
                </c:pt>
                <c:pt idx="4127">
                  <c:v>41447</c:v>
                </c:pt>
                <c:pt idx="4128">
                  <c:v>41447.041666666701</c:v>
                </c:pt>
                <c:pt idx="4129">
                  <c:v>41447.083333333299</c:v>
                </c:pt>
                <c:pt idx="4130">
                  <c:v>41447.125</c:v>
                </c:pt>
                <c:pt idx="4131">
                  <c:v>41447.166666666701</c:v>
                </c:pt>
                <c:pt idx="4132">
                  <c:v>41447.208333333299</c:v>
                </c:pt>
                <c:pt idx="4133">
                  <c:v>41447.25</c:v>
                </c:pt>
                <c:pt idx="4134">
                  <c:v>41447.291666666701</c:v>
                </c:pt>
                <c:pt idx="4135">
                  <c:v>41447.333333333299</c:v>
                </c:pt>
                <c:pt idx="4136">
                  <c:v>41447.375</c:v>
                </c:pt>
                <c:pt idx="4137">
                  <c:v>41447.416666666701</c:v>
                </c:pt>
                <c:pt idx="4138">
                  <c:v>41447.458333333299</c:v>
                </c:pt>
                <c:pt idx="4139">
                  <c:v>41447.5</c:v>
                </c:pt>
                <c:pt idx="4140">
                  <c:v>41447.541666666701</c:v>
                </c:pt>
                <c:pt idx="4141">
                  <c:v>41447.583333333299</c:v>
                </c:pt>
                <c:pt idx="4142">
                  <c:v>41447.625</c:v>
                </c:pt>
                <c:pt idx="4143">
                  <c:v>41447.666666666701</c:v>
                </c:pt>
                <c:pt idx="4144">
                  <c:v>41447.708333333299</c:v>
                </c:pt>
                <c:pt idx="4145">
                  <c:v>41447.75</c:v>
                </c:pt>
                <c:pt idx="4146">
                  <c:v>41447.791666666701</c:v>
                </c:pt>
                <c:pt idx="4147">
                  <c:v>41447.833333333299</c:v>
                </c:pt>
                <c:pt idx="4148">
                  <c:v>41447.875</c:v>
                </c:pt>
                <c:pt idx="4149">
                  <c:v>41447.916666666701</c:v>
                </c:pt>
                <c:pt idx="4150">
                  <c:v>41447.958333333299</c:v>
                </c:pt>
                <c:pt idx="4151">
                  <c:v>41448</c:v>
                </c:pt>
                <c:pt idx="4152">
                  <c:v>41448.041666666701</c:v>
                </c:pt>
                <c:pt idx="4153">
                  <c:v>41448.083333333299</c:v>
                </c:pt>
                <c:pt idx="4154">
                  <c:v>41448.125</c:v>
                </c:pt>
                <c:pt idx="4155">
                  <c:v>41448.166666666701</c:v>
                </c:pt>
                <c:pt idx="4156">
                  <c:v>41448.208333333299</c:v>
                </c:pt>
                <c:pt idx="4157">
                  <c:v>41448.25</c:v>
                </c:pt>
                <c:pt idx="4158">
                  <c:v>41448.291666666701</c:v>
                </c:pt>
                <c:pt idx="4159">
                  <c:v>41448.333333333299</c:v>
                </c:pt>
                <c:pt idx="4160">
                  <c:v>41448.375</c:v>
                </c:pt>
                <c:pt idx="4161">
                  <c:v>41448.416666666701</c:v>
                </c:pt>
                <c:pt idx="4162">
                  <c:v>41448.458333333299</c:v>
                </c:pt>
                <c:pt idx="4163">
                  <c:v>41448.5</c:v>
                </c:pt>
                <c:pt idx="4164">
                  <c:v>41448.541666666701</c:v>
                </c:pt>
                <c:pt idx="4165">
                  <c:v>41448.583333333299</c:v>
                </c:pt>
                <c:pt idx="4166">
                  <c:v>41448.625</c:v>
                </c:pt>
                <c:pt idx="4167">
                  <c:v>41448.666666666701</c:v>
                </c:pt>
                <c:pt idx="4168">
                  <c:v>41448.708333333299</c:v>
                </c:pt>
                <c:pt idx="4169">
                  <c:v>41448.75</c:v>
                </c:pt>
                <c:pt idx="4170">
                  <c:v>41448.791666666701</c:v>
                </c:pt>
                <c:pt idx="4171">
                  <c:v>41448.833333333299</c:v>
                </c:pt>
                <c:pt idx="4172">
                  <c:v>41448.875</c:v>
                </c:pt>
                <c:pt idx="4173">
                  <c:v>41448.916666666701</c:v>
                </c:pt>
                <c:pt idx="4174">
                  <c:v>41448.958333333299</c:v>
                </c:pt>
                <c:pt idx="4175">
                  <c:v>41449</c:v>
                </c:pt>
                <c:pt idx="4176">
                  <c:v>41449.041666666701</c:v>
                </c:pt>
                <c:pt idx="4177">
                  <c:v>41449.083333333299</c:v>
                </c:pt>
                <c:pt idx="4178">
                  <c:v>41449.125</c:v>
                </c:pt>
                <c:pt idx="4179">
                  <c:v>41449.166666666701</c:v>
                </c:pt>
                <c:pt idx="4180">
                  <c:v>41449.208333333299</c:v>
                </c:pt>
                <c:pt idx="4181">
                  <c:v>41449.25</c:v>
                </c:pt>
                <c:pt idx="4182">
                  <c:v>41449.291666666701</c:v>
                </c:pt>
                <c:pt idx="4183">
                  <c:v>41449.333333333299</c:v>
                </c:pt>
                <c:pt idx="4184">
                  <c:v>41449.375</c:v>
                </c:pt>
                <c:pt idx="4185">
                  <c:v>41449.416666666701</c:v>
                </c:pt>
                <c:pt idx="4186">
                  <c:v>41449.458333333299</c:v>
                </c:pt>
                <c:pt idx="4187">
                  <c:v>41449.5</c:v>
                </c:pt>
                <c:pt idx="4188">
                  <c:v>41449.541666666701</c:v>
                </c:pt>
                <c:pt idx="4189">
                  <c:v>41449.583333333299</c:v>
                </c:pt>
                <c:pt idx="4190">
                  <c:v>41449.625</c:v>
                </c:pt>
                <c:pt idx="4191">
                  <c:v>41449.666666666701</c:v>
                </c:pt>
                <c:pt idx="4192">
                  <c:v>41449.708333333299</c:v>
                </c:pt>
                <c:pt idx="4193">
                  <c:v>41449.75</c:v>
                </c:pt>
                <c:pt idx="4194">
                  <c:v>41449.791666666701</c:v>
                </c:pt>
                <c:pt idx="4195">
                  <c:v>41449.833333333299</c:v>
                </c:pt>
                <c:pt idx="4196">
                  <c:v>41449.875</c:v>
                </c:pt>
                <c:pt idx="4197">
                  <c:v>41449.916666666701</c:v>
                </c:pt>
                <c:pt idx="4198">
                  <c:v>41449.958333333299</c:v>
                </c:pt>
                <c:pt idx="4199">
                  <c:v>41450</c:v>
                </c:pt>
                <c:pt idx="4200">
                  <c:v>41450.041666666701</c:v>
                </c:pt>
                <c:pt idx="4201">
                  <c:v>41450.083333333299</c:v>
                </c:pt>
                <c:pt idx="4202">
                  <c:v>41450.125</c:v>
                </c:pt>
                <c:pt idx="4203">
                  <c:v>41450.166666666701</c:v>
                </c:pt>
                <c:pt idx="4204">
                  <c:v>41450.208333333299</c:v>
                </c:pt>
                <c:pt idx="4205">
                  <c:v>41450.25</c:v>
                </c:pt>
                <c:pt idx="4206">
                  <c:v>41450.291666666701</c:v>
                </c:pt>
                <c:pt idx="4207">
                  <c:v>41450.333333333299</c:v>
                </c:pt>
                <c:pt idx="4208">
                  <c:v>41450.375</c:v>
                </c:pt>
                <c:pt idx="4209">
                  <c:v>41450.416666666701</c:v>
                </c:pt>
                <c:pt idx="4210">
                  <c:v>41450.458333333299</c:v>
                </c:pt>
                <c:pt idx="4211">
                  <c:v>41450.5</c:v>
                </c:pt>
                <c:pt idx="4212">
                  <c:v>41450.541666666701</c:v>
                </c:pt>
                <c:pt idx="4213">
                  <c:v>41450.583333333299</c:v>
                </c:pt>
                <c:pt idx="4214">
                  <c:v>41450.625</c:v>
                </c:pt>
                <c:pt idx="4215">
                  <c:v>41450.666666666701</c:v>
                </c:pt>
                <c:pt idx="4216">
                  <c:v>41450.708333333299</c:v>
                </c:pt>
                <c:pt idx="4217">
                  <c:v>41450.75</c:v>
                </c:pt>
                <c:pt idx="4218">
                  <c:v>41450.791666666701</c:v>
                </c:pt>
                <c:pt idx="4219">
                  <c:v>41450.833333333299</c:v>
                </c:pt>
                <c:pt idx="4220">
                  <c:v>41450.875</c:v>
                </c:pt>
                <c:pt idx="4221">
                  <c:v>41450.916666666701</c:v>
                </c:pt>
                <c:pt idx="4222">
                  <c:v>41450.958333333299</c:v>
                </c:pt>
                <c:pt idx="4223">
                  <c:v>41451</c:v>
                </c:pt>
                <c:pt idx="4224">
                  <c:v>41451.041666666701</c:v>
                </c:pt>
                <c:pt idx="4225">
                  <c:v>41451.083333333299</c:v>
                </c:pt>
                <c:pt idx="4226">
                  <c:v>41451.125</c:v>
                </c:pt>
                <c:pt idx="4227">
                  <c:v>41451.166666666701</c:v>
                </c:pt>
                <c:pt idx="4228">
                  <c:v>41451.208333333299</c:v>
                </c:pt>
                <c:pt idx="4229">
                  <c:v>41451.25</c:v>
                </c:pt>
                <c:pt idx="4230">
                  <c:v>41451.291666666701</c:v>
                </c:pt>
                <c:pt idx="4231">
                  <c:v>41451.333333333299</c:v>
                </c:pt>
                <c:pt idx="4232">
                  <c:v>41451.375</c:v>
                </c:pt>
                <c:pt idx="4233">
                  <c:v>41451.416666666701</c:v>
                </c:pt>
                <c:pt idx="4234">
                  <c:v>41451.458333333299</c:v>
                </c:pt>
                <c:pt idx="4235">
                  <c:v>41451.5</c:v>
                </c:pt>
                <c:pt idx="4236">
                  <c:v>41451.541666666701</c:v>
                </c:pt>
                <c:pt idx="4237">
                  <c:v>41451.583333333299</c:v>
                </c:pt>
                <c:pt idx="4238">
                  <c:v>41451.625</c:v>
                </c:pt>
                <c:pt idx="4239">
                  <c:v>41451.666666666701</c:v>
                </c:pt>
                <c:pt idx="4240">
                  <c:v>41451.708333333299</c:v>
                </c:pt>
                <c:pt idx="4241">
                  <c:v>41451.75</c:v>
                </c:pt>
                <c:pt idx="4242">
                  <c:v>41451.791666666701</c:v>
                </c:pt>
                <c:pt idx="4243">
                  <c:v>41451.833333333299</c:v>
                </c:pt>
                <c:pt idx="4244">
                  <c:v>41451.875</c:v>
                </c:pt>
                <c:pt idx="4245">
                  <c:v>41451.916666666701</c:v>
                </c:pt>
                <c:pt idx="4246">
                  <c:v>41451.958333333299</c:v>
                </c:pt>
                <c:pt idx="4247">
                  <c:v>41452</c:v>
                </c:pt>
                <c:pt idx="4248">
                  <c:v>41452.041666666701</c:v>
                </c:pt>
                <c:pt idx="4249">
                  <c:v>41452.083333333299</c:v>
                </c:pt>
                <c:pt idx="4250">
                  <c:v>41452.125</c:v>
                </c:pt>
                <c:pt idx="4251">
                  <c:v>41452.166666666701</c:v>
                </c:pt>
                <c:pt idx="4252">
                  <c:v>41452.208333333299</c:v>
                </c:pt>
                <c:pt idx="4253">
                  <c:v>41452.25</c:v>
                </c:pt>
                <c:pt idx="4254">
                  <c:v>41452.291666666701</c:v>
                </c:pt>
                <c:pt idx="4255">
                  <c:v>41452.333333333299</c:v>
                </c:pt>
                <c:pt idx="4256">
                  <c:v>41452.375</c:v>
                </c:pt>
                <c:pt idx="4257">
                  <c:v>41452.416666666701</c:v>
                </c:pt>
                <c:pt idx="4258">
                  <c:v>41452.458333333299</c:v>
                </c:pt>
                <c:pt idx="4259">
                  <c:v>41452.5</c:v>
                </c:pt>
                <c:pt idx="4260">
                  <c:v>41452.541666666701</c:v>
                </c:pt>
                <c:pt idx="4261">
                  <c:v>41452.583333333299</c:v>
                </c:pt>
                <c:pt idx="4262">
                  <c:v>41452.625</c:v>
                </c:pt>
                <c:pt idx="4263">
                  <c:v>41452.666666666701</c:v>
                </c:pt>
                <c:pt idx="4264">
                  <c:v>41452.708333333299</c:v>
                </c:pt>
                <c:pt idx="4265">
                  <c:v>41452.75</c:v>
                </c:pt>
                <c:pt idx="4266">
                  <c:v>41452.791666666701</c:v>
                </c:pt>
                <c:pt idx="4267">
                  <c:v>41452.833333333299</c:v>
                </c:pt>
                <c:pt idx="4268">
                  <c:v>41452.875</c:v>
                </c:pt>
                <c:pt idx="4269">
                  <c:v>41452.916666666701</c:v>
                </c:pt>
                <c:pt idx="4270">
                  <c:v>41452.958333333299</c:v>
                </c:pt>
                <c:pt idx="4271">
                  <c:v>41453</c:v>
                </c:pt>
                <c:pt idx="4272">
                  <c:v>41453.041666666701</c:v>
                </c:pt>
                <c:pt idx="4273">
                  <c:v>41453.083333333299</c:v>
                </c:pt>
                <c:pt idx="4274">
                  <c:v>41453.125</c:v>
                </c:pt>
                <c:pt idx="4275">
                  <c:v>41453.166666666701</c:v>
                </c:pt>
                <c:pt idx="4276">
                  <c:v>41453.208333333299</c:v>
                </c:pt>
                <c:pt idx="4277">
                  <c:v>41453.25</c:v>
                </c:pt>
                <c:pt idx="4278">
                  <c:v>41453.291666666701</c:v>
                </c:pt>
                <c:pt idx="4279">
                  <c:v>41453.333333333299</c:v>
                </c:pt>
                <c:pt idx="4280">
                  <c:v>41453.375</c:v>
                </c:pt>
                <c:pt idx="4281">
                  <c:v>41453.416666666701</c:v>
                </c:pt>
                <c:pt idx="4282">
                  <c:v>41453.458333333299</c:v>
                </c:pt>
                <c:pt idx="4283">
                  <c:v>41453.5</c:v>
                </c:pt>
                <c:pt idx="4284">
                  <c:v>41453.541666666701</c:v>
                </c:pt>
                <c:pt idx="4285">
                  <c:v>41453.583333333299</c:v>
                </c:pt>
                <c:pt idx="4286">
                  <c:v>41453.625</c:v>
                </c:pt>
                <c:pt idx="4287">
                  <c:v>41453.666666666701</c:v>
                </c:pt>
                <c:pt idx="4288">
                  <c:v>41453.708333333299</c:v>
                </c:pt>
                <c:pt idx="4289">
                  <c:v>41453.75</c:v>
                </c:pt>
                <c:pt idx="4290">
                  <c:v>41453.791666666701</c:v>
                </c:pt>
                <c:pt idx="4291">
                  <c:v>41453.833333333299</c:v>
                </c:pt>
                <c:pt idx="4292">
                  <c:v>41453.875</c:v>
                </c:pt>
                <c:pt idx="4293">
                  <c:v>41453.916666666701</c:v>
                </c:pt>
                <c:pt idx="4294">
                  <c:v>41453.958333333299</c:v>
                </c:pt>
                <c:pt idx="4295">
                  <c:v>41454</c:v>
                </c:pt>
                <c:pt idx="4296">
                  <c:v>41454.041666666701</c:v>
                </c:pt>
                <c:pt idx="4297">
                  <c:v>41454.083333333299</c:v>
                </c:pt>
                <c:pt idx="4298">
                  <c:v>41454.125</c:v>
                </c:pt>
                <c:pt idx="4299">
                  <c:v>41454.166666666701</c:v>
                </c:pt>
                <c:pt idx="4300">
                  <c:v>41454.208333333299</c:v>
                </c:pt>
                <c:pt idx="4301">
                  <c:v>41454.25</c:v>
                </c:pt>
                <c:pt idx="4302">
                  <c:v>41454.291666666701</c:v>
                </c:pt>
                <c:pt idx="4303">
                  <c:v>41454.333333333299</c:v>
                </c:pt>
                <c:pt idx="4304">
                  <c:v>41454.375</c:v>
                </c:pt>
                <c:pt idx="4305">
                  <c:v>41454.416666666701</c:v>
                </c:pt>
                <c:pt idx="4306">
                  <c:v>41454.458333333299</c:v>
                </c:pt>
                <c:pt idx="4307">
                  <c:v>41454.5</c:v>
                </c:pt>
                <c:pt idx="4308">
                  <c:v>41454.541666666701</c:v>
                </c:pt>
                <c:pt idx="4309">
                  <c:v>41454.583333333299</c:v>
                </c:pt>
                <c:pt idx="4310">
                  <c:v>41454.625</c:v>
                </c:pt>
                <c:pt idx="4311">
                  <c:v>41454.666666666701</c:v>
                </c:pt>
                <c:pt idx="4312">
                  <c:v>41454.708333333299</c:v>
                </c:pt>
                <c:pt idx="4313">
                  <c:v>41454.75</c:v>
                </c:pt>
                <c:pt idx="4314">
                  <c:v>41454.791666666701</c:v>
                </c:pt>
                <c:pt idx="4315">
                  <c:v>41454.833333333299</c:v>
                </c:pt>
                <c:pt idx="4316">
                  <c:v>41454.875</c:v>
                </c:pt>
                <c:pt idx="4317">
                  <c:v>41454.916666666701</c:v>
                </c:pt>
                <c:pt idx="4318">
                  <c:v>41454.958333333299</c:v>
                </c:pt>
                <c:pt idx="4319">
                  <c:v>41455</c:v>
                </c:pt>
                <c:pt idx="4320">
                  <c:v>41455.041666666701</c:v>
                </c:pt>
                <c:pt idx="4321">
                  <c:v>41455.083333333299</c:v>
                </c:pt>
                <c:pt idx="4322">
                  <c:v>41455.125</c:v>
                </c:pt>
                <c:pt idx="4323">
                  <c:v>41455.166666666701</c:v>
                </c:pt>
                <c:pt idx="4324">
                  <c:v>41455.208333333299</c:v>
                </c:pt>
                <c:pt idx="4325">
                  <c:v>41455.25</c:v>
                </c:pt>
                <c:pt idx="4326">
                  <c:v>41455.291666666701</c:v>
                </c:pt>
                <c:pt idx="4327">
                  <c:v>41455.333333333299</c:v>
                </c:pt>
                <c:pt idx="4328">
                  <c:v>41455.375</c:v>
                </c:pt>
                <c:pt idx="4329">
                  <c:v>41455.416666666701</c:v>
                </c:pt>
                <c:pt idx="4330">
                  <c:v>41455.458333333299</c:v>
                </c:pt>
                <c:pt idx="4331">
                  <c:v>41455.5</c:v>
                </c:pt>
                <c:pt idx="4332">
                  <c:v>41455.541666666701</c:v>
                </c:pt>
                <c:pt idx="4333">
                  <c:v>41455.583333333299</c:v>
                </c:pt>
                <c:pt idx="4334">
                  <c:v>41455.625</c:v>
                </c:pt>
                <c:pt idx="4335">
                  <c:v>41455.666666666701</c:v>
                </c:pt>
                <c:pt idx="4336">
                  <c:v>41455.708333333299</c:v>
                </c:pt>
                <c:pt idx="4337">
                  <c:v>41455.75</c:v>
                </c:pt>
                <c:pt idx="4338">
                  <c:v>41455.791666666701</c:v>
                </c:pt>
                <c:pt idx="4339">
                  <c:v>41455.833333333299</c:v>
                </c:pt>
                <c:pt idx="4340">
                  <c:v>41455.875</c:v>
                </c:pt>
                <c:pt idx="4341">
                  <c:v>41455.916666666701</c:v>
                </c:pt>
                <c:pt idx="4342">
                  <c:v>41455.958333333299</c:v>
                </c:pt>
                <c:pt idx="4343">
                  <c:v>41456</c:v>
                </c:pt>
                <c:pt idx="4344">
                  <c:v>41456.041666666701</c:v>
                </c:pt>
                <c:pt idx="4345">
                  <c:v>41456.083333333299</c:v>
                </c:pt>
                <c:pt idx="4346">
                  <c:v>41456.125</c:v>
                </c:pt>
                <c:pt idx="4347">
                  <c:v>41456.166666666701</c:v>
                </c:pt>
                <c:pt idx="4348">
                  <c:v>41456.208333333299</c:v>
                </c:pt>
                <c:pt idx="4349">
                  <c:v>41456.25</c:v>
                </c:pt>
                <c:pt idx="4350">
                  <c:v>41456.291666666701</c:v>
                </c:pt>
                <c:pt idx="4351">
                  <c:v>41456.333333333299</c:v>
                </c:pt>
                <c:pt idx="4352">
                  <c:v>41456.375</c:v>
                </c:pt>
                <c:pt idx="4353">
                  <c:v>41456.416666666701</c:v>
                </c:pt>
                <c:pt idx="4354">
                  <c:v>41456.458333333299</c:v>
                </c:pt>
                <c:pt idx="4355">
                  <c:v>41456.5</c:v>
                </c:pt>
                <c:pt idx="4356">
                  <c:v>41456.541666666701</c:v>
                </c:pt>
                <c:pt idx="4357">
                  <c:v>41456.583333333299</c:v>
                </c:pt>
                <c:pt idx="4358">
                  <c:v>41456.625</c:v>
                </c:pt>
                <c:pt idx="4359">
                  <c:v>41456.666666666701</c:v>
                </c:pt>
                <c:pt idx="4360">
                  <c:v>41456.708333333299</c:v>
                </c:pt>
                <c:pt idx="4361">
                  <c:v>41456.75</c:v>
                </c:pt>
                <c:pt idx="4362">
                  <c:v>41456.791666666701</c:v>
                </c:pt>
                <c:pt idx="4363">
                  <c:v>41456.833333333299</c:v>
                </c:pt>
                <c:pt idx="4364">
                  <c:v>41456.875</c:v>
                </c:pt>
                <c:pt idx="4365">
                  <c:v>41456.916666666701</c:v>
                </c:pt>
                <c:pt idx="4366">
                  <c:v>41456.958333333299</c:v>
                </c:pt>
                <c:pt idx="4367">
                  <c:v>41457</c:v>
                </c:pt>
                <c:pt idx="4368">
                  <c:v>41457.041666666701</c:v>
                </c:pt>
                <c:pt idx="4369">
                  <c:v>41457.083333333299</c:v>
                </c:pt>
                <c:pt idx="4370">
                  <c:v>41457.125</c:v>
                </c:pt>
                <c:pt idx="4371">
                  <c:v>41457.166666666701</c:v>
                </c:pt>
                <c:pt idx="4372">
                  <c:v>41457.208333333299</c:v>
                </c:pt>
                <c:pt idx="4373">
                  <c:v>41457.25</c:v>
                </c:pt>
                <c:pt idx="4374">
                  <c:v>41457.291666666701</c:v>
                </c:pt>
                <c:pt idx="4375">
                  <c:v>41457.333333333299</c:v>
                </c:pt>
                <c:pt idx="4376">
                  <c:v>41457.375</c:v>
                </c:pt>
                <c:pt idx="4377">
                  <c:v>41457.416666666701</c:v>
                </c:pt>
                <c:pt idx="4378">
                  <c:v>41457.458333333299</c:v>
                </c:pt>
                <c:pt idx="4379">
                  <c:v>41457.5</c:v>
                </c:pt>
                <c:pt idx="4380">
                  <c:v>41457.541666666701</c:v>
                </c:pt>
                <c:pt idx="4381">
                  <c:v>41457.583333333299</c:v>
                </c:pt>
                <c:pt idx="4382">
                  <c:v>41457.625</c:v>
                </c:pt>
                <c:pt idx="4383">
                  <c:v>41457.666666666701</c:v>
                </c:pt>
                <c:pt idx="4384">
                  <c:v>41457.708333333299</c:v>
                </c:pt>
                <c:pt idx="4385">
                  <c:v>41457.75</c:v>
                </c:pt>
                <c:pt idx="4386">
                  <c:v>41457.791666666701</c:v>
                </c:pt>
                <c:pt idx="4387">
                  <c:v>41457.833333333299</c:v>
                </c:pt>
                <c:pt idx="4388">
                  <c:v>41457.875</c:v>
                </c:pt>
                <c:pt idx="4389">
                  <c:v>41457.916666666701</c:v>
                </c:pt>
                <c:pt idx="4390">
                  <c:v>41457.958333333299</c:v>
                </c:pt>
                <c:pt idx="4391">
                  <c:v>41458</c:v>
                </c:pt>
                <c:pt idx="4392">
                  <c:v>41458.041666666701</c:v>
                </c:pt>
                <c:pt idx="4393">
                  <c:v>41458.083333333299</c:v>
                </c:pt>
                <c:pt idx="4394">
                  <c:v>41458.125</c:v>
                </c:pt>
                <c:pt idx="4395">
                  <c:v>41458.166666666701</c:v>
                </c:pt>
                <c:pt idx="4396">
                  <c:v>41458.208333333299</c:v>
                </c:pt>
                <c:pt idx="4397">
                  <c:v>41458.25</c:v>
                </c:pt>
                <c:pt idx="4398">
                  <c:v>41458.291666666701</c:v>
                </c:pt>
                <c:pt idx="4399">
                  <c:v>41458.333333333299</c:v>
                </c:pt>
                <c:pt idx="4400">
                  <c:v>41458.375</c:v>
                </c:pt>
                <c:pt idx="4401">
                  <c:v>41458.416666666701</c:v>
                </c:pt>
                <c:pt idx="4402">
                  <c:v>41458.458333333299</c:v>
                </c:pt>
                <c:pt idx="4403">
                  <c:v>41458.5</c:v>
                </c:pt>
                <c:pt idx="4404">
                  <c:v>41458.541666666701</c:v>
                </c:pt>
                <c:pt idx="4405">
                  <c:v>41458.583333333299</c:v>
                </c:pt>
                <c:pt idx="4406">
                  <c:v>41458.625</c:v>
                </c:pt>
                <c:pt idx="4407">
                  <c:v>41458.666666666701</c:v>
                </c:pt>
                <c:pt idx="4408">
                  <c:v>41458.708333333299</c:v>
                </c:pt>
                <c:pt idx="4409">
                  <c:v>41458.75</c:v>
                </c:pt>
                <c:pt idx="4410">
                  <c:v>41458.791666666701</c:v>
                </c:pt>
                <c:pt idx="4411">
                  <c:v>41458.833333333299</c:v>
                </c:pt>
                <c:pt idx="4412">
                  <c:v>41458.875</c:v>
                </c:pt>
                <c:pt idx="4413">
                  <c:v>41458.916666666701</c:v>
                </c:pt>
                <c:pt idx="4414">
                  <c:v>41458.958333333299</c:v>
                </c:pt>
                <c:pt idx="4415">
                  <c:v>41459</c:v>
                </c:pt>
                <c:pt idx="4416">
                  <c:v>41459.041666666701</c:v>
                </c:pt>
                <c:pt idx="4417">
                  <c:v>41459.083333333299</c:v>
                </c:pt>
                <c:pt idx="4418">
                  <c:v>41459.125</c:v>
                </c:pt>
                <c:pt idx="4419">
                  <c:v>41459.166666666701</c:v>
                </c:pt>
                <c:pt idx="4420">
                  <c:v>41459.208333333299</c:v>
                </c:pt>
                <c:pt idx="4421">
                  <c:v>41459.25</c:v>
                </c:pt>
                <c:pt idx="4422">
                  <c:v>41459.291666666701</c:v>
                </c:pt>
                <c:pt idx="4423">
                  <c:v>41459.333333333299</c:v>
                </c:pt>
                <c:pt idx="4424">
                  <c:v>41459.375</c:v>
                </c:pt>
                <c:pt idx="4425">
                  <c:v>41459.416666666701</c:v>
                </c:pt>
                <c:pt idx="4426">
                  <c:v>41459.458333333299</c:v>
                </c:pt>
                <c:pt idx="4427">
                  <c:v>41459.5</c:v>
                </c:pt>
                <c:pt idx="4428">
                  <c:v>41459.541666666701</c:v>
                </c:pt>
                <c:pt idx="4429">
                  <c:v>41459.583333333299</c:v>
                </c:pt>
                <c:pt idx="4430">
                  <c:v>41459.625</c:v>
                </c:pt>
                <c:pt idx="4431">
                  <c:v>41459.666666666701</c:v>
                </c:pt>
                <c:pt idx="4432">
                  <c:v>41459.708333333299</c:v>
                </c:pt>
                <c:pt idx="4433">
                  <c:v>41459.75</c:v>
                </c:pt>
                <c:pt idx="4434">
                  <c:v>41459.791666666701</c:v>
                </c:pt>
                <c:pt idx="4435">
                  <c:v>41459.833333333299</c:v>
                </c:pt>
                <c:pt idx="4436">
                  <c:v>41459.875</c:v>
                </c:pt>
                <c:pt idx="4437">
                  <c:v>41459.916666666701</c:v>
                </c:pt>
                <c:pt idx="4438">
                  <c:v>41459.958333333299</c:v>
                </c:pt>
                <c:pt idx="4439">
                  <c:v>41460</c:v>
                </c:pt>
                <c:pt idx="4440">
                  <c:v>41460.041666666701</c:v>
                </c:pt>
                <c:pt idx="4441">
                  <c:v>41460.083333333299</c:v>
                </c:pt>
                <c:pt idx="4442">
                  <c:v>41460.125</c:v>
                </c:pt>
                <c:pt idx="4443">
                  <c:v>41460.166666666701</c:v>
                </c:pt>
                <c:pt idx="4444">
                  <c:v>41460.208333333299</c:v>
                </c:pt>
                <c:pt idx="4445">
                  <c:v>41460.25</c:v>
                </c:pt>
                <c:pt idx="4446">
                  <c:v>41460.291666666701</c:v>
                </c:pt>
                <c:pt idx="4447">
                  <c:v>41460.333333333299</c:v>
                </c:pt>
                <c:pt idx="4448">
                  <c:v>41460.375</c:v>
                </c:pt>
                <c:pt idx="4449">
                  <c:v>41460.416666666701</c:v>
                </c:pt>
                <c:pt idx="4450">
                  <c:v>41460.458333333299</c:v>
                </c:pt>
                <c:pt idx="4451">
                  <c:v>41460.5</c:v>
                </c:pt>
                <c:pt idx="4452">
                  <c:v>41460.541666666701</c:v>
                </c:pt>
                <c:pt idx="4453">
                  <c:v>41460.583333333299</c:v>
                </c:pt>
                <c:pt idx="4454">
                  <c:v>41460.625</c:v>
                </c:pt>
                <c:pt idx="4455">
                  <c:v>41460.666666666701</c:v>
                </c:pt>
                <c:pt idx="4456">
                  <c:v>41460.708333333299</c:v>
                </c:pt>
                <c:pt idx="4457">
                  <c:v>41460.75</c:v>
                </c:pt>
                <c:pt idx="4458">
                  <c:v>41460.791666666701</c:v>
                </c:pt>
                <c:pt idx="4459">
                  <c:v>41460.833333333299</c:v>
                </c:pt>
                <c:pt idx="4460">
                  <c:v>41460.875</c:v>
                </c:pt>
                <c:pt idx="4461">
                  <c:v>41460.916666666701</c:v>
                </c:pt>
                <c:pt idx="4462">
                  <c:v>41460.958333333299</c:v>
                </c:pt>
                <c:pt idx="4463">
                  <c:v>41461</c:v>
                </c:pt>
                <c:pt idx="4464">
                  <c:v>41461.041666666701</c:v>
                </c:pt>
                <c:pt idx="4465">
                  <c:v>41461.083333333299</c:v>
                </c:pt>
                <c:pt idx="4466">
                  <c:v>41461.125</c:v>
                </c:pt>
                <c:pt idx="4467">
                  <c:v>41461.166666666701</c:v>
                </c:pt>
                <c:pt idx="4468">
                  <c:v>41461.208333333299</c:v>
                </c:pt>
                <c:pt idx="4469">
                  <c:v>41461.25</c:v>
                </c:pt>
                <c:pt idx="4470">
                  <c:v>41461.291666666701</c:v>
                </c:pt>
                <c:pt idx="4471">
                  <c:v>41461.333333333299</c:v>
                </c:pt>
                <c:pt idx="4472">
                  <c:v>41461.375</c:v>
                </c:pt>
                <c:pt idx="4473">
                  <c:v>41461.416666666701</c:v>
                </c:pt>
                <c:pt idx="4474">
                  <c:v>41461.458333333299</c:v>
                </c:pt>
                <c:pt idx="4475">
                  <c:v>41461.5</c:v>
                </c:pt>
                <c:pt idx="4476">
                  <c:v>41461.541666666701</c:v>
                </c:pt>
                <c:pt idx="4477">
                  <c:v>41461.583333333299</c:v>
                </c:pt>
                <c:pt idx="4478">
                  <c:v>41461.625</c:v>
                </c:pt>
                <c:pt idx="4479">
                  <c:v>41461.666666666701</c:v>
                </c:pt>
                <c:pt idx="4480">
                  <c:v>41461.708333333299</c:v>
                </c:pt>
                <c:pt idx="4481">
                  <c:v>41461.75</c:v>
                </c:pt>
                <c:pt idx="4482">
                  <c:v>41461.791666666701</c:v>
                </c:pt>
                <c:pt idx="4483">
                  <c:v>41461.833333333299</c:v>
                </c:pt>
                <c:pt idx="4484">
                  <c:v>41461.875</c:v>
                </c:pt>
                <c:pt idx="4485">
                  <c:v>41461.916666666701</c:v>
                </c:pt>
                <c:pt idx="4486">
                  <c:v>41461.958333333299</c:v>
                </c:pt>
                <c:pt idx="4487">
                  <c:v>41462</c:v>
                </c:pt>
                <c:pt idx="4488">
                  <c:v>41462.041666666701</c:v>
                </c:pt>
                <c:pt idx="4489">
                  <c:v>41462.083333333299</c:v>
                </c:pt>
                <c:pt idx="4490">
                  <c:v>41462.125</c:v>
                </c:pt>
                <c:pt idx="4491">
                  <c:v>41462.166666666701</c:v>
                </c:pt>
                <c:pt idx="4492">
                  <c:v>41462.208333333299</c:v>
                </c:pt>
                <c:pt idx="4493">
                  <c:v>41462.25</c:v>
                </c:pt>
                <c:pt idx="4494">
                  <c:v>41462.291666666701</c:v>
                </c:pt>
                <c:pt idx="4495">
                  <c:v>41462.333333333299</c:v>
                </c:pt>
                <c:pt idx="4496">
                  <c:v>41462.375</c:v>
                </c:pt>
                <c:pt idx="4497">
                  <c:v>41462.416666666701</c:v>
                </c:pt>
                <c:pt idx="4498">
                  <c:v>41462.458333333299</c:v>
                </c:pt>
                <c:pt idx="4499">
                  <c:v>41462.5</c:v>
                </c:pt>
                <c:pt idx="4500">
                  <c:v>41462.541666666701</c:v>
                </c:pt>
                <c:pt idx="4501">
                  <c:v>41462.583333333299</c:v>
                </c:pt>
                <c:pt idx="4502">
                  <c:v>41462.625</c:v>
                </c:pt>
                <c:pt idx="4503">
                  <c:v>41462.666666666701</c:v>
                </c:pt>
                <c:pt idx="4504">
                  <c:v>41462.708333333299</c:v>
                </c:pt>
                <c:pt idx="4505">
                  <c:v>41462.75</c:v>
                </c:pt>
                <c:pt idx="4506">
                  <c:v>41462.791666666701</c:v>
                </c:pt>
                <c:pt idx="4507">
                  <c:v>41462.833333333299</c:v>
                </c:pt>
                <c:pt idx="4508">
                  <c:v>41462.875</c:v>
                </c:pt>
                <c:pt idx="4509">
                  <c:v>41462.916666666701</c:v>
                </c:pt>
                <c:pt idx="4510">
                  <c:v>41462.958333333299</c:v>
                </c:pt>
                <c:pt idx="4511">
                  <c:v>41463</c:v>
                </c:pt>
                <c:pt idx="4512">
                  <c:v>41463.041666666701</c:v>
                </c:pt>
                <c:pt idx="4513">
                  <c:v>41463.083333333299</c:v>
                </c:pt>
                <c:pt idx="4514">
                  <c:v>41463.125</c:v>
                </c:pt>
                <c:pt idx="4515">
                  <c:v>41463.166666666701</c:v>
                </c:pt>
                <c:pt idx="4516">
                  <c:v>41463.208333333299</c:v>
                </c:pt>
                <c:pt idx="4517">
                  <c:v>41463.25</c:v>
                </c:pt>
                <c:pt idx="4518">
                  <c:v>41463.291666666701</c:v>
                </c:pt>
                <c:pt idx="4519">
                  <c:v>41463.333333333299</c:v>
                </c:pt>
                <c:pt idx="4520">
                  <c:v>41463.375</c:v>
                </c:pt>
                <c:pt idx="4521">
                  <c:v>41463.416666666701</c:v>
                </c:pt>
                <c:pt idx="4522">
                  <c:v>41463.458333333299</c:v>
                </c:pt>
                <c:pt idx="4523">
                  <c:v>41463.5</c:v>
                </c:pt>
                <c:pt idx="4524">
                  <c:v>41463.541666666701</c:v>
                </c:pt>
                <c:pt idx="4525">
                  <c:v>41463.583333333299</c:v>
                </c:pt>
                <c:pt idx="4526">
                  <c:v>41463.625</c:v>
                </c:pt>
                <c:pt idx="4527">
                  <c:v>41463.666666666701</c:v>
                </c:pt>
                <c:pt idx="4528">
                  <c:v>41463.708333333299</c:v>
                </c:pt>
                <c:pt idx="4529">
                  <c:v>41463.75</c:v>
                </c:pt>
                <c:pt idx="4530">
                  <c:v>41463.791666666701</c:v>
                </c:pt>
                <c:pt idx="4531">
                  <c:v>41463.833333333299</c:v>
                </c:pt>
                <c:pt idx="4532">
                  <c:v>41463.875</c:v>
                </c:pt>
                <c:pt idx="4533">
                  <c:v>41463.916666666701</c:v>
                </c:pt>
                <c:pt idx="4534">
                  <c:v>41463.958333333299</c:v>
                </c:pt>
                <c:pt idx="4535">
                  <c:v>41464</c:v>
                </c:pt>
                <c:pt idx="4536">
                  <c:v>41464.041666666701</c:v>
                </c:pt>
                <c:pt idx="4537">
                  <c:v>41464.083333333299</c:v>
                </c:pt>
                <c:pt idx="4538">
                  <c:v>41464.125</c:v>
                </c:pt>
                <c:pt idx="4539">
                  <c:v>41464.166666666701</c:v>
                </c:pt>
                <c:pt idx="4540">
                  <c:v>41464.208333333299</c:v>
                </c:pt>
                <c:pt idx="4541">
                  <c:v>41464.25</c:v>
                </c:pt>
                <c:pt idx="4542">
                  <c:v>41464.291666666701</c:v>
                </c:pt>
                <c:pt idx="4543">
                  <c:v>41464.333333333299</c:v>
                </c:pt>
                <c:pt idx="4544">
                  <c:v>41464.375</c:v>
                </c:pt>
                <c:pt idx="4545">
                  <c:v>41464.416666666701</c:v>
                </c:pt>
                <c:pt idx="4546">
                  <c:v>41464.458333333299</c:v>
                </c:pt>
                <c:pt idx="4547">
                  <c:v>41464.5</c:v>
                </c:pt>
                <c:pt idx="4548">
                  <c:v>41464.541666666701</c:v>
                </c:pt>
                <c:pt idx="4549">
                  <c:v>41464.583333333299</c:v>
                </c:pt>
                <c:pt idx="4550">
                  <c:v>41464.625</c:v>
                </c:pt>
                <c:pt idx="4551">
                  <c:v>41464.666666666701</c:v>
                </c:pt>
                <c:pt idx="4552">
                  <c:v>41464.708333333299</c:v>
                </c:pt>
                <c:pt idx="4553">
                  <c:v>41464.75</c:v>
                </c:pt>
                <c:pt idx="4554">
                  <c:v>41464.791666666701</c:v>
                </c:pt>
                <c:pt idx="4555">
                  <c:v>41464.833333333299</c:v>
                </c:pt>
                <c:pt idx="4556">
                  <c:v>41464.875</c:v>
                </c:pt>
                <c:pt idx="4557">
                  <c:v>41464.916666666701</c:v>
                </c:pt>
                <c:pt idx="4558">
                  <c:v>41464.958333333299</c:v>
                </c:pt>
                <c:pt idx="4559">
                  <c:v>41465</c:v>
                </c:pt>
                <c:pt idx="4560">
                  <c:v>41465.041666666701</c:v>
                </c:pt>
                <c:pt idx="4561">
                  <c:v>41465.083333333299</c:v>
                </c:pt>
                <c:pt idx="4562">
                  <c:v>41465.125</c:v>
                </c:pt>
                <c:pt idx="4563">
                  <c:v>41465.166666666701</c:v>
                </c:pt>
                <c:pt idx="4564">
                  <c:v>41465.208333333299</c:v>
                </c:pt>
                <c:pt idx="4565">
                  <c:v>41465.25</c:v>
                </c:pt>
                <c:pt idx="4566">
                  <c:v>41465.291666666701</c:v>
                </c:pt>
                <c:pt idx="4567">
                  <c:v>41465.333333333299</c:v>
                </c:pt>
                <c:pt idx="4568">
                  <c:v>41465.375</c:v>
                </c:pt>
                <c:pt idx="4569">
                  <c:v>41465.416666666701</c:v>
                </c:pt>
                <c:pt idx="4570">
                  <c:v>41465.458333333299</c:v>
                </c:pt>
                <c:pt idx="4571">
                  <c:v>41465.5</c:v>
                </c:pt>
                <c:pt idx="4572">
                  <c:v>41465.541666666701</c:v>
                </c:pt>
                <c:pt idx="4573">
                  <c:v>41465.583333333299</c:v>
                </c:pt>
                <c:pt idx="4574">
                  <c:v>41465.625</c:v>
                </c:pt>
                <c:pt idx="4575">
                  <c:v>41465.666666666701</c:v>
                </c:pt>
                <c:pt idx="4576">
                  <c:v>41465.708333333299</c:v>
                </c:pt>
                <c:pt idx="4577">
                  <c:v>41465.75</c:v>
                </c:pt>
                <c:pt idx="4578">
                  <c:v>41465.791666666701</c:v>
                </c:pt>
                <c:pt idx="4579">
                  <c:v>41465.833333333299</c:v>
                </c:pt>
                <c:pt idx="4580">
                  <c:v>41465.875</c:v>
                </c:pt>
                <c:pt idx="4581">
                  <c:v>41465.916666666701</c:v>
                </c:pt>
                <c:pt idx="4582">
                  <c:v>41465.958333333299</c:v>
                </c:pt>
                <c:pt idx="4583">
                  <c:v>41466</c:v>
                </c:pt>
                <c:pt idx="4584">
                  <c:v>41466.041666666701</c:v>
                </c:pt>
                <c:pt idx="4585">
                  <c:v>41466.083333333299</c:v>
                </c:pt>
                <c:pt idx="4586">
                  <c:v>41466.125</c:v>
                </c:pt>
                <c:pt idx="4587">
                  <c:v>41466.166666666701</c:v>
                </c:pt>
                <c:pt idx="4588">
                  <c:v>41466.208333333299</c:v>
                </c:pt>
                <c:pt idx="4589">
                  <c:v>41466.25</c:v>
                </c:pt>
                <c:pt idx="4590">
                  <c:v>41466.291666666701</c:v>
                </c:pt>
                <c:pt idx="4591">
                  <c:v>41466.333333333299</c:v>
                </c:pt>
                <c:pt idx="4592">
                  <c:v>41466.375</c:v>
                </c:pt>
                <c:pt idx="4593">
                  <c:v>41466.416666666701</c:v>
                </c:pt>
                <c:pt idx="4594">
                  <c:v>41466.458333333299</c:v>
                </c:pt>
                <c:pt idx="4595">
                  <c:v>41466.5</c:v>
                </c:pt>
                <c:pt idx="4596">
                  <c:v>41466.541666666701</c:v>
                </c:pt>
                <c:pt idx="4597">
                  <c:v>41466.583333333299</c:v>
                </c:pt>
                <c:pt idx="4598">
                  <c:v>41466.625</c:v>
                </c:pt>
                <c:pt idx="4599">
                  <c:v>41466.666666666701</c:v>
                </c:pt>
                <c:pt idx="4600">
                  <c:v>41466.708333333299</c:v>
                </c:pt>
                <c:pt idx="4601">
                  <c:v>41466.75</c:v>
                </c:pt>
                <c:pt idx="4602">
                  <c:v>41466.791666666701</c:v>
                </c:pt>
                <c:pt idx="4603">
                  <c:v>41466.833333333299</c:v>
                </c:pt>
                <c:pt idx="4604">
                  <c:v>41466.875</c:v>
                </c:pt>
                <c:pt idx="4605">
                  <c:v>41466.916666666701</c:v>
                </c:pt>
                <c:pt idx="4606">
                  <c:v>41466.958333333299</c:v>
                </c:pt>
                <c:pt idx="4607">
                  <c:v>41467</c:v>
                </c:pt>
                <c:pt idx="4608">
                  <c:v>41467.041666666701</c:v>
                </c:pt>
                <c:pt idx="4609">
                  <c:v>41467.083333333299</c:v>
                </c:pt>
                <c:pt idx="4610">
                  <c:v>41467.125</c:v>
                </c:pt>
                <c:pt idx="4611">
                  <c:v>41467.166666666701</c:v>
                </c:pt>
                <c:pt idx="4612">
                  <c:v>41467.208333333299</c:v>
                </c:pt>
                <c:pt idx="4613">
                  <c:v>41467.25</c:v>
                </c:pt>
                <c:pt idx="4614">
                  <c:v>41467.291666666701</c:v>
                </c:pt>
                <c:pt idx="4615">
                  <c:v>41467.333333333299</c:v>
                </c:pt>
                <c:pt idx="4616">
                  <c:v>41467.375</c:v>
                </c:pt>
                <c:pt idx="4617">
                  <c:v>41467.416666666701</c:v>
                </c:pt>
                <c:pt idx="4618">
                  <c:v>41467.458333333299</c:v>
                </c:pt>
                <c:pt idx="4619">
                  <c:v>41467.5</c:v>
                </c:pt>
                <c:pt idx="4620">
                  <c:v>41467.541666666701</c:v>
                </c:pt>
                <c:pt idx="4621">
                  <c:v>41467.583333333299</c:v>
                </c:pt>
                <c:pt idx="4622">
                  <c:v>41467.625</c:v>
                </c:pt>
                <c:pt idx="4623">
                  <c:v>41467.666666666701</c:v>
                </c:pt>
                <c:pt idx="4624">
                  <c:v>41467.708333333299</c:v>
                </c:pt>
                <c:pt idx="4625">
                  <c:v>41467.75</c:v>
                </c:pt>
                <c:pt idx="4626">
                  <c:v>41467.791666666701</c:v>
                </c:pt>
                <c:pt idx="4627">
                  <c:v>41467.833333333299</c:v>
                </c:pt>
                <c:pt idx="4628">
                  <c:v>41467.875</c:v>
                </c:pt>
                <c:pt idx="4629">
                  <c:v>41467.916666666701</c:v>
                </c:pt>
                <c:pt idx="4630">
                  <c:v>41467.958333333299</c:v>
                </c:pt>
                <c:pt idx="4631">
                  <c:v>41468</c:v>
                </c:pt>
                <c:pt idx="4632">
                  <c:v>41468.041666666701</c:v>
                </c:pt>
                <c:pt idx="4633">
                  <c:v>41468.083333333299</c:v>
                </c:pt>
                <c:pt idx="4634">
                  <c:v>41468.125</c:v>
                </c:pt>
                <c:pt idx="4635">
                  <c:v>41468.166666666701</c:v>
                </c:pt>
                <c:pt idx="4636">
                  <c:v>41468.208333333299</c:v>
                </c:pt>
                <c:pt idx="4637">
                  <c:v>41468.25</c:v>
                </c:pt>
                <c:pt idx="4638">
                  <c:v>41468.291666666701</c:v>
                </c:pt>
                <c:pt idx="4639">
                  <c:v>41468.333333333299</c:v>
                </c:pt>
                <c:pt idx="4640">
                  <c:v>41468.375</c:v>
                </c:pt>
                <c:pt idx="4641">
                  <c:v>41468.416666666701</c:v>
                </c:pt>
                <c:pt idx="4642">
                  <c:v>41468.458333333299</c:v>
                </c:pt>
                <c:pt idx="4643">
                  <c:v>41468.5</c:v>
                </c:pt>
                <c:pt idx="4644">
                  <c:v>41468.541666666701</c:v>
                </c:pt>
                <c:pt idx="4645">
                  <c:v>41468.583333333299</c:v>
                </c:pt>
                <c:pt idx="4646">
                  <c:v>41468.625</c:v>
                </c:pt>
                <c:pt idx="4647">
                  <c:v>41468.666666666701</c:v>
                </c:pt>
                <c:pt idx="4648">
                  <c:v>41468.708333333299</c:v>
                </c:pt>
                <c:pt idx="4649">
                  <c:v>41468.75</c:v>
                </c:pt>
                <c:pt idx="4650">
                  <c:v>41468.791666666701</c:v>
                </c:pt>
                <c:pt idx="4651">
                  <c:v>41468.833333333299</c:v>
                </c:pt>
                <c:pt idx="4652">
                  <c:v>41468.875</c:v>
                </c:pt>
                <c:pt idx="4653">
                  <c:v>41468.916666666701</c:v>
                </c:pt>
                <c:pt idx="4654">
                  <c:v>41468.958333333299</c:v>
                </c:pt>
                <c:pt idx="4655">
                  <c:v>41469</c:v>
                </c:pt>
                <c:pt idx="4656">
                  <c:v>41469.041666666701</c:v>
                </c:pt>
                <c:pt idx="4657">
                  <c:v>41469.083333333299</c:v>
                </c:pt>
                <c:pt idx="4658">
                  <c:v>41469.125</c:v>
                </c:pt>
                <c:pt idx="4659">
                  <c:v>41469.166666666701</c:v>
                </c:pt>
                <c:pt idx="4660">
                  <c:v>41469.208333333299</c:v>
                </c:pt>
                <c:pt idx="4661">
                  <c:v>41469.25</c:v>
                </c:pt>
                <c:pt idx="4662">
                  <c:v>41469.291666666701</c:v>
                </c:pt>
                <c:pt idx="4663">
                  <c:v>41469.333333333299</c:v>
                </c:pt>
                <c:pt idx="4664">
                  <c:v>41469.375</c:v>
                </c:pt>
                <c:pt idx="4665">
                  <c:v>41469.416666666701</c:v>
                </c:pt>
                <c:pt idx="4666">
                  <c:v>41469.458333333299</c:v>
                </c:pt>
                <c:pt idx="4667">
                  <c:v>41469.5</c:v>
                </c:pt>
                <c:pt idx="4668">
                  <c:v>41469.541666666701</c:v>
                </c:pt>
                <c:pt idx="4669">
                  <c:v>41469.583333333299</c:v>
                </c:pt>
                <c:pt idx="4670">
                  <c:v>41469.625</c:v>
                </c:pt>
                <c:pt idx="4671">
                  <c:v>41469.666666666701</c:v>
                </c:pt>
                <c:pt idx="4672">
                  <c:v>41469.708333333299</c:v>
                </c:pt>
                <c:pt idx="4673">
                  <c:v>41469.75</c:v>
                </c:pt>
                <c:pt idx="4674">
                  <c:v>41469.791666666701</c:v>
                </c:pt>
                <c:pt idx="4675">
                  <c:v>41469.833333333299</c:v>
                </c:pt>
                <c:pt idx="4676">
                  <c:v>41469.875</c:v>
                </c:pt>
                <c:pt idx="4677">
                  <c:v>41469.916666666701</c:v>
                </c:pt>
                <c:pt idx="4678">
                  <c:v>41469.958333333299</c:v>
                </c:pt>
                <c:pt idx="4679">
                  <c:v>41470</c:v>
                </c:pt>
                <c:pt idx="4680">
                  <c:v>41470.041666666701</c:v>
                </c:pt>
                <c:pt idx="4681">
                  <c:v>41470.083333333299</c:v>
                </c:pt>
                <c:pt idx="4682">
                  <c:v>41470.125</c:v>
                </c:pt>
                <c:pt idx="4683">
                  <c:v>41470.166666666701</c:v>
                </c:pt>
                <c:pt idx="4684">
                  <c:v>41470.208333333299</c:v>
                </c:pt>
                <c:pt idx="4685">
                  <c:v>41470.25</c:v>
                </c:pt>
                <c:pt idx="4686">
                  <c:v>41470.291666666701</c:v>
                </c:pt>
                <c:pt idx="4687">
                  <c:v>41470.333333333299</c:v>
                </c:pt>
                <c:pt idx="4688">
                  <c:v>41470.375</c:v>
                </c:pt>
                <c:pt idx="4689">
                  <c:v>41470.416666666701</c:v>
                </c:pt>
                <c:pt idx="4690">
                  <c:v>41470.458333333299</c:v>
                </c:pt>
                <c:pt idx="4691">
                  <c:v>41470.5</c:v>
                </c:pt>
                <c:pt idx="4692">
                  <c:v>41470.541666666701</c:v>
                </c:pt>
                <c:pt idx="4693">
                  <c:v>41470.583333333299</c:v>
                </c:pt>
                <c:pt idx="4694">
                  <c:v>41470.625</c:v>
                </c:pt>
                <c:pt idx="4695">
                  <c:v>41470.666666666701</c:v>
                </c:pt>
                <c:pt idx="4696">
                  <c:v>41470.708333333299</c:v>
                </c:pt>
                <c:pt idx="4697">
                  <c:v>41470.75</c:v>
                </c:pt>
                <c:pt idx="4698">
                  <c:v>41470.791666666701</c:v>
                </c:pt>
                <c:pt idx="4699">
                  <c:v>41470.833333333299</c:v>
                </c:pt>
                <c:pt idx="4700">
                  <c:v>41470.875</c:v>
                </c:pt>
                <c:pt idx="4701">
                  <c:v>41470.916666666701</c:v>
                </c:pt>
                <c:pt idx="4702">
                  <c:v>41470.958333333299</c:v>
                </c:pt>
                <c:pt idx="4703">
                  <c:v>41471</c:v>
                </c:pt>
                <c:pt idx="4704">
                  <c:v>41471.041666666701</c:v>
                </c:pt>
                <c:pt idx="4705">
                  <c:v>41471.083333333299</c:v>
                </c:pt>
                <c:pt idx="4706">
                  <c:v>41471.125</c:v>
                </c:pt>
                <c:pt idx="4707">
                  <c:v>41471.166666666701</c:v>
                </c:pt>
                <c:pt idx="4708">
                  <c:v>41471.208333333299</c:v>
                </c:pt>
                <c:pt idx="4709">
                  <c:v>41471.25</c:v>
                </c:pt>
                <c:pt idx="4710">
                  <c:v>41471.291666666701</c:v>
                </c:pt>
                <c:pt idx="4711">
                  <c:v>41471.333333333299</c:v>
                </c:pt>
                <c:pt idx="4712">
                  <c:v>41471.375</c:v>
                </c:pt>
                <c:pt idx="4713">
                  <c:v>41471.416666666701</c:v>
                </c:pt>
                <c:pt idx="4714">
                  <c:v>41471.458333333299</c:v>
                </c:pt>
                <c:pt idx="4715">
                  <c:v>41471.5</c:v>
                </c:pt>
                <c:pt idx="4716">
                  <c:v>41471.541666666701</c:v>
                </c:pt>
                <c:pt idx="4717">
                  <c:v>41471.583333333299</c:v>
                </c:pt>
                <c:pt idx="4718">
                  <c:v>41471.625</c:v>
                </c:pt>
                <c:pt idx="4719">
                  <c:v>41471.666666666701</c:v>
                </c:pt>
                <c:pt idx="4720">
                  <c:v>41471.708333333299</c:v>
                </c:pt>
                <c:pt idx="4721">
                  <c:v>41471.75</c:v>
                </c:pt>
                <c:pt idx="4722">
                  <c:v>41471.791666666701</c:v>
                </c:pt>
                <c:pt idx="4723">
                  <c:v>41471.833333333299</c:v>
                </c:pt>
                <c:pt idx="4724">
                  <c:v>41471.875</c:v>
                </c:pt>
                <c:pt idx="4725">
                  <c:v>41471.916666666701</c:v>
                </c:pt>
                <c:pt idx="4726">
                  <c:v>41471.958333333299</c:v>
                </c:pt>
                <c:pt idx="4727">
                  <c:v>41472</c:v>
                </c:pt>
                <c:pt idx="4728">
                  <c:v>41472.041666666701</c:v>
                </c:pt>
                <c:pt idx="4729">
                  <c:v>41472.083333333299</c:v>
                </c:pt>
                <c:pt idx="4730">
                  <c:v>41472.125</c:v>
                </c:pt>
                <c:pt idx="4731">
                  <c:v>41472.166666666701</c:v>
                </c:pt>
                <c:pt idx="4732">
                  <c:v>41472.208333333299</c:v>
                </c:pt>
                <c:pt idx="4733">
                  <c:v>41472.25</c:v>
                </c:pt>
                <c:pt idx="4734">
                  <c:v>41472.291666666701</c:v>
                </c:pt>
                <c:pt idx="4735">
                  <c:v>41472.333333333299</c:v>
                </c:pt>
                <c:pt idx="4736">
                  <c:v>41472.375</c:v>
                </c:pt>
                <c:pt idx="4737">
                  <c:v>41472.416666666701</c:v>
                </c:pt>
                <c:pt idx="4738">
                  <c:v>41472.458333333299</c:v>
                </c:pt>
                <c:pt idx="4739">
                  <c:v>41472.5</c:v>
                </c:pt>
                <c:pt idx="4740">
                  <c:v>41472.541666666701</c:v>
                </c:pt>
                <c:pt idx="4741">
                  <c:v>41472.583333333299</c:v>
                </c:pt>
                <c:pt idx="4742">
                  <c:v>41472.625</c:v>
                </c:pt>
                <c:pt idx="4743">
                  <c:v>41472.666666666701</c:v>
                </c:pt>
                <c:pt idx="4744">
                  <c:v>41472.708333333299</c:v>
                </c:pt>
                <c:pt idx="4745">
                  <c:v>41472.75</c:v>
                </c:pt>
                <c:pt idx="4746">
                  <c:v>41472.791666666701</c:v>
                </c:pt>
                <c:pt idx="4747">
                  <c:v>41472.833333333299</c:v>
                </c:pt>
                <c:pt idx="4748">
                  <c:v>41472.875</c:v>
                </c:pt>
                <c:pt idx="4749">
                  <c:v>41472.916666666701</c:v>
                </c:pt>
                <c:pt idx="4750">
                  <c:v>41472.958333333299</c:v>
                </c:pt>
                <c:pt idx="4751">
                  <c:v>41473</c:v>
                </c:pt>
                <c:pt idx="4752">
                  <c:v>41473.041666666701</c:v>
                </c:pt>
                <c:pt idx="4753">
                  <c:v>41473.083333333299</c:v>
                </c:pt>
                <c:pt idx="4754">
                  <c:v>41473.125</c:v>
                </c:pt>
                <c:pt idx="4755">
                  <c:v>41473.166666666701</c:v>
                </c:pt>
                <c:pt idx="4756">
                  <c:v>41473.208333333299</c:v>
                </c:pt>
                <c:pt idx="4757">
                  <c:v>41473.25</c:v>
                </c:pt>
                <c:pt idx="4758">
                  <c:v>41473.291666666701</c:v>
                </c:pt>
                <c:pt idx="4759">
                  <c:v>41473.333333333299</c:v>
                </c:pt>
                <c:pt idx="4760">
                  <c:v>41473.375</c:v>
                </c:pt>
                <c:pt idx="4761">
                  <c:v>41473.416666666701</c:v>
                </c:pt>
                <c:pt idx="4762">
                  <c:v>41473.458333333299</c:v>
                </c:pt>
                <c:pt idx="4763">
                  <c:v>41473.5</c:v>
                </c:pt>
                <c:pt idx="4764">
                  <c:v>41473.541666666701</c:v>
                </c:pt>
                <c:pt idx="4765">
                  <c:v>41473.583333333299</c:v>
                </c:pt>
                <c:pt idx="4766">
                  <c:v>41473.625</c:v>
                </c:pt>
                <c:pt idx="4767">
                  <c:v>41473.666666666701</c:v>
                </c:pt>
                <c:pt idx="4768">
                  <c:v>41473.708333333299</c:v>
                </c:pt>
                <c:pt idx="4769">
                  <c:v>41473.75</c:v>
                </c:pt>
                <c:pt idx="4770">
                  <c:v>41473.791666666701</c:v>
                </c:pt>
                <c:pt idx="4771">
                  <c:v>41473.833333333299</c:v>
                </c:pt>
                <c:pt idx="4772">
                  <c:v>41473.875</c:v>
                </c:pt>
                <c:pt idx="4773">
                  <c:v>41473.916666666701</c:v>
                </c:pt>
                <c:pt idx="4774">
                  <c:v>41473.958333333299</c:v>
                </c:pt>
                <c:pt idx="4775">
                  <c:v>41474</c:v>
                </c:pt>
                <c:pt idx="4776">
                  <c:v>41474.041666666701</c:v>
                </c:pt>
                <c:pt idx="4777">
                  <c:v>41474.083333333299</c:v>
                </c:pt>
                <c:pt idx="4778">
                  <c:v>41474.125</c:v>
                </c:pt>
                <c:pt idx="4779">
                  <c:v>41474.166666666701</c:v>
                </c:pt>
                <c:pt idx="4780">
                  <c:v>41474.208333333299</c:v>
                </c:pt>
                <c:pt idx="4781">
                  <c:v>41474.25</c:v>
                </c:pt>
                <c:pt idx="4782">
                  <c:v>41474.291666666701</c:v>
                </c:pt>
                <c:pt idx="4783">
                  <c:v>41474.333333333299</c:v>
                </c:pt>
                <c:pt idx="4784">
                  <c:v>41474.375</c:v>
                </c:pt>
                <c:pt idx="4785">
                  <c:v>41474.416666666701</c:v>
                </c:pt>
                <c:pt idx="4786">
                  <c:v>41474.458333333299</c:v>
                </c:pt>
                <c:pt idx="4787">
                  <c:v>41474.5</c:v>
                </c:pt>
                <c:pt idx="4788">
                  <c:v>41474.541666666701</c:v>
                </c:pt>
                <c:pt idx="4789">
                  <c:v>41474.583333333299</c:v>
                </c:pt>
                <c:pt idx="4790">
                  <c:v>41474.625</c:v>
                </c:pt>
                <c:pt idx="4791">
                  <c:v>41474.666666666701</c:v>
                </c:pt>
                <c:pt idx="4792">
                  <c:v>41474.708333333299</c:v>
                </c:pt>
                <c:pt idx="4793">
                  <c:v>41474.75</c:v>
                </c:pt>
                <c:pt idx="4794">
                  <c:v>41474.791666666701</c:v>
                </c:pt>
                <c:pt idx="4795">
                  <c:v>41474.833333333299</c:v>
                </c:pt>
                <c:pt idx="4796">
                  <c:v>41474.875</c:v>
                </c:pt>
                <c:pt idx="4797">
                  <c:v>41474.916666666701</c:v>
                </c:pt>
                <c:pt idx="4798">
                  <c:v>41474.958333333299</c:v>
                </c:pt>
                <c:pt idx="4799">
                  <c:v>41475</c:v>
                </c:pt>
                <c:pt idx="4800">
                  <c:v>41475.041666666701</c:v>
                </c:pt>
                <c:pt idx="4801">
                  <c:v>41475.083333333299</c:v>
                </c:pt>
                <c:pt idx="4802">
                  <c:v>41475.125</c:v>
                </c:pt>
                <c:pt idx="4803">
                  <c:v>41475.166666666701</c:v>
                </c:pt>
                <c:pt idx="4804">
                  <c:v>41475.208333333299</c:v>
                </c:pt>
                <c:pt idx="4805">
                  <c:v>41475.25</c:v>
                </c:pt>
                <c:pt idx="4806">
                  <c:v>41475.291666666701</c:v>
                </c:pt>
                <c:pt idx="4807">
                  <c:v>41475.333333333299</c:v>
                </c:pt>
                <c:pt idx="4808">
                  <c:v>41475.375</c:v>
                </c:pt>
                <c:pt idx="4809">
                  <c:v>41475.416666666701</c:v>
                </c:pt>
                <c:pt idx="4810">
                  <c:v>41475.458333333299</c:v>
                </c:pt>
                <c:pt idx="4811">
                  <c:v>41475.5</c:v>
                </c:pt>
                <c:pt idx="4812">
                  <c:v>41475.541666666701</c:v>
                </c:pt>
                <c:pt idx="4813">
                  <c:v>41475.583333333299</c:v>
                </c:pt>
                <c:pt idx="4814">
                  <c:v>41475.625</c:v>
                </c:pt>
                <c:pt idx="4815">
                  <c:v>41475.666666666701</c:v>
                </c:pt>
                <c:pt idx="4816">
                  <c:v>41475.708333333299</c:v>
                </c:pt>
                <c:pt idx="4817">
                  <c:v>41475.75</c:v>
                </c:pt>
                <c:pt idx="4818">
                  <c:v>41475.791666666701</c:v>
                </c:pt>
                <c:pt idx="4819">
                  <c:v>41475.833333333299</c:v>
                </c:pt>
                <c:pt idx="4820">
                  <c:v>41475.875</c:v>
                </c:pt>
                <c:pt idx="4821">
                  <c:v>41475.916666666701</c:v>
                </c:pt>
                <c:pt idx="4822">
                  <c:v>41475.958333333299</c:v>
                </c:pt>
                <c:pt idx="4823">
                  <c:v>41476</c:v>
                </c:pt>
                <c:pt idx="4824">
                  <c:v>41476.041666666701</c:v>
                </c:pt>
                <c:pt idx="4825">
                  <c:v>41476.083333333299</c:v>
                </c:pt>
                <c:pt idx="4826">
                  <c:v>41476.125</c:v>
                </c:pt>
                <c:pt idx="4827">
                  <c:v>41476.166666666701</c:v>
                </c:pt>
                <c:pt idx="4828">
                  <c:v>41476.208333333299</c:v>
                </c:pt>
                <c:pt idx="4829">
                  <c:v>41476.25</c:v>
                </c:pt>
                <c:pt idx="4830">
                  <c:v>41476.291666666701</c:v>
                </c:pt>
                <c:pt idx="4831">
                  <c:v>41476.333333333299</c:v>
                </c:pt>
                <c:pt idx="4832">
                  <c:v>41476.375</c:v>
                </c:pt>
                <c:pt idx="4833">
                  <c:v>41476.416666666701</c:v>
                </c:pt>
                <c:pt idx="4834">
                  <c:v>41476.458333333299</c:v>
                </c:pt>
                <c:pt idx="4835">
                  <c:v>41476.5</c:v>
                </c:pt>
                <c:pt idx="4836">
                  <c:v>41476.541666666701</c:v>
                </c:pt>
                <c:pt idx="4837">
                  <c:v>41476.583333333299</c:v>
                </c:pt>
                <c:pt idx="4838">
                  <c:v>41476.625</c:v>
                </c:pt>
                <c:pt idx="4839">
                  <c:v>41476.666666666701</c:v>
                </c:pt>
                <c:pt idx="4840">
                  <c:v>41476.708333333299</c:v>
                </c:pt>
                <c:pt idx="4841">
                  <c:v>41476.75</c:v>
                </c:pt>
                <c:pt idx="4842">
                  <c:v>41476.791666666701</c:v>
                </c:pt>
                <c:pt idx="4843">
                  <c:v>41476.833333333299</c:v>
                </c:pt>
                <c:pt idx="4844">
                  <c:v>41476.875</c:v>
                </c:pt>
                <c:pt idx="4845">
                  <c:v>41476.916666666701</c:v>
                </c:pt>
                <c:pt idx="4846">
                  <c:v>41476.958333333299</c:v>
                </c:pt>
                <c:pt idx="4847">
                  <c:v>41477</c:v>
                </c:pt>
                <c:pt idx="4848">
                  <c:v>41477.041666666701</c:v>
                </c:pt>
                <c:pt idx="4849">
                  <c:v>41477.083333333299</c:v>
                </c:pt>
                <c:pt idx="4850">
                  <c:v>41477.125</c:v>
                </c:pt>
                <c:pt idx="4851">
                  <c:v>41477.166666666701</c:v>
                </c:pt>
                <c:pt idx="4852">
                  <c:v>41477.208333333299</c:v>
                </c:pt>
                <c:pt idx="4853">
                  <c:v>41477.25</c:v>
                </c:pt>
                <c:pt idx="4854">
                  <c:v>41477.291666666701</c:v>
                </c:pt>
                <c:pt idx="4855">
                  <c:v>41477.333333333299</c:v>
                </c:pt>
                <c:pt idx="4856">
                  <c:v>41477.375</c:v>
                </c:pt>
                <c:pt idx="4857">
                  <c:v>41477.416666666701</c:v>
                </c:pt>
                <c:pt idx="4858">
                  <c:v>41477.458333333299</c:v>
                </c:pt>
                <c:pt idx="4859">
                  <c:v>41477.5</c:v>
                </c:pt>
                <c:pt idx="4860">
                  <c:v>41477.541666666701</c:v>
                </c:pt>
                <c:pt idx="4861">
                  <c:v>41477.583333333299</c:v>
                </c:pt>
                <c:pt idx="4862">
                  <c:v>41477.625</c:v>
                </c:pt>
                <c:pt idx="4863">
                  <c:v>41477.666666666701</c:v>
                </c:pt>
                <c:pt idx="4864">
                  <c:v>41477.708333333299</c:v>
                </c:pt>
                <c:pt idx="4865">
                  <c:v>41477.75</c:v>
                </c:pt>
                <c:pt idx="4866">
                  <c:v>41477.791666666701</c:v>
                </c:pt>
                <c:pt idx="4867">
                  <c:v>41477.833333333299</c:v>
                </c:pt>
                <c:pt idx="4868">
                  <c:v>41477.875</c:v>
                </c:pt>
                <c:pt idx="4869">
                  <c:v>41477.916666666701</c:v>
                </c:pt>
                <c:pt idx="4870">
                  <c:v>41477.958333333299</c:v>
                </c:pt>
                <c:pt idx="4871">
                  <c:v>41478</c:v>
                </c:pt>
                <c:pt idx="4872">
                  <c:v>41478.041666666701</c:v>
                </c:pt>
                <c:pt idx="4873">
                  <c:v>41478.083333333299</c:v>
                </c:pt>
                <c:pt idx="4874">
                  <c:v>41478.125</c:v>
                </c:pt>
                <c:pt idx="4875">
                  <c:v>41478.166666666701</c:v>
                </c:pt>
                <c:pt idx="4876">
                  <c:v>41478.208333333299</c:v>
                </c:pt>
                <c:pt idx="4877">
                  <c:v>41478.25</c:v>
                </c:pt>
                <c:pt idx="4878">
                  <c:v>41478.291666666701</c:v>
                </c:pt>
                <c:pt idx="4879">
                  <c:v>41478.333333333299</c:v>
                </c:pt>
                <c:pt idx="4880">
                  <c:v>41478.375</c:v>
                </c:pt>
                <c:pt idx="4881">
                  <c:v>41478.416666666701</c:v>
                </c:pt>
                <c:pt idx="4882">
                  <c:v>41478.458333333299</c:v>
                </c:pt>
                <c:pt idx="4883">
                  <c:v>41478.5</c:v>
                </c:pt>
                <c:pt idx="4884">
                  <c:v>41478.541666666701</c:v>
                </c:pt>
                <c:pt idx="4885">
                  <c:v>41478.583333333299</c:v>
                </c:pt>
                <c:pt idx="4886">
                  <c:v>41478.625</c:v>
                </c:pt>
                <c:pt idx="4887">
                  <c:v>41478.666666666701</c:v>
                </c:pt>
                <c:pt idx="4888">
                  <c:v>41478.708333333299</c:v>
                </c:pt>
                <c:pt idx="4889">
                  <c:v>41478.75</c:v>
                </c:pt>
                <c:pt idx="4890">
                  <c:v>41478.791666666701</c:v>
                </c:pt>
                <c:pt idx="4891">
                  <c:v>41478.833333333299</c:v>
                </c:pt>
                <c:pt idx="4892">
                  <c:v>41478.875</c:v>
                </c:pt>
                <c:pt idx="4893">
                  <c:v>41478.916666666701</c:v>
                </c:pt>
                <c:pt idx="4894">
                  <c:v>41478.958333333299</c:v>
                </c:pt>
                <c:pt idx="4895">
                  <c:v>41479</c:v>
                </c:pt>
                <c:pt idx="4896">
                  <c:v>41479.041666666701</c:v>
                </c:pt>
                <c:pt idx="4897">
                  <c:v>41479.083333333299</c:v>
                </c:pt>
                <c:pt idx="4898">
                  <c:v>41479.125</c:v>
                </c:pt>
                <c:pt idx="4899">
                  <c:v>41479.166666666701</c:v>
                </c:pt>
                <c:pt idx="4900">
                  <c:v>41479.208333333299</c:v>
                </c:pt>
                <c:pt idx="4901">
                  <c:v>41479.25</c:v>
                </c:pt>
                <c:pt idx="4902">
                  <c:v>41479.291666666701</c:v>
                </c:pt>
                <c:pt idx="4903">
                  <c:v>41479.333333333299</c:v>
                </c:pt>
                <c:pt idx="4904">
                  <c:v>41479.375</c:v>
                </c:pt>
                <c:pt idx="4905">
                  <c:v>41479.416666666701</c:v>
                </c:pt>
                <c:pt idx="4906">
                  <c:v>41479.458333333299</c:v>
                </c:pt>
                <c:pt idx="4907">
                  <c:v>41479.5</c:v>
                </c:pt>
                <c:pt idx="4908">
                  <c:v>41479.541666666701</c:v>
                </c:pt>
                <c:pt idx="4909">
                  <c:v>41479.583333333299</c:v>
                </c:pt>
                <c:pt idx="4910">
                  <c:v>41479.625</c:v>
                </c:pt>
                <c:pt idx="4911">
                  <c:v>41479.666666666701</c:v>
                </c:pt>
                <c:pt idx="4912">
                  <c:v>41479.708333333299</c:v>
                </c:pt>
                <c:pt idx="4913">
                  <c:v>41479.75</c:v>
                </c:pt>
                <c:pt idx="4914">
                  <c:v>41479.791666666701</c:v>
                </c:pt>
                <c:pt idx="4915">
                  <c:v>41479.833333333299</c:v>
                </c:pt>
                <c:pt idx="4916">
                  <c:v>41479.875</c:v>
                </c:pt>
                <c:pt idx="4917">
                  <c:v>41479.916666666701</c:v>
                </c:pt>
                <c:pt idx="4918">
                  <c:v>41479.958333333299</c:v>
                </c:pt>
                <c:pt idx="4919">
                  <c:v>41480</c:v>
                </c:pt>
                <c:pt idx="4920">
                  <c:v>41480.041666666701</c:v>
                </c:pt>
                <c:pt idx="4921">
                  <c:v>41480.083333333299</c:v>
                </c:pt>
                <c:pt idx="4922">
                  <c:v>41480.125</c:v>
                </c:pt>
                <c:pt idx="4923">
                  <c:v>41480.166666666701</c:v>
                </c:pt>
                <c:pt idx="4924">
                  <c:v>41480.208333333299</c:v>
                </c:pt>
                <c:pt idx="4925">
                  <c:v>41480.25</c:v>
                </c:pt>
                <c:pt idx="4926">
                  <c:v>41480.291666666701</c:v>
                </c:pt>
                <c:pt idx="4927">
                  <c:v>41480.333333333299</c:v>
                </c:pt>
                <c:pt idx="4928">
                  <c:v>41480.375</c:v>
                </c:pt>
                <c:pt idx="4929">
                  <c:v>41480.416666666701</c:v>
                </c:pt>
                <c:pt idx="4930">
                  <c:v>41480.458333333299</c:v>
                </c:pt>
                <c:pt idx="4931">
                  <c:v>41480.5</c:v>
                </c:pt>
                <c:pt idx="4932">
                  <c:v>41480.541666666701</c:v>
                </c:pt>
                <c:pt idx="4933">
                  <c:v>41480.583333333299</c:v>
                </c:pt>
                <c:pt idx="4934">
                  <c:v>41480.625</c:v>
                </c:pt>
                <c:pt idx="4935">
                  <c:v>41480.666666666701</c:v>
                </c:pt>
                <c:pt idx="4936">
                  <c:v>41480.708333333299</c:v>
                </c:pt>
                <c:pt idx="4937">
                  <c:v>41480.75</c:v>
                </c:pt>
                <c:pt idx="4938">
                  <c:v>41480.791666666701</c:v>
                </c:pt>
                <c:pt idx="4939">
                  <c:v>41480.833333333299</c:v>
                </c:pt>
                <c:pt idx="4940">
                  <c:v>41480.875</c:v>
                </c:pt>
                <c:pt idx="4941">
                  <c:v>41480.916666666701</c:v>
                </c:pt>
                <c:pt idx="4942">
                  <c:v>41480.958333333299</c:v>
                </c:pt>
                <c:pt idx="4943">
                  <c:v>41481</c:v>
                </c:pt>
                <c:pt idx="4944">
                  <c:v>41481.041666666701</c:v>
                </c:pt>
                <c:pt idx="4945">
                  <c:v>41481.083333333299</c:v>
                </c:pt>
                <c:pt idx="4946">
                  <c:v>41481.125</c:v>
                </c:pt>
                <c:pt idx="4947">
                  <c:v>41481.166666666701</c:v>
                </c:pt>
                <c:pt idx="4948">
                  <c:v>41481.208333333299</c:v>
                </c:pt>
                <c:pt idx="4949">
                  <c:v>41481.25</c:v>
                </c:pt>
                <c:pt idx="4950">
                  <c:v>41481.291666666701</c:v>
                </c:pt>
                <c:pt idx="4951">
                  <c:v>41481.333333333299</c:v>
                </c:pt>
                <c:pt idx="4952">
                  <c:v>41481.375</c:v>
                </c:pt>
                <c:pt idx="4953">
                  <c:v>41481.416666666701</c:v>
                </c:pt>
                <c:pt idx="4954">
                  <c:v>41481.458333333299</c:v>
                </c:pt>
                <c:pt idx="4955">
                  <c:v>41481.5</c:v>
                </c:pt>
                <c:pt idx="4956">
                  <c:v>41481.541666666701</c:v>
                </c:pt>
                <c:pt idx="4957">
                  <c:v>41481.583333333299</c:v>
                </c:pt>
                <c:pt idx="4958">
                  <c:v>41481.625</c:v>
                </c:pt>
                <c:pt idx="4959">
                  <c:v>41481.666666666701</c:v>
                </c:pt>
                <c:pt idx="4960">
                  <c:v>41481.708333333299</c:v>
                </c:pt>
                <c:pt idx="4961">
                  <c:v>41481.75</c:v>
                </c:pt>
                <c:pt idx="4962">
                  <c:v>41481.791666666701</c:v>
                </c:pt>
                <c:pt idx="4963">
                  <c:v>41481.833333333299</c:v>
                </c:pt>
                <c:pt idx="4964">
                  <c:v>41481.875</c:v>
                </c:pt>
                <c:pt idx="4965">
                  <c:v>41481.916666666701</c:v>
                </c:pt>
                <c:pt idx="4966">
                  <c:v>41481.958333333299</c:v>
                </c:pt>
                <c:pt idx="4967">
                  <c:v>41482</c:v>
                </c:pt>
                <c:pt idx="4968">
                  <c:v>41482.041666666701</c:v>
                </c:pt>
                <c:pt idx="4969">
                  <c:v>41482.083333333299</c:v>
                </c:pt>
                <c:pt idx="4970">
                  <c:v>41482.125</c:v>
                </c:pt>
                <c:pt idx="4971">
                  <c:v>41482.166666666701</c:v>
                </c:pt>
                <c:pt idx="4972">
                  <c:v>41482.208333333299</c:v>
                </c:pt>
                <c:pt idx="4973">
                  <c:v>41482.25</c:v>
                </c:pt>
                <c:pt idx="4974">
                  <c:v>41482.291666666701</c:v>
                </c:pt>
                <c:pt idx="4975">
                  <c:v>41482.333333333299</c:v>
                </c:pt>
                <c:pt idx="4976">
                  <c:v>41482.375</c:v>
                </c:pt>
                <c:pt idx="4977">
                  <c:v>41482.416666666701</c:v>
                </c:pt>
                <c:pt idx="4978">
                  <c:v>41482.458333333299</c:v>
                </c:pt>
                <c:pt idx="4979">
                  <c:v>41482.5</c:v>
                </c:pt>
                <c:pt idx="4980">
                  <c:v>41482.541666666701</c:v>
                </c:pt>
                <c:pt idx="4981">
                  <c:v>41482.583333333299</c:v>
                </c:pt>
                <c:pt idx="4982">
                  <c:v>41482.625</c:v>
                </c:pt>
                <c:pt idx="4983">
                  <c:v>41482.666666666701</c:v>
                </c:pt>
                <c:pt idx="4984">
                  <c:v>41482.708333333299</c:v>
                </c:pt>
                <c:pt idx="4985">
                  <c:v>41482.75</c:v>
                </c:pt>
                <c:pt idx="4986">
                  <c:v>41482.791666666701</c:v>
                </c:pt>
                <c:pt idx="4987">
                  <c:v>41482.833333333299</c:v>
                </c:pt>
                <c:pt idx="4988">
                  <c:v>41482.875</c:v>
                </c:pt>
                <c:pt idx="4989">
                  <c:v>41482.916666666701</c:v>
                </c:pt>
                <c:pt idx="4990">
                  <c:v>41482.958333333299</c:v>
                </c:pt>
                <c:pt idx="4991">
                  <c:v>41483</c:v>
                </c:pt>
                <c:pt idx="4992">
                  <c:v>41483.041666666701</c:v>
                </c:pt>
                <c:pt idx="4993">
                  <c:v>41483.083333333299</c:v>
                </c:pt>
                <c:pt idx="4994">
                  <c:v>41483.125</c:v>
                </c:pt>
                <c:pt idx="4995">
                  <c:v>41483.166666666701</c:v>
                </c:pt>
                <c:pt idx="4996">
                  <c:v>41483.208333333299</c:v>
                </c:pt>
                <c:pt idx="4997">
                  <c:v>41483.25</c:v>
                </c:pt>
                <c:pt idx="4998">
                  <c:v>41483.291666666701</c:v>
                </c:pt>
                <c:pt idx="4999">
                  <c:v>41483.333333333299</c:v>
                </c:pt>
                <c:pt idx="5000">
                  <c:v>41483.375</c:v>
                </c:pt>
                <c:pt idx="5001">
                  <c:v>41483.416666666701</c:v>
                </c:pt>
                <c:pt idx="5002">
                  <c:v>41483.458333333299</c:v>
                </c:pt>
                <c:pt idx="5003">
                  <c:v>41483.5</c:v>
                </c:pt>
                <c:pt idx="5004">
                  <c:v>41483.541666666701</c:v>
                </c:pt>
                <c:pt idx="5005">
                  <c:v>41483.583333333299</c:v>
                </c:pt>
                <c:pt idx="5006">
                  <c:v>41483.625</c:v>
                </c:pt>
                <c:pt idx="5007">
                  <c:v>41483.666666666701</c:v>
                </c:pt>
                <c:pt idx="5008">
                  <c:v>41483.708333333299</c:v>
                </c:pt>
                <c:pt idx="5009">
                  <c:v>41483.75</c:v>
                </c:pt>
                <c:pt idx="5010">
                  <c:v>41483.791666666701</c:v>
                </c:pt>
                <c:pt idx="5011">
                  <c:v>41483.833333333299</c:v>
                </c:pt>
                <c:pt idx="5012">
                  <c:v>41483.875</c:v>
                </c:pt>
                <c:pt idx="5013">
                  <c:v>41483.916666666701</c:v>
                </c:pt>
                <c:pt idx="5014">
                  <c:v>41483.958333333299</c:v>
                </c:pt>
                <c:pt idx="5015">
                  <c:v>41484</c:v>
                </c:pt>
                <c:pt idx="5016">
                  <c:v>41484.041666666701</c:v>
                </c:pt>
                <c:pt idx="5017">
                  <c:v>41484.083333333299</c:v>
                </c:pt>
                <c:pt idx="5018">
                  <c:v>41484.125</c:v>
                </c:pt>
                <c:pt idx="5019">
                  <c:v>41484.166666666701</c:v>
                </c:pt>
                <c:pt idx="5020">
                  <c:v>41484.208333333299</c:v>
                </c:pt>
                <c:pt idx="5021">
                  <c:v>41484.25</c:v>
                </c:pt>
                <c:pt idx="5022">
                  <c:v>41484.291666666701</c:v>
                </c:pt>
                <c:pt idx="5023">
                  <c:v>41484.333333333299</c:v>
                </c:pt>
                <c:pt idx="5024">
                  <c:v>41484.375</c:v>
                </c:pt>
                <c:pt idx="5025">
                  <c:v>41484.416666666701</c:v>
                </c:pt>
                <c:pt idx="5026">
                  <c:v>41484.458333333299</c:v>
                </c:pt>
                <c:pt idx="5027">
                  <c:v>41484.5</c:v>
                </c:pt>
                <c:pt idx="5028">
                  <c:v>41484.541666666701</c:v>
                </c:pt>
                <c:pt idx="5029">
                  <c:v>41484.583333333299</c:v>
                </c:pt>
                <c:pt idx="5030">
                  <c:v>41484.625</c:v>
                </c:pt>
                <c:pt idx="5031">
                  <c:v>41484.666666666701</c:v>
                </c:pt>
                <c:pt idx="5032">
                  <c:v>41484.708333333299</c:v>
                </c:pt>
                <c:pt idx="5033">
                  <c:v>41484.75</c:v>
                </c:pt>
                <c:pt idx="5034">
                  <c:v>41484.791666666701</c:v>
                </c:pt>
                <c:pt idx="5035">
                  <c:v>41484.833333333299</c:v>
                </c:pt>
                <c:pt idx="5036">
                  <c:v>41484.875</c:v>
                </c:pt>
                <c:pt idx="5037">
                  <c:v>41484.916666666701</c:v>
                </c:pt>
                <c:pt idx="5038">
                  <c:v>41484.958333333299</c:v>
                </c:pt>
                <c:pt idx="5039">
                  <c:v>41485</c:v>
                </c:pt>
                <c:pt idx="5040">
                  <c:v>41485.041666666701</c:v>
                </c:pt>
                <c:pt idx="5041">
                  <c:v>41485.083333333299</c:v>
                </c:pt>
                <c:pt idx="5042">
                  <c:v>41485.125</c:v>
                </c:pt>
                <c:pt idx="5043">
                  <c:v>41485.166666666701</c:v>
                </c:pt>
                <c:pt idx="5044">
                  <c:v>41485.208333333299</c:v>
                </c:pt>
                <c:pt idx="5045">
                  <c:v>41485.25</c:v>
                </c:pt>
                <c:pt idx="5046">
                  <c:v>41485.291666666701</c:v>
                </c:pt>
                <c:pt idx="5047">
                  <c:v>41485.333333333299</c:v>
                </c:pt>
                <c:pt idx="5048">
                  <c:v>41485.375</c:v>
                </c:pt>
                <c:pt idx="5049">
                  <c:v>41485.416666666701</c:v>
                </c:pt>
                <c:pt idx="5050">
                  <c:v>41485.458333333299</c:v>
                </c:pt>
                <c:pt idx="5051">
                  <c:v>41485.5</c:v>
                </c:pt>
                <c:pt idx="5052">
                  <c:v>41485.541666666701</c:v>
                </c:pt>
                <c:pt idx="5053">
                  <c:v>41485.583333333299</c:v>
                </c:pt>
                <c:pt idx="5054">
                  <c:v>41485.625</c:v>
                </c:pt>
                <c:pt idx="5055">
                  <c:v>41485.666666666701</c:v>
                </c:pt>
                <c:pt idx="5056">
                  <c:v>41485.708333333299</c:v>
                </c:pt>
                <c:pt idx="5057">
                  <c:v>41485.75</c:v>
                </c:pt>
                <c:pt idx="5058">
                  <c:v>41485.791666666701</c:v>
                </c:pt>
                <c:pt idx="5059">
                  <c:v>41485.833333333299</c:v>
                </c:pt>
                <c:pt idx="5060">
                  <c:v>41485.875</c:v>
                </c:pt>
                <c:pt idx="5061">
                  <c:v>41485.916666666701</c:v>
                </c:pt>
                <c:pt idx="5062">
                  <c:v>41485.958333333299</c:v>
                </c:pt>
                <c:pt idx="5063">
                  <c:v>41486</c:v>
                </c:pt>
                <c:pt idx="5064">
                  <c:v>41486.041666666701</c:v>
                </c:pt>
                <c:pt idx="5065">
                  <c:v>41486.083333333299</c:v>
                </c:pt>
                <c:pt idx="5066">
                  <c:v>41486.125</c:v>
                </c:pt>
                <c:pt idx="5067">
                  <c:v>41486.166666666701</c:v>
                </c:pt>
                <c:pt idx="5068">
                  <c:v>41486.208333333299</c:v>
                </c:pt>
                <c:pt idx="5069">
                  <c:v>41486.25</c:v>
                </c:pt>
                <c:pt idx="5070">
                  <c:v>41486.291666666701</c:v>
                </c:pt>
                <c:pt idx="5071">
                  <c:v>41486.333333333299</c:v>
                </c:pt>
                <c:pt idx="5072">
                  <c:v>41486.375</c:v>
                </c:pt>
                <c:pt idx="5073">
                  <c:v>41486.416666666701</c:v>
                </c:pt>
                <c:pt idx="5074">
                  <c:v>41486.458333333299</c:v>
                </c:pt>
                <c:pt idx="5075">
                  <c:v>41486.5</c:v>
                </c:pt>
                <c:pt idx="5076">
                  <c:v>41486.541666666701</c:v>
                </c:pt>
                <c:pt idx="5077">
                  <c:v>41486.583333333299</c:v>
                </c:pt>
                <c:pt idx="5078">
                  <c:v>41486.625</c:v>
                </c:pt>
                <c:pt idx="5079">
                  <c:v>41486.666666666701</c:v>
                </c:pt>
                <c:pt idx="5080">
                  <c:v>41486.708333333299</c:v>
                </c:pt>
                <c:pt idx="5081">
                  <c:v>41486.75</c:v>
                </c:pt>
                <c:pt idx="5082">
                  <c:v>41486.791666666701</c:v>
                </c:pt>
                <c:pt idx="5083">
                  <c:v>41486.833333333299</c:v>
                </c:pt>
                <c:pt idx="5084">
                  <c:v>41486.875</c:v>
                </c:pt>
                <c:pt idx="5085">
                  <c:v>41486.916666666701</c:v>
                </c:pt>
                <c:pt idx="5086">
                  <c:v>41486.958333333299</c:v>
                </c:pt>
                <c:pt idx="5087">
                  <c:v>41487</c:v>
                </c:pt>
                <c:pt idx="5088">
                  <c:v>41487.041666666701</c:v>
                </c:pt>
                <c:pt idx="5089">
                  <c:v>41487.083333333299</c:v>
                </c:pt>
                <c:pt idx="5090">
                  <c:v>41487.125</c:v>
                </c:pt>
                <c:pt idx="5091">
                  <c:v>41487.166666666701</c:v>
                </c:pt>
                <c:pt idx="5092">
                  <c:v>41487.208333333299</c:v>
                </c:pt>
                <c:pt idx="5093">
                  <c:v>41487.25</c:v>
                </c:pt>
                <c:pt idx="5094">
                  <c:v>41487.291666666701</c:v>
                </c:pt>
                <c:pt idx="5095">
                  <c:v>41487.333333333299</c:v>
                </c:pt>
                <c:pt idx="5096">
                  <c:v>41487.375</c:v>
                </c:pt>
                <c:pt idx="5097">
                  <c:v>41487.416666666701</c:v>
                </c:pt>
                <c:pt idx="5098">
                  <c:v>41487.458333333299</c:v>
                </c:pt>
                <c:pt idx="5099">
                  <c:v>41487.5</c:v>
                </c:pt>
                <c:pt idx="5100">
                  <c:v>41487.541666666701</c:v>
                </c:pt>
                <c:pt idx="5101">
                  <c:v>41487.583333333299</c:v>
                </c:pt>
                <c:pt idx="5102">
                  <c:v>41487.625</c:v>
                </c:pt>
                <c:pt idx="5103">
                  <c:v>41487.666666666701</c:v>
                </c:pt>
                <c:pt idx="5104">
                  <c:v>41487.708333333299</c:v>
                </c:pt>
                <c:pt idx="5105">
                  <c:v>41487.75</c:v>
                </c:pt>
                <c:pt idx="5106">
                  <c:v>41487.791666666701</c:v>
                </c:pt>
                <c:pt idx="5107">
                  <c:v>41487.833333333299</c:v>
                </c:pt>
                <c:pt idx="5108">
                  <c:v>41487.875</c:v>
                </c:pt>
                <c:pt idx="5109">
                  <c:v>41487.916666666701</c:v>
                </c:pt>
                <c:pt idx="5110">
                  <c:v>41487.958333333299</c:v>
                </c:pt>
                <c:pt idx="5111">
                  <c:v>41488</c:v>
                </c:pt>
                <c:pt idx="5112">
                  <c:v>41488.041666666701</c:v>
                </c:pt>
                <c:pt idx="5113">
                  <c:v>41488.083333333299</c:v>
                </c:pt>
                <c:pt idx="5114">
                  <c:v>41488.125</c:v>
                </c:pt>
                <c:pt idx="5115">
                  <c:v>41488.166666666701</c:v>
                </c:pt>
                <c:pt idx="5116">
                  <c:v>41488.208333333299</c:v>
                </c:pt>
                <c:pt idx="5117">
                  <c:v>41488.25</c:v>
                </c:pt>
                <c:pt idx="5118">
                  <c:v>41488.291666666701</c:v>
                </c:pt>
                <c:pt idx="5119">
                  <c:v>41488.333333333299</c:v>
                </c:pt>
                <c:pt idx="5120">
                  <c:v>41488.375</c:v>
                </c:pt>
                <c:pt idx="5121">
                  <c:v>41488.416666666701</c:v>
                </c:pt>
                <c:pt idx="5122">
                  <c:v>41488.458333333299</c:v>
                </c:pt>
                <c:pt idx="5123">
                  <c:v>41488.5</c:v>
                </c:pt>
                <c:pt idx="5124">
                  <c:v>41488.541666666701</c:v>
                </c:pt>
                <c:pt idx="5125">
                  <c:v>41488.583333333299</c:v>
                </c:pt>
                <c:pt idx="5126">
                  <c:v>41488.625</c:v>
                </c:pt>
                <c:pt idx="5127">
                  <c:v>41488.666666666701</c:v>
                </c:pt>
                <c:pt idx="5128">
                  <c:v>41488.708333333299</c:v>
                </c:pt>
                <c:pt idx="5129">
                  <c:v>41488.75</c:v>
                </c:pt>
                <c:pt idx="5130">
                  <c:v>41488.791666666701</c:v>
                </c:pt>
                <c:pt idx="5131">
                  <c:v>41488.833333333299</c:v>
                </c:pt>
                <c:pt idx="5132">
                  <c:v>41488.875</c:v>
                </c:pt>
                <c:pt idx="5133">
                  <c:v>41488.916666666701</c:v>
                </c:pt>
                <c:pt idx="5134">
                  <c:v>41488.958333333299</c:v>
                </c:pt>
                <c:pt idx="5135">
                  <c:v>41489</c:v>
                </c:pt>
                <c:pt idx="5136">
                  <c:v>41489.041666666701</c:v>
                </c:pt>
                <c:pt idx="5137">
                  <c:v>41489.083333333299</c:v>
                </c:pt>
                <c:pt idx="5138">
                  <c:v>41489.125</c:v>
                </c:pt>
                <c:pt idx="5139">
                  <c:v>41489.166666666701</c:v>
                </c:pt>
                <c:pt idx="5140">
                  <c:v>41489.208333333299</c:v>
                </c:pt>
                <c:pt idx="5141">
                  <c:v>41489.25</c:v>
                </c:pt>
                <c:pt idx="5142">
                  <c:v>41489.291666666701</c:v>
                </c:pt>
                <c:pt idx="5143">
                  <c:v>41489.333333333299</c:v>
                </c:pt>
                <c:pt idx="5144">
                  <c:v>41489.375</c:v>
                </c:pt>
                <c:pt idx="5145">
                  <c:v>41489.416666666701</c:v>
                </c:pt>
                <c:pt idx="5146">
                  <c:v>41489.458333333299</c:v>
                </c:pt>
                <c:pt idx="5147">
                  <c:v>41489.5</c:v>
                </c:pt>
                <c:pt idx="5148">
                  <c:v>41489.541666666701</c:v>
                </c:pt>
                <c:pt idx="5149">
                  <c:v>41489.583333333299</c:v>
                </c:pt>
                <c:pt idx="5150">
                  <c:v>41489.625</c:v>
                </c:pt>
                <c:pt idx="5151">
                  <c:v>41489.666666666701</c:v>
                </c:pt>
                <c:pt idx="5152">
                  <c:v>41489.708333333299</c:v>
                </c:pt>
                <c:pt idx="5153">
                  <c:v>41489.75</c:v>
                </c:pt>
                <c:pt idx="5154">
                  <c:v>41489.791666666701</c:v>
                </c:pt>
                <c:pt idx="5155">
                  <c:v>41489.833333333299</c:v>
                </c:pt>
                <c:pt idx="5156">
                  <c:v>41489.875</c:v>
                </c:pt>
                <c:pt idx="5157">
                  <c:v>41489.916666666701</c:v>
                </c:pt>
                <c:pt idx="5158">
                  <c:v>41489.958333333299</c:v>
                </c:pt>
                <c:pt idx="5159">
                  <c:v>41490</c:v>
                </c:pt>
                <c:pt idx="5160">
                  <c:v>41490.041666666701</c:v>
                </c:pt>
                <c:pt idx="5161">
                  <c:v>41490.083333333299</c:v>
                </c:pt>
                <c:pt idx="5162">
                  <c:v>41490.125</c:v>
                </c:pt>
                <c:pt idx="5163">
                  <c:v>41490.166666666701</c:v>
                </c:pt>
                <c:pt idx="5164">
                  <c:v>41490.208333333299</c:v>
                </c:pt>
                <c:pt idx="5165">
                  <c:v>41490.25</c:v>
                </c:pt>
                <c:pt idx="5166">
                  <c:v>41490.291666666701</c:v>
                </c:pt>
                <c:pt idx="5167">
                  <c:v>41490.333333333299</c:v>
                </c:pt>
                <c:pt idx="5168">
                  <c:v>41490.375</c:v>
                </c:pt>
                <c:pt idx="5169">
                  <c:v>41490.416666666701</c:v>
                </c:pt>
                <c:pt idx="5170">
                  <c:v>41490.458333333299</c:v>
                </c:pt>
                <c:pt idx="5171">
                  <c:v>41490.5</c:v>
                </c:pt>
                <c:pt idx="5172">
                  <c:v>41490.541666666701</c:v>
                </c:pt>
                <c:pt idx="5173">
                  <c:v>41490.583333333299</c:v>
                </c:pt>
                <c:pt idx="5174">
                  <c:v>41490.625</c:v>
                </c:pt>
                <c:pt idx="5175">
                  <c:v>41490.666666666701</c:v>
                </c:pt>
                <c:pt idx="5176">
                  <c:v>41490.708333333299</c:v>
                </c:pt>
                <c:pt idx="5177">
                  <c:v>41490.75</c:v>
                </c:pt>
                <c:pt idx="5178">
                  <c:v>41490.791666666701</c:v>
                </c:pt>
                <c:pt idx="5179">
                  <c:v>41490.833333333299</c:v>
                </c:pt>
                <c:pt idx="5180">
                  <c:v>41490.875</c:v>
                </c:pt>
                <c:pt idx="5181">
                  <c:v>41490.916666666701</c:v>
                </c:pt>
                <c:pt idx="5182">
                  <c:v>41490.958333333299</c:v>
                </c:pt>
                <c:pt idx="5183">
                  <c:v>41491</c:v>
                </c:pt>
                <c:pt idx="5184">
                  <c:v>41491.041666666701</c:v>
                </c:pt>
                <c:pt idx="5185">
                  <c:v>41491.083333333299</c:v>
                </c:pt>
                <c:pt idx="5186">
                  <c:v>41491.125</c:v>
                </c:pt>
                <c:pt idx="5187">
                  <c:v>41491.166666666701</c:v>
                </c:pt>
                <c:pt idx="5188">
                  <c:v>41491.208333333299</c:v>
                </c:pt>
                <c:pt idx="5189">
                  <c:v>41491.25</c:v>
                </c:pt>
                <c:pt idx="5190">
                  <c:v>41491.291666666701</c:v>
                </c:pt>
                <c:pt idx="5191">
                  <c:v>41491.333333333299</c:v>
                </c:pt>
                <c:pt idx="5192">
                  <c:v>41491.375</c:v>
                </c:pt>
                <c:pt idx="5193">
                  <c:v>41491.416666666701</c:v>
                </c:pt>
                <c:pt idx="5194">
                  <c:v>41491.458333333299</c:v>
                </c:pt>
                <c:pt idx="5195">
                  <c:v>41491.5</c:v>
                </c:pt>
                <c:pt idx="5196">
                  <c:v>41491.541666666701</c:v>
                </c:pt>
                <c:pt idx="5197">
                  <c:v>41491.583333333299</c:v>
                </c:pt>
                <c:pt idx="5198">
                  <c:v>41491.625</c:v>
                </c:pt>
                <c:pt idx="5199">
                  <c:v>41491.666666666701</c:v>
                </c:pt>
                <c:pt idx="5200">
                  <c:v>41491.708333333299</c:v>
                </c:pt>
                <c:pt idx="5201">
                  <c:v>41491.75</c:v>
                </c:pt>
                <c:pt idx="5202">
                  <c:v>41491.791666666701</c:v>
                </c:pt>
                <c:pt idx="5203">
                  <c:v>41491.833333333299</c:v>
                </c:pt>
                <c:pt idx="5204">
                  <c:v>41491.875</c:v>
                </c:pt>
                <c:pt idx="5205">
                  <c:v>41491.916666666701</c:v>
                </c:pt>
                <c:pt idx="5206">
                  <c:v>41491.958333333299</c:v>
                </c:pt>
                <c:pt idx="5207">
                  <c:v>41492</c:v>
                </c:pt>
                <c:pt idx="5208">
                  <c:v>41492.041666666701</c:v>
                </c:pt>
                <c:pt idx="5209">
                  <c:v>41492.083333333299</c:v>
                </c:pt>
                <c:pt idx="5210">
                  <c:v>41492.125</c:v>
                </c:pt>
                <c:pt idx="5211">
                  <c:v>41492.166666666701</c:v>
                </c:pt>
                <c:pt idx="5212">
                  <c:v>41492.208333333299</c:v>
                </c:pt>
                <c:pt idx="5213">
                  <c:v>41492.25</c:v>
                </c:pt>
                <c:pt idx="5214">
                  <c:v>41492.291666666701</c:v>
                </c:pt>
                <c:pt idx="5215">
                  <c:v>41492.333333333299</c:v>
                </c:pt>
                <c:pt idx="5216">
                  <c:v>41492.375</c:v>
                </c:pt>
                <c:pt idx="5217">
                  <c:v>41492.416666666701</c:v>
                </c:pt>
                <c:pt idx="5218">
                  <c:v>41492.458333333299</c:v>
                </c:pt>
                <c:pt idx="5219">
                  <c:v>41492.5</c:v>
                </c:pt>
                <c:pt idx="5220">
                  <c:v>41492.541666666701</c:v>
                </c:pt>
                <c:pt idx="5221">
                  <c:v>41492.583333333299</c:v>
                </c:pt>
                <c:pt idx="5222">
                  <c:v>41492.625</c:v>
                </c:pt>
                <c:pt idx="5223">
                  <c:v>41492.666666666701</c:v>
                </c:pt>
                <c:pt idx="5224">
                  <c:v>41492.708333333299</c:v>
                </c:pt>
                <c:pt idx="5225">
                  <c:v>41492.75</c:v>
                </c:pt>
                <c:pt idx="5226">
                  <c:v>41492.791666666701</c:v>
                </c:pt>
                <c:pt idx="5227">
                  <c:v>41492.833333333299</c:v>
                </c:pt>
                <c:pt idx="5228">
                  <c:v>41492.875</c:v>
                </c:pt>
                <c:pt idx="5229">
                  <c:v>41492.916666666701</c:v>
                </c:pt>
                <c:pt idx="5230">
                  <c:v>41492.958333333299</c:v>
                </c:pt>
                <c:pt idx="5231">
                  <c:v>41493</c:v>
                </c:pt>
                <c:pt idx="5232">
                  <c:v>41493.041666666701</c:v>
                </c:pt>
                <c:pt idx="5233">
                  <c:v>41493.083333333299</c:v>
                </c:pt>
                <c:pt idx="5234">
                  <c:v>41493.125</c:v>
                </c:pt>
                <c:pt idx="5235">
                  <c:v>41493.166666666701</c:v>
                </c:pt>
                <c:pt idx="5236">
                  <c:v>41493.208333333299</c:v>
                </c:pt>
                <c:pt idx="5237">
                  <c:v>41493.25</c:v>
                </c:pt>
                <c:pt idx="5238">
                  <c:v>41493.291666666701</c:v>
                </c:pt>
                <c:pt idx="5239">
                  <c:v>41493.333333333299</c:v>
                </c:pt>
                <c:pt idx="5240">
                  <c:v>41493.375</c:v>
                </c:pt>
                <c:pt idx="5241">
                  <c:v>41493.416666666701</c:v>
                </c:pt>
                <c:pt idx="5242">
                  <c:v>41493.458333333299</c:v>
                </c:pt>
                <c:pt idx="5243">
                  <c:v>41493.5</c:v>
                </c:pt>
                <c:pt idx="5244">
                  <c:v>41493.541666666701</c:v>
                </c:pt>
                <c:pt idx="5245">
                  <c:v>41493.583333333299</c:v>
                </c:pt>
                <c:pt idx="5246">
                  <c:v>41493.625</c:v>
                </c:pt>
                <c:pt idx="5247">
                  <c:v>41493.666666666701</c:v>
                </c:pt>
                <c:pt idx="5248">
                  <c:v>41493.708333333299</c:v>
                </c:pt>
                <c:pt idx="5249">
                  <c:v>41493.75</c:v>
                </c:pt>
                <c:pt idx="5250">
                  <c:v>41493.791666666701</c:v>
                </c:pt>
                <c:pt idx="5251">
                  <c:v>41493.833333333299</c:v>
                </c:pt>
                <c:pt idx="5252">
                  <c:v>41493.875</c:v>
                </c:pt>
                <c:pt idx="5253">
                  <c:v>41493.916666666701</c:v>
                </c:pt>
                <c:pt idx="5254">
                  <c:v>41493.958333333299</c:v>
                </c:pt>
                <c:pt idx="5255">
                  <c:v>41494</c:v>
                </c:pt>
                <c:pt idx="5256">
                  <c:v>41494.041666666701</c:v>
                </c:pt>
                <c:pt idx="5257">
                  <c:v>41494.083333333299</c:v>
                </c:pt>
                <c:pt idx="5258">
                  <c:v>41494.125</c:v>
                </c:pt>
                <c:pt idx="5259">
                  <c:v>41494.166666666701</c:v>
                </c:pt>
                <c:pt idx="5260">
                  <c:v>41494.208333333299</c:v>
                </c:pt>
                <c:pt idx="5261">
                  <c:v>41494.25</c:v>
                </c:pt>
                <c:pt idx="5262">
                  <c:v>41494.291666666701</c:v>
                </c:pt>
                <c:pt idx="5263">
                  <c:v>41494.333333333299</c:v>
                </c:pt>
                <c:pt idx="5264">
                  <c:v>41494.375</c:v>
                </c:pt>
                <c:pt idx="5265">
                  <c:v>41494.416666666701</c:v>
                </c:pt>
                <c:pt idx="5266">
                  <c:v>41494.458333333299</c:v>
                </c:pt>
                <c:pt idx="5267">
                  <c:v>41494.5</c:v>
                </c:pt>
                <c:pt idx="5268">
                  <c:v>41494.541666666701</c:v>
                </c:pt>
                <c:pt idx="5269">
                  <c:v>41494.583333333299</c:v>
                </c:pt>
                <c:pt idx="5270">
                  <c:v>41494.625</c:v>
                </c:pt>
                <c:pt idx="5271">
                  <c:v>41494.666666666701</c:v>
                </c:pt>
                <c:pt idx="5272">
                  <c:v>41494.708333333299</c:v>
                </c:pt>
                <c:pt idx="5273">
                  <c:v>41494.75</c:v>
                </c:pt>
                <c:pt idx="5274">
                  <c:v>41494.791666666701</c:v>
                </c:pt>
                <c:pt idx="5275">
                  <c:v>41494.833333333299</c:v>
                </c:pt>
                <c:pt idx="5276">
                  <c:v>41494.875</c:v>
                </c:pt>
                <c:pt idx="5277">
                  <c:v>41494.916666666701</c:v>
                </c:pt>
                <c:pt idx="5278">
                  <c:v>41494.958333333299</c:v>
                </c:pt>
                <c:pt idx="5279">
                  <c:v>41495</c:v>
                </c:pt>
                <c:pt idx="5280">
                  <c:v>41495.041666666701</c:v>
                </c:pt>
                <c:pt idx="5281">
                  <c:v>41495.083333333299</c:v>
                </c:pt>
                <c:pt idx="5282">
                  <c:v>41495.125</c:v>
                </c:pt>
                <c:pt idx="5283">
                  <c:v>41495.166666666701</c:v>
                </c:pt>
                <c:pt idx="5284">
                  <c:v>41495.208333333299</c:v>
                </c:pt>
                <c:pt idx="5285">
                  <c:v>41495.25</c:v>
                </c:pt>
                <c:pt idx="5286">
                  <c:v>41495.291666666701</c:v>
                </c:pt>
                <c:pt idx="5287">
                  <c:v>41495.333333333299</c:v>
                </c:pt>
                <c:pt idx="5288">
                  <c:v>41495.375</c:v>
                </c:pt>
                <c:pt idx="5289">
                  <c:v>41495.416666666701</c:v>
                </c:pt>
                <c:pt idx="5290">
                  <c:v>41495.458333333299</c:v>
                </c:pt>
                <c:pt idx="5291">
                  <c:v>41495.5</c:v>
                </c:pt>
                <c:pt idx="5292">
                  <c:v>41495.541666666701</c:v>
                </c:pt>
                <c:pt idx="5293">
                  <c:v>41495.583333333299</c:v>
                </c:pt>
                <c:pt idx="5294">
                  <c:v>41495.625</c:v>
                </c:pt>
                <c:pt idx="5295">
                  <c:v>41495.666666666701</c:v>
                </c:pt>
                <c:pt idx="5296">
                  <c:v>41495.708333333299</c:v>
                </c:pt>
                <c:pt idx="5297">
                  <c:v>41495.75</c:v>
                </c:pt>
                <c:pt idx="5298">
                  <c:v>41495.791666666701</c:v>
                </c:pt>
                <c:pt idx="5299">
                  <c:v>41495.833333333299</c:v>
                </c:pt>
                <c:pt idx="5300">
                  <c:v>41495.875</c:v>
                </c:pt>
                <c:pt idx="5301">
                  <c:v>41495.916666666701</c:v>
                </c:pt>
                <c:pt idx="5302">
                  <c:v>41495.958333333299</c:v>
                </c:pt>
                <c:pt idx="5303">
                  <c:v>41496</c:v>
                </c:pt>
                <c:pt idx="5304">
                  <c:v>41496.041666666701</c:v>
                </c:pt>
                <c:pt idx="5305">
                  <c:v>41496.083333333299</c:v>
                </c:pt>
                <c:pt idx="5306">
                  <c:v>41496.125</c:v>
                </c:pt>
                <c:pt idx="5307">
                  <c:v>41496.166666666701</c:v>
                </c:pt>
                <c:pt idx="5308">
                  <c:v>41496.208333333299</c:v>
                </c:pt>
                <c:pt idx="5309">
                  <c:v>41496.25</c:v>
                </c:pt>
                <c:pt idx="5310">
                  <c:v>41496.291666666701</c:v>
                </c:pt>
                <c:pt idx="5311">
                  <c:v>41496.333333333299</c:v>
                </c:pt>
                <c:pt idx="5312">
                  <c:v>41496.375</c:v>
                </c:pt>
                <c:pt idx="5313">
                  <c:v>41496.416666666701</c:v>
                </c:pt>
                <c:pt idx="5314">
                  <c:v>41496.458333333299</c:v>
                </c:pt>
                <c:pt idx="5315">
                  <c:v>41496.5</c:v>
                </c:pt>
                <c:pt idx="5316">
                  <c:v>41496.541666666701</c:v>
                </c:pt>
                <c:pt idx="5317">
                  <c:v>41496.583333333299</c:v>
                </c:pt>
                <c:pt idx="5318">
                  <c:v>41496.625</c:v>
                </c:pt>
                <c:pt idx="5319">
                  <c:v>41496.666666666701</c:v>
                </c:pt>
                <c:pt idx="5320">
                  <c:v>41496.708333333299</c:v>
                </c:pt>
                <c:pt idx="5321">
                  <c:v>41496.75</c:v>
                </c:pt>
                <c:pt idx="5322">
                  <c:v>41496.791666666701</c:v>
                </c:pt>
                <c:pt idx="5323">
                  <c:v>41496.833333333299</c:v>
                </c:pt>
                <c:pt idx="5324">
                  <c:v>41496.875</c:v>
                </c:pt>
                <c:pt idx="5325">
                  <c:v>41496.916666666701</c:v>
                </c:pt>
                <c:pt idx="5326">
                  <c:v>41496.958333333299</c:v>
                </c:pt>
                <c:pt idx="5327">
                  <c:v>41497</c:v>
                </c:pt>
                <c:pt idx="5328">
                  <c:v>41497.041666666701</c:v>
                </c:pt>
                <c:pt idx="5329">
                  <c:v>41497.083333333299</c:v>
                </c:pt>
                <c:pt idx="5330">
                  <c:v>41497.125</c:v>
                </c:pt>
                <c:pt idx="5331">
                  <c:v>41497.166666666701</c:v>
                </c:pt>
                <c:pt idx="5332">
                  <c:v>41497.208333333299</c:v>
                </c:pt>
                <c:pt idx="5333">
                  <c:v>41497.25</c:v>
                </c:pt>
                <c:pt idx="5334">
                  <c:v>41497.291666666701</c:v>
                </c:pt>
                <c:pt idx="5335">
                  <c:v>41497.333333333299</c:v>
                </c:pt>
                <c:pt idx="5336">
                  <c:v>41497.375</c:v>
                </c:pt>
                <c:pt idx="5337">
                  <c:v>41497.416666666701</c:v>
                </c:pt>
                <c:pt idx="5338">
                  <c:v>41497.458333333299</c:v>
                </c:pt>
                <c:pt idx="5339">
                  <c:v>41497.5</c:v>
                </c:pt>
                <c:pt idx="5340">
                  <c:v>41497.541666666701</c:v>
                </c:pt>
                <c:pt idx="5341">
                  <c:v>41497.583333333299</c:v>
                </c:pt>
                <c:pt idx="5342">
                  <c:v>41497.625</c:v>
                </c:pt>
                <c:pt idx="5343">
                  <c:v>41497.666666666701</c:v>
                </c:pt>
                <c:pt idx="5344">
                  <c:v>41497.708333333299</c:v>
                </c:pt>
                <c:pt idx="5345">
                  <c:v>41497.75</c:v>
                </c:pt>
                <c:pt idx="5346">
                  <c:v>41497.791666666701</c:v>
                </c:pt>
                <c:pt idx="5347">
                  <c:v>41497.833333333299</c:v>
                </c:pt>
                <c:pt idx="5348">
                  <c:v>41497.875</c:v>
                </c:pt>
                <c:pt idx="5349">
                  <c:v>41497.916666666701</c:v>
                </c:pt>
                <c:pt idx="5350">
                  <c:v>41497.958333333299</c:v>
                </c:pt>
                <c:pt idx="5351">
                  <c:v>41498</c:v>
                </c:pt>
                <c:pt idx="5352">
                  <c:v>41498.041666666701</c:v>
                </c:pt>
                <c:pt idx="5353">
                  <c:v>41498.083333333299</c:v>
                </c:pt>
                <c:pt idx="5354">
                  <c:v>41498.125</c:v>
                </c:pt>
                <c:pt idx="5355">
                  <c:v>41498.166666666701</c:v>
                </c:pt>
                <c:pt idx="5356">
                  <c:v>41498.208333333299</c:v>
                </c:pt>
                <c:pt idx="5357">
                  <c:v>41498.25</c:v>
                </c:pt>
                <c:pt idx="5358">
                  <c:v>41498.291666666701</c:v>
                </c:pt>
                <c:pt idx="5359">
                  <c:v>41498.333333333299</c:v>
                </c:pt>
                <c:pt idx="5360">
                  <c:v>41498.375</c:v>
                </c:pt>
                <c:pt idx="5361">
                  <c:v>41498.416666666701</c:v>
                </c:pt>
                <c:pt idx="5362">
                  <c:v>41498.458333333299</c:v>
                </c:pt>
                <c:pt idx="5363">
                  <c:v>41498.5</c:v>
                </c:pt>
                <c:pt idx="5364">
                  <c:v>41498.541666666701</c:v>
                </c:pt>
                <c:pt idx="5365">
                  <c:v>41498.583333333299</c:v>
                </c:pt>
                <c:pt idx="5366">
                  <c:v>41498.625</c:v>
                </c:pt>
                <c:pt idx="5367">
                  <c:v>41498.666666666701</c:v>
                </c:pt>
                <c:pt idx="5368">
                  <c:v>41498.708333333299</c:v>
                </c:pt>
                <c:pt idx="5369">
                  <c:v>41498.75</c:v>
                </c:pt>
                <c:pt idx="5370">
                  <c:v>41498.791666666701</c:v>
                </c:pt>
                <c:pt idx="5371">
                  <c:v>41498.833333333299</c:v>
                </c:pt>
                <c:pt idx="5372">
                  <c:v>41498.875</c:v>
                </c:pt>
                <c:pt idx="5373">
                  <c:v>41498.916666666701</c:v>
                </c:pt>
                <c:pt idx="5374">
                  <c:v>41498.958333333299</c:v>
                </c:pt>
                <c:pt idx="5375">
                  <c:v>41499</c:v>
                </c:pt>
                <c:pt idx="5376">
                  <c:v>41499.041666666701</c:v>
                </c:pt>
                <c:pt idx="5377">
                  <c:v>41499.083333333299</c:v>
                </c:pt>
                <c:pt idx="5378">
                  <c:v>41499.125</c:v>
                </c:pt>
                <c:pt idx="5379">
                  <c:v>41499.166666666701</c:v>
                </c:pt>
                <c:pt idx="5380">
                  <c:v>41499.208333333299</c:v>
                </c:pt>
                <c:pt idx="5381">
                  <c:v>41499.25</c:v>
                </c:pt>
                <c:pt idx="5382">
                  <c:v>41499.291666666701</c:v>
                </c:pt>
                <c:pt idx="5383">
                  <c:v>41499.333333333299</c:v>
                </c:pt>
                <c:pt idx="5384">
                  <c:v>41499.375</c:v>
                </c:pt>
                <c:pt idx="5385">
                  <c:v>41499.416666666701</c:v>
                </c:pt>
                <c:pt idx="5386">
                  <c:v>41499.458333333299</c:v>
                </c:pt>
                <c:pt idx="5387">
                  <c:v>41499.5</c:v>
                </c:pt>
                <c:pt idx="5388">
                  <c:v>41499.541666666701</c:v>
                </c:pt>
                <c:pt idx="5389">
                  <c:v>41499.583333333299</c:v>
                </c:pt>
                <c:pt idx="5390">
                  <c:v>41499.625</c:v>
                </c:pt>
                <c:pt idx="5391">
                  <c:v>41499.666666666701</c:v>
                </c:pt>
                <c:pt idx="5392">
                  <c:v>41499.708333333299</c:v>
                </c:pt>
                <c:pt idx="5393">
                  <c:v>41499.75</c:v>
                </c:pt>
                <c:pt idx="5394">
                  <c:v>41499.791666666701</c:v>
                </c:pt>
                <c:pt idx="5395">
                  <c:v>41499.833333333299</c:v>
                </c:pt>
                <c:pt idx="5396">
                  <c:v>41499.875</c:v>
                </c:pt>
                <c:pt idx="5397">
                  <c:v>41499.916666666701</c:v>
                </c:pt>
                <c:pt idx="5398">
                  <c:v>41499.958333333299</c:v>
                </c:pt>
                <c:pt idx="5399">
                  <c:v>41500</c:v>
                </c:pt>
                <c:pt idx="5400">
                  <c:v>41500.041666666701</c:v>
                </c:pt>
                <c:pt idx="5401">
                  <c:v>41500.083333333299</c:v>
                </c:pt>
                <c:pt idx="5402">
                  <c:v>41500.125</c:v>
                </c:pt>
                <c:pt idx="5403">
                  <c:v>41500.166666666701</c:v>
                </c:pt>
                <c:pt idx="5404">
                  <c:v>41500.208333333299</c:v>
                </c:pt>
                <c:pt idx="5405">
                  <c:v>41500.25</c:v>
                </c:pt>
                <c:pt idx="5406">
                  <c:v>41500.291666666701</c:v>
                </c:pt>
                <c:pt idx="5407">
                  <c:v>41500.333333333299</c:v>
                </c:pt>
                <c:pt idx="5408">
                  <c:v>41500.375</c:v>
                </c:pt>
                <c:pt idx="5409">
                  <c:v>41500.416666666701</c:v>
                </c:pt>
                <c:pt idx="5410">
                  <c:v>41500.458333333299</c:v>
                </c:pt>
                <c:pt idx="5411">
                  <c:v>41500.5</c:v>
                </c:pt>
                <c:pt idx="5412">
                  <c:v>41500.541666666701</c:v>
                </c:pt>
                <c:pt idx="5413">
                  <c:v>41500.583333333299</c:v>
                </c:pt>
                <c:pt idx="5414">
                  <c:v>41500.625</c:v>
                </c:pt>
                <c:pt idx="5415">
                  <c:v>41500.666666666701</c:v>
                </c:pt>
                <c:pt idx="5416">
                  <c:v>41500.708333333299</c:v>
                </c:pt>
                <c:pt idx="5417">
                  <c:v>41500.75</c:v>
                </c:pt>
                <c:pt idx="5418">
                  <c:v>41500.791666666701</c:v>
                </c:pt>
                <c:pt idx="5419">
                  <c:v>41500.833333333299</c:v>
                </c:pt>
                <c:pt idx="5420">
                  <c:v>41500.875</c:v>
                </c:pt>
                <c:pt idx="5421">
                  <c:v>41500.916666666701</c:v>
                </c:pt>
                <c:pt idx="5422">
                  <c:v>41500.958333333299</c:v>
                </c:pt>
                <c:pt idx="5423">
                  <c:v>41501</c:v>
                </c:pt>
                <c:pt idx="5424">
                  <c:v>41501.041666666701</c:v>
                </c:pt>
                <c:pt idx="5425">
                  <c:v>41501.083333333299</c:v>
                </c:pt>
                <c:pt idx="5426">
                  <c:v>41501.125</c:v>
                </c:pt>
                <c:pt idx="5427">
                  <c:v>41501.166666666701</c:v>
                </c:pt>
                <c:pt idx="5428">
                  <c:v>41501.208333333299</c:v>
                </c:pt>
                <c:pt idx="5429">
                  <c:v>41501.25</c:v>
                </c:pt>
                <c:pt idx="5430">
                  <c:v>41501.291666666701</c:v>
                </c:pt>
                <c:pt idx="5431">
                  <c:v>41501.333333333299</c:v>
                </c:pt>
                <c:pt idx="5432">
                  <c:v>41501.375</c:v>
                </c:pt>
                <c:pt idx="5433">
                  <c:v>41501.416666666701</c:v>
                </c:pt>
                <c:pt idx="5434">
                  <c:v>41501.458333333299</c:v>
                </c:pt>
                <c:pt idx="5435">
                  <c:v>41501.5</c:v>
                </c:pt>
                <c:pt idx="5436">
                  <c:v>41501.541666666701</c:v>
                </c:pt>
                <c:pt idx="5437">
                  <c:v>41501.583333333299</c:v>
                </c:pt>
                <c:pt idx="5438">
                  <c:v>41501.625</c:v>
                </c:pt>
                <c:pt idx="5439">
                  <c:v>41501.666666666701</c:v>
                </c:pt>
                <c:pt idx="5440">
                  <c:v>41501.708333333299</c:v>
                </c:pt>
                <c:pt idx="5441">
                  <c:v>41501.75</c:v>
                </c:pt>
                <c:pt idx="5442">
                  <c:v>41501.791666666701</c:v>
                </c:pt>
                <c:pt idx="5443">
                  <c:v>41501.833333333299</c:v>
                </c:pt>
                <c:pt idx="5444">
                  <c:v>41501.875</c:v>
                </c:pt>
                <c:pt idx="5445">
                  <c:v>41501.916666666701</c:v>
                </c:pt>
                <c:pt idx="5446">
                  <c:v>41501.958333333299</c:v>
                </c:pt>
                <c:pt idx="5447">
                  <c:v>41502</c:v>
                </c:pt>
                <c:pt idx="5448">
                  <c:v>41502.041666666701</c:v>
                </c:pt>
                <c:pt idx="5449">
                  <c:v>41502.083333333299</c:v>
                </c:pt>
                <c:pt idx="5450">
                  <c:v>41502.125</c:v>
                </c:pt>
                <c:pt idx="5451">
                  <c:v>41502.166666666701</c:v>
                </c:pt>
                <c:pt idx="5452">
                  <c:v>41502.208333333299</c:v>
                </c:pt>
                <c:pt idx="5453">
                  <c:v>41502.25</c:v>
                </c:pt>
                <c:pt idx="5454">
                  <c:v>41502.291666666701</c:v>
                </c:pt>
                <c:pt idx="5455">
                  <c:v>41502.333333333299</c:v>
                </c:pt>
                <c:pt idx="5456">
                  <c:v>41502.375</c:v>
                </c:pt>
                <c:pt idx="5457">
                  <c:v>41502.416666666701</c:v>
                </c:pt>
                <c:pt idx="5458">
                  <c:v>41502.458333333299</c:v>
                </c:pt>
                <c:pt idx="5459">
                  <c:v>41502.5</c:v>
                </c:pt>
                <c:pt idx="5460">
                  <c:v>41502.541666666701</c:v>
                </c:pt>
                <c:pt idx="5461">
                  <c:v>41502.583333333299</c:v>
                </c:pt>
                <c:pt idx="5462">
                  <c:v>41502.625</c:v>
                </c:pt>
                <c:pt idx="5463">
                  <c:v>41502.666666666701</c:v>
                </c:pt>
                <c:pt idx="5464">
                  <c:v>41502.708333333299</c:v>
                </c:pt>
                <c:pt idx="5465">
                  <c:v>41502.75</c:v>
                </c:pt>
                <c:pt idx="5466">
                  <c:v>41502.791666666701</c:v>
                </c:pt>
                <c:pt idx="5467">
                  <c:v>41502.833333333299</c:v>
                </c:pt>
                <c:pt idx="5468">
                  <c:v>41502.875</c:v>
                </c:pt>
                <c:pt idx="5469">
                  <c:v>41502.916666666701</c:v>
                </c:pt>
                <c:pt idx="5470">
                  <c:v>41502.958333333299</c:v>
                </c:pt>
                <c:pt idx="5471">
                  <c:v>41503</c:v>
                </c:pt>
                <c:pt idx="5472">
                  <c:v>41503.041666666701</c:v>
                </c:pt>
                <c:pt idx="5473">
                  <c:v>41503.083333333299</c:v>
                </c:pt>
                <c:pt idx="5474">
                  <c:v>41503.125</c:v>
                </c:pt>
                <c:pt idx="5475">
                  <c:v>41503.166666666701</c:v>
                </c:pt>
                <c:pt idx="5476">
                  <c:v>41503.208333333299</c:v>
                </c:pt>
                <c:pt idx="5477">
                  <c:v>41503.25</c:v>
                </c:pt>
                <c:pt idx="5478">
                  <c:v>41503.291666666701</c:v>
                </c:pt>
                <c:pt idx="5479">
                  <c:v>41503.333333333299</c:v>
                </c:pt>
                <c:pt idx="5480">
                  <c:v>41503.375</c:v>
                </c:pt>
                <c:pt idx="5481">
                  <c:v>41503.416666666701</c:v>
                </c:pt>
                <c:pt idx="5482">
                  <c:v>41503.458333333299</c:v>
                </c:pt>
                <c:pt idx="5483">
                  <c:v>41503.5</c:v>
                </c:pt>
                <c:pt idx="5484">
                  <c:v>41503.541666666701</c:v>
                </c:pt>
                <c:pt idx="5485">
                  <c:v>41503.583333333299</c:v>
                </c:pt>
                <c:pt idx="5486">
                  <c:v>41503.625</c:v>
                </c:pt>
                <c:pt idx="5487">
                  <c:v>41503.666666666701</c:v>
                </c:pt>
                <c:pt idx="5488">
                  <c:v>41503.708333333299</c:v>
                </c:pt>
                <c:pt idx="5489">
                  <c:v>41503.75</c:v>
                </c:pt>
                <c:pt idx="5490">
                  <c:v>41503.791666666701</c:v>
                </c:pt>
                <c:pt idx="5491">
                  <c:v>41503.833333333299</c:v>
                </c:pt>
                <c:pt idx="5492">
                  <c:v>41503.875</c:v>
                </c:pt>
                <c:pt idx="5493">
                  <c:v>41503.916666666701</c:v>
                </c:pt>
                <c:pt idx="5494">
                  <c:v>41503.958333333299</c:v>
                </c:pt>
                <c:pt idx="5495">
                  <c:v>41504</c:v>
                </c:pt>
                <c:pt idx="5496">
                  <c:v>41504.041666666701</c:v>
                </c:pt>
                <c:pt idx="5497">
                  <c:v>41504.083333333299</c:v>
                </c:pt>
                <c:pt idx="5498">
                  <c:v>41504.125</c:v>
                </c:pt>
                <c:pt idx="5499">
                  <c:v>41504.166666666701</c:v>
                </c:pt>
                <c:pt idx="5500">
                  <c:v>41504.208333333299</c:v>
                </c:pt>
                <c:pt idx="5501">
                  <c:v>41504.25</c:v>
                </c:pt>
                <c:pt idx="5502">
                  <c:v>41504.291666666701</c:v>
                </c:pt>
                <c:pt idx="5503">
                  <c:v>41504.333333333299</c:v>
                </c:pt>
                <c:pt idx="5504">
                  <c:v>41504.375</c:v>
                </c:pt>
                <c:pt idx="5505">
                  <c:v>41504.416666666701</c:v>
                </c:pt>
                <c:pt idx="5506">
                  <c:v>41504.458333333299</c:v>
                </c:pt>
                <c:pt idx="5507">
                  <c:v>41504.5</c:v>
                </c:pt>
                <c:pt idx="5508">
                  <c:v>41504.541666666701</c:v>
                </c:pt>
                <c:pt idx="5509">
                  <c:v>41504.583333333299</c:v>
                </c:pt>
                <c:pt idx="5510">
                  <c:v>41504.625</c:v>
                </c:pt>
                <c:pt idx="5511">
                  <c:v>41504.666666666701</c:v>
                </c:pt>
                <c:pt idx="5512">
                  <c:v>41504.708333333299</c:v>
                </c:pt>
                <c:pt idx="5513">
                  <c:v>41504.75</c:v>
                </c:pt>
                <c:pt idx="5514">
                  <c:v>41504.791666666701</c:v>
                </c:pt>
                <c:pt idx="5515">
                  <c:v>41504.833333333299</c:v>
                </c:pt>
                <c:pt idx="5516">
                  <c:v>41504.875</c:v>
                </c:pt>
                <c:pt idx="5517">
                  <c:v>41504.916666666701</c:v>
                </c:pt>
                <c:pt idx="5518">
                  <c:v>41504.958333333299</c:v>
                </c:pt>
                <c:pt idx="5519">
                  <c:v>41505</c:v>
                </c:pt>
                <c:pt idx="5520">
                  <c:v>41505.041666666701</c:v>
                </c:pt>
                <c:pt idx="5521">
                  <c:v>41505.083333333299</c:v>
                </c:pt>
                <c:pt idx="5522">
                  <c:v>41505.125</c:v>
                </c:pt>
                <c:pt idx="5523">
                  <c:v>41505.166666666701</c:v>
                </c:pt>
                <c:pt idx="5524">
                  <c:v>41505.208333333299</c:v>
                </c:pt>
                <c:pt idx="5525">
                  <c:v>41505.25</c:v>
                </c:pt>
                <c:pt idx="5526">
                  <c:v>41505.291666666701</c:v>
                </c:pt>
                <c:pt idx="5527">
                  <c:v>41505.333333333299</c:v>
                </c:pt>
                <c:pt idx="5528">
                  <c:v>41505.375</c:v>
                </c:pt>
                <c:pt idx="5529">
                  <c:v>41505.416666666701</c:v>
                </c:pt>
                <c:pt idx="5530">
                  <c:v>41505.458333333299</c:v>
                </c:pt>
                <c:pt idx="5531">
                  <c:v>41505.5</c:v>
                </c:pt>
                <c:pt idx="5532">
                  <c:v>41505.541666666701</c:v>
                </c:pt>
                <c:pt idx="5533">
                  <c:v>41505.583333333299</c:v>
                </c:pt>
                <c:pt idx="5534">
                  <c:v>41505.625</c:v>
                </c:pt>
                <c:pt idx="5535">
                  <c:v>41505.666666666701</c:v>
                </c:pt>
                <c:pt idx="5536">
                  <c:v>41505.708333333299</c:v>
                </c:pt>
                <c:pt idx="5537">
                  <c:v>41505.75</c:v>
                </c:pt>
                <c:pt idx="5538">
                  <c:v>41505.791666666701</c:v>
                </c:pt>
                <c:pt idx="5539">
                  <c:v>41505.833333333299</c:v>
                </c:pt>
                <c:pt idx="5540">
                  <c:v>41505.875</c:v>
                </c:pt>
                <c:pt idx="5541">
                  <c:v>41505.916666666701</c:v>
                </c:pt>
                <c:pt idx="5542">
                  <c:v>41505.958333333299</c:v>
                </c:pt>
                <c:pt idx="5543">
                  <c:v>41506</c:v>
                </c:pt>
                <c:pt idx="5544">
                  <c:v>41506.041666666701</c:v>
                </c:pt>
                <c:pt idx="5545">
                  <c:v>41506.083333333299</c:v>
                </c:pt>
                <c:pt idx="5546">
                  <c:v>41506.125</c:v>
                </c:pt>
                <c:pt idx="5547">
                  <c:v>41506.166666666701</c:v>
                </c:pt>
                <c:pt idx="5548">
                  <c:v>41506.208333333299</c:v>
                </c:pt>
                <c:pt idx="5549">
                  <c:v>41506.25</c:v>
                </c:pt>
                <c:pt idx="5550">
                  <c:v>41506.291666666701</c:v>
                </c:pt>
                <c:pt idx="5551">
                  <c:v>41506.333333333299</c:v>
                </c:pt>
                <c:pt idx="5552">
                  <c:v>41506.375</c:v>
                </c:pt>
                <c:pt idx="5553">
                  <c:v>41506.416666666701</c:v>
                </c:pt>
                <c:pt idx="5554">
                  <c:v>41506.458333333299</c:v>
                </c:pt>
                <c:pt idx="5555">
                  <c:v>41506.5</c:v>
                </c:pt>
                <c:pt idx="5556">
                  <c:v>41506.541666666701</c:v>
                </c:pt>
                <c:pt idx="5557">
                  <c:v>41506.583333333299</c:v>
                </c:pt>
                <c:pt idx="5558">
                  <c:v>41506.625</c:v>
                </c:pt>
                <c:pt idx="5559">
                  <c:v>41506.666666666701</c:v>
                </c:pt>
                <c:pt idx="5560">
                  <c:v>41506.708333333299</c:v>
                </c:pt>
                <c:pt idx="5561">
                  <c:v>41506.75</c:v>
                </c:pt>
                <c:pt idx="5562">
                  <c:v>41506.791666666701</c:v>
                </c:pt>
                <c:pt idx="5563">
                  <c:v>41506.833333333299</c:v>
                </c:pt>
                <c:pt idx="5564">
                  <c:v>41506.875</c:v>
                </c:pt>
                <c:pt idx="5565">
                  <c:v>41506.916666666701</c:v>
                </c:pt>
                <c:pt idx="5566">
                  <c:v>41506.958333333299</c:v>
                </c:pt>
                <c:pt idx="5567">
                  <c:v>41507</c:v>
                </c:pt>
                <c:pt idx="5568">
                  <c:v>41507.041666666701</c:v>
                </c:pt>
                <c:pt idx="5569">
                  <c:v>41507.083333333299</c:v>
                </c:pt>
                <c:pt idx="5570">
                  <c:v>41507.125</c:v>
                </c:pt>
                <c:pt idx="5571">
                  <c:v>41507.166666666701</c:v>
                </c:pt>
                <c:pt idx="5572">
                  <c:v>41507.208333333299</c:v>
                </c:pt>
                <c:pt idx="5573">
                  <c:v>41507.25</c:v>
                </c:pt>
                <c:pt idx="5574">
                  <c:v>41507.291666666701</c:v>
                </c:pt>
                <c:pt idx="5575">
                  <c:v>41507.333333333299</c:v>
                </c:pt>
                <c:pt idx="5576">
                  <c:v>41507.375</c:v>
                </c:pt>
                <c:pt idx="5577">
                  <c:v>41507.416666666701</c:v>
                </c:pt>
                <c:pt idx="5578">
                  <c:v>41507.458333333299</c:v>
                </c:pt>
                <c:pt idx="5579">
                  <c:v>41507.5</c:v>
                </c:pt>
                <c:pt idx="5580">
                  <c:v>41507.541666666701</c:v>
                </c:pt>
                <c:pt idx="5581">
                  <c:v>41507.583333333299</c:v>
                </c:pt>
                <c:pt idx="5582">
                  <c:v>41507.625</c:v>
                </c:pt>
                <c:pt idx="5583">
                  <c:v>41507.666666666701</c:v>
                </c:pt>
                <c:pt idx="5584">
                  <c:v>41507.708333333299</c:v>
                </c:pt>
                <c:pt idx="5585">
                  <c:v>41507.75</c:v>
                </c:pt>
                <c:pt idx="5586">
                  <c:v>41507.791666666701</c:v>
                </c:pt>
                <c:pt idx="5587">
                  <c:v>41507.833333333299</c:v>
                </c:pt>
                <c:pt idx="5588">
                  <c:v>41507.875</c:v>
                </c:pt>
                <c:pt idx="5589">
                  <c:v>41507.916666666701</c:v>
                </c:pt>
                <c:pt idx="5590">
                  <c:v>41507.958333333299</c:v>
                </c:pt>
                <c:pt idx="5591">
                  <c:v>41508</c:v>
                </c:pt>
                <c:pt idx="5592">
                  <c:v>41508.041666666701</c:v>
                </c:pt>
                <c:pt idx="5593">
                  <c:v>41508.083333333299</c:v>
                </c:pt>
                <c:pt idx="5594">
                  <c:v>41508.125</c:v>
                </c:pt>
                <c:pt idx="5595">
                  <c:v>41508.166666666701</c:v>
                </c:pt>
                <c:pt idx="5596">
                  <c:v>41508.208333333299</c:v>
                </c:pt>
                <c:pt idx="5597">
                  <c:v>41508.25</c:v>
                </c:pt>
                <c:pt idx="5598">
                  <c:v>41508.291666666701</c:v>
                </c:pt>
                <c:pt idx="5599">
                  <c:v>41508.333333333299</c:v>
                </c:pt>
                <c:pt idx="5600">
                  <c:v>41508.375</c:v>
                </c:pt>
                <c:pt idx="5601">
                  <c:v>41508.416666666701</c:v>
                </c:pt>
                <c:pt idx="5602">
                  <c:v>41508.458333333299</c:v>
                </c:pt>
                <c:pt idx="5603">
                  <c:v>41508.5</c:v>
                </c:pt>
                <c:pt idx="5604">
                  <c:v>41508.541666666701</c:v>
                </c:pt>
                <c:pt idx="5605">
                  <c:v>41508.583333333299</c:v>
                </c:pt>
                <c:pt idx="5606">
                  <c:v>41508.625</c:v>
                </c:pt>
                <c:pt idx="5607">
                  <c:v>41508.666666666701</c:v>
                </c:pt>
                <c:pt idx="5608">
                  <c:v>41508.708333333299</c:v>
                </c:pt>
                <c:pt idx="5609">
                  <c:v>41508.75</c:v>
                </c:pt>
                <c:pt idx="5610">
                  <c:v>41508.791666666701</c:v>
                </c:pt>
                <c:pt idx="5611">
                  <c:v>41508.833333333299</c:v>
                </c:pt>
                <c:pt idx="5612">
                  <c:v>41508.875</c:v>
                </c:pt>
                <c:pt idx="5613">
                  <c:v>41508.916666666701</c:v>
                </c:pt>
                <c:pt idx="5614">
                  <c:v>41508.958333333299</c:v>
                </c:pt>
                <c:pt idx="5615">
                  <c:v>41509</c:v>
                </c:pt>
                <c:pt idx="5616">
                  <c:v>41509.041666666701</c:v>
                </c:pt>
                <c:pt idx="5617">
                  <c:v>41509.083333333299</c:v>
                </c:pt>
                <c:pt idx="5618">
                  <c:v>41509.125</c:v>
                </c:pt>
                <c:pt idx="5619">
                  <c:v>41509.166666666701</c:v>
                </c:pt>
                <c:pt idx="5620">
                  <c:v>41509.208333333299</c:v>
                </c:pt>
                <c:pt idx="5621">
                  <c:v>41509.25</c:v>
                </c:pt>
                <c:pt idx="5622">
                  <c:v>41509.291666666701</c:v>
                </c:pt>
                <c:pt idx="5623">
                  <c:v>41509.333333333299</c:v>
                </c:pt>
                <c:pt idx="5624">
                  <c:v>41509.375</c:v>
                </c:pt>
                <c:pt idx="5625">
                  <c:v>41509.416666666701</c:v>
                </c:pt>
                <c:pt idx="5626">
                  <c:v>41509.458333333299</c:v>
                </c:pt>
                <c:pt idx="5627">
                  <c:v>41509.5</c:v>
                </c:pt>
                <c:pt idx="5628">
                  <c:v>41509.541666666701</c:v>
                </c:pt>
                <c:pt idx="5629">
                  <c:v>41509.583333333299</c:v>
                </c:pt>
                <c:pt idx="5630">
                  <c:v>41509.625</c:v>
                </c:pt>
                <c:pt idx="5631">
                  <c:v>41509.666666666701</c:v>
                </c:pt>
                <c:pt idx="5632">
                  <c:v>41509.708333333299</c:v>
                </c:pt>
                <c:pt idx="5633">
                  <c:v>41509.75</c:v>
                </c:pt>
                <c:pt idx="5634">
                  <c:v>41509.791666666701</c:v>
                </c:pt>
                <c:pt idx="5635">
                  <c:v>41509.833333333299</c:v>
                </c:pt>
                <c:pt idx="5636">
                  <c:v>41509.875</c:v>
                </c:pt>
                <c:pt idx="5637">
                  <c:v>41509.916666666701</c:v>
                </c:pt>
                <c:pt idx="5638">
                  <c:v>41509.958333333299</c:v>
                </c:pt>
                <c:pt idx="5639">
                  <c:v>41510</c:v>
                </c:pt>
                <c:pt idx="5640">
                  <c:v>41510.041666666701</c:v>
                </c:pt>
                <c:pt idx="5641">
                  <c:v>41510.083333333299</c:v>
                </c:pt>
                <c:pt idx="5642">
                  <c:v>41510.125</c:v>
                </c:pt>
                <c:pt idx="5643">
                  <c:v>41510.166666666701</c:v>
                </c:pt>
                <c:pt idx="5644">
                  <c:v>41510.208333333299</c:v>
                </c:pt>
                <c:pt idx="5645">
                  <c:v>41510.25</c:v>
                </c:pt>
                <c:pt idx="5646">
                  <c:v>41510.291666666701</c:v>
                </c:pt>
                <c:pt idx="5647">
                  <c:v>41510.333333333299</c:v>
                </c:pt>
                <c:pt idx="5648">
                  <c:v>41510.375</c:v>
                </c:pt>
                <c:pt idx="5649">
                  <c:v>41510.416666666701</c:v>
                </c:pt>
                <c:pt idx="5650">
                  <c:v>41510.458333333299</c:v>
                </c:pt>
                <c:pt idx="5651">
                  <c:v>41510.5</c:v>
                </c:pt>
                <c:pt idx="5652">
                  <c:v>41510.541666666701</c:v>
                </c:pt>
                <c:pt idx="5653">
                  <c:v>41510.583333333299</c:v>
                </c:pt>
                <c:pt idx="5654">
                  <c:v>41510.625</c:v>
                </c:pt>
                <c:pt idx="5655">
                  <c:v>41510.666666666701</c:v>
                </c:pt>
                <c:pt idx="5656">
                  <c:v>41510.708333333299</c:v>
                </c:pt>
                <c:pt idx="5657">
                  <c:v>41510.75</c:v>
                </c:pt>
                <c:pt idx="5658">
                  <c:v>41510.791666666701</c:v>
                </c:pt>
                <c:pt idx="5659">
                  <c:v>41510.833333333299</c:v>
                </c:pt>
                <c:pt idx="5660">
                  <c:v>41510.875</c:v>
                </c:pt>
                <c:pt idx="5661">
                  <c:v>41510.916666666701</c:v>
                </c:pt>
                <c:pt idx="5662">
                  <c:v>41510.958333333299</c:v>
                </c:pt>
                <c:pt idx="5663">
                  <c:v>41511</c:v>
                </c:pt>
                <c:pt idx="5664">
                  <c:v>41511.041666666701</c:v>
                </c:pt>
                <c:pt idx="5665">
                  <c:v>41511.083333333299</c:v>
                </c:pt>
                <c:pt idx="5666">
                  <c:v>41511.125</c:v>
                </c:pt>
                <c:pt idx="5667">
                  <c:v>41511.166666666701</c:v>
                </c:pt>
                <c:pt idx="5668">
                  <c:v>41511.208333333299</c:v>
                </c:pt>
                <c:pt idx="5669">
                  <c:v>41511.25</c:v>
                </c:pt>
                <c:pt idx="5670">
                  <c:v>41511.291666666701</c:v>
                </c:pt>
                <c:pt idx="5671">
                  <c:v>41511.333333333299</c:v>
                </c:pt>
                <c:pt idx="5672">
                  <c:v>41511.375</c:v>
                </c:pt>
                <c:pt idx="5673">
                  <c:v>41511.416666666701</c:v>
                </c:pt>
                <c:pt idx="5674">
                  <c:v>41511.458333333299</c:v>
                </c:pt>
                <c:pt idx="5675">
                  <c:v>41511.5</c:v>
                </c:pt>
                <c:pt idx="5676">
                  <c:v>41511.541666666701</c:v>
                </c:pt>
                <c:pt idx="5677">
                  <c:v>41511.583333333299</c:v>
                </c:pt>
                <c:pt idx="5678">
                  <c:v>41511.625</c:v>
                </c:pt>
                <c:pt idx="5679">
                  <c:v>41511.666666666701</c:v>
                </c:pt>
                <c:pt idx="5680">
                  <c:v>41511.708333333299</c:v>
                </c:pt>
                <c:pt idx="5681">
                  <c:v>41511.75</c:v>
                </c:pt>
                <c:pt idx="5682">
                  <c:v>41511.791666666701</c:v>
                </c:pt>
                <c:pt idx="5683">
                  <c:v>41511.833333333299</c:v>
                </c:pt>
                <c:pt idx="5684">
                  <c:v>41511.875</c:v>
                </c:pt>
                <c:pt idx="5685">
                  <c:v>41511.916666666701</c:v>
                </c:pt>
                <c:pt idx="5686">
                  <c:v>41511.958333333299</c:v>
                </c:pt>
                <c:pt idx="5687">
                  <c:v>41512</c:v>
                </c:pt>
                <c:pt idx="5688">
                  <c:v>41512.041666666701</c:v>
                </c:pt>
                <c:pt idx="5689">
                  <c:v>41512.083333333299</c:v>
                </c:pt>
                <c:pt idx="5690">
                  <c:v>41512.125</c:v>
                </c:pt>
                <c:pt idx="5691">
                  <c:v>41512.166666666701</c:v>
                </c:pt>
                <c:pt idx="5692">
                  <c:v>41512.208333333299</c:v>
                </c:pt>
                <c:pt idx="5693">
                  <c:v>41512.25</c:v>
                </c:pt>
                <c:pt idx="5694">
                  <c:v>41512.291666666701</c:v>
                </c:pt>
                <c:pt idx="5695">
                  <c:v>41512.333333333299</c:v>
                </c:pt>
                <c:pt idx="5696">
                  <c:v>41512.375</c:v>
                </c:pt>
                <c:pt idx="5697">
                  <c:v>41512.416666666701</c:v>
                </c:pt>
                <c:pt idx="5698">
                  <c:v>41512.458333333299</c:v>
                </c:pt>
                <c:pt idx="5699">
                  <c:v>41512.5</c:v>
                </c:pt>
                <c:pt idx="5700">
                  <c:v>41512.541666666701</c:v>
                </c:pt>
                <c:pt idx="5701">
                  <c:v>41512.583333333299</c:v>
                </c:pt>
                <c:pt idx="5702">
                  <c:v>41512.625</c:v>
                </c:pt>
                <c:pt idx="5703">
                  <c:v>41512.666666666701</c:v>
                </c:pt>
                <c:pt idx="5704">
                  <c:v>41512.708333333299</c:v>
                </c:pt>
                <c:pt idx="5705">
                  <c:v>41512.75</c:v>
                </c:pt>
                <c:pt idx="5706">
                  <c:v>41512.791666666701</c:v>
                </c:pt>
                <c:pt idx="5707">
                  <c:v>41512.833333333299</c:v>
                </c:pt>
                <c:pt idx="5708">
                  <c:v>41512.875</c:v>
                </c:pt>
                <c:pt idx="5709">
                  <c:v>41512.916666666701</c:v>
                </c:pt>
                <c:pt idx="5710">
                  <c:v>41512.958333333299</c:v>
                </c:pt>
                <c:pt idx="5711">
                  <c:v>41513</c:v>
                </c:pt>
                <c:pt idx="5712">
                  <c:v>41513.041666666701</c:v>
                </c:pt>
                <c:pt idx="5713">
                  <c:v>41513.083333333299</c:v>
                </c:pt>
                <c:pt idx="5714">
                  <c:v>41513.125</c:v>
                </c:pt>
                <c:pt idx="5715">
                  <c:v>41513.166666666701</c:v>
                </c:pt>
                <c:pt idx="5716">
                  <c:v>41513.208333333299</c:v>
                </c:pt>
                <c:pt idx="5717">
                  <c:v>41513.25</c:v>
                </c:pt>
                <c:pt idx="5718">
                  <c:v>41513.291666666701</c:v>
                </c:pt>
                <c:pt idx="5719">
                  <c:v>41513.333333333299</c:v>
                </c:pt>
                <c:pt idx="5720">
                  <c:v>41513.375</c:v>
                </c:pt>
                <c:pt idx="5721">
                  <c:v>41513.416666666701</c:v>
                </c:pt>
                <c:pt idx="5722">
                  <c:v>41513.458333333299</c:v>
                </c:pt>
                <c:pt idx="5723">
                  <c:v>41513.5</c:v>
                </c:pt>
                <c:pt idx="5724">
                  <c:v>41513.541666666701</c:v>
                </c:pt>
                <c:pt idx="5725">
                  <c:v>41513.583333333299</c:v>
                </c:pt>
                <c:pt idx="5726">
                  <c:v>41513.625</c:v>
                </c:pt>
                <c:pt idx="5727">
                  <c:v>41513.666666666701</c:v>
                </c:pt>
                <c:pt idx="5728">
                  <c:v>41513.708333333299</c:v>
                </c:pt>
                <c:pt idx="5729">
                  <c:v>41513.75</c:v>
                </c:pt>
                <c:pt idx="5730">
                  <c:v>41513.791666666701</c:v>
                </c:pt>
                <c:pt idx="5731">
                  <c:v>41513.833333333299</c:v>
                </c:pt>
                <c:pt idx="5732">
                  <c:v>41513.875</c:v>
                </c:pt>
                <c:pt idx="5733">
                  <c:v>41513.916666666701</c:v>
                </c:pt>
                <c:pt idx="5734">
                  <c:v>41513.958333333299</c:v>
                </c:pt>
                <c:pt idx="5735">
                  <c:v>41514</c:v>
                </c:pt>
                <c:pt idx="5736">
                  <c:v>41514.041666666701</c:v>
                </c:pt>
                <c:pt idx="5737">
                  <c:v>41514.083333333299</c:v>
                </c:pt>
                <c:pt idx="5738">
                  <c:v>41514.125</c:v>
                </c:pt>
                <c:pt idx="5739">
                  <c:v>41514.166666666701</c:v>
                </c:pt>
                <c:pt idx="5740">
                  <c:v>41514.208333333299</c:v>
                </c:pt>
                <c:pt idx="5741">
                  <c:v>41514.25</c:v>
                </c:pt>
                <c:pt idx="5742">
                  <c:v>41514.291666666701</c:v>
                </c:pt>
                <c:pt idx="5743">
                  <c:v>41514.333333333299</c:v>
                </c:pt>
                <c:pt idx="5744">
                  <c:v>41514.375</c:v>
                </c:pt>
                <c:pt idx="5745">
                  <c:v>41514.416666666701</c:v>
                </c:pt>
                <c:pt idx="5746">
                  <c:v>41514.458333333299</c:v>
                </c:pt>
                <c:pt idx="5747">
                  <c:v>41514.5</c:v>
                </c:pt>
                <c:pt idx="5748">
                  <c:v>41514.541666666701</c:v>
                </c:pt>
                <c:pt idx="5749">
                  <c:v>41514.583333333299</c:v>
                </c:pt>
                <c:pt idx="5750">
                  <c:v>41514.625</c:v>
                </c:pt>
                <c:pt idx="5751">
                  <c:v>41514.666666666701</c:v>
                </c:pt>
                <c:pt idx="5752">
                  <c:v>41514.708333333299</c:v>
                </c:pt>
                <c:pt idx="5753">
                  <c:v>41514.75</c:v>
                </c:pt>
                <c:pt idx="5754">
                  <c:v>41514.791666666701</c:v>
                </c:pt>
                <c:pt idx="5755">
                  <c:v>41514.833333333299</c:v>
                </c:pt>
                <c:pt idx="5756">
                  <c:v>41514.875</c:v>
                </c:pt>
                <c:pt idx="5757">
                  <c:v>41514.916666666701</c:v>
                </c:pt>
                <c:pt idx="5758">
                  <c:v>41514.958333333299</c:v>
                </c:pt>
                <c:pt idx="5759">
                  <c:v>41515</c:v>
                </c:pt>
                <c:pt idx="5760">
                  <c:v>41515.041666666701</c:v>
                </c:pt>
                <c:pt idx="5761">
                  <c:v>41515.083333333299</c:v>
                </c:pt>
                <c:pt idx="5762">
                  <c:v>41515.125</c:v>
                </c:pt>
                <c:pt idx="5763">
                  <c:v>41515.166666666701</c:v>
                </c:pt>
                <c:pt idx="5764">
                  <c:v>41515.208333333299</c:v>
                </c:pt>
                <c:pt idx="5765">
                  <c:v>41515.25</c:v>
                </c:pt>
                <c:pt idx="5766">
                  <c:v>41515.291666666701</c:v>
                </c:pt>
                <c:pt idx="5767">
                  <c:v>41515.333333333299</c:v>
                </c:pt>
                <c:pt idx="5768">
                  <c:v>41515.375</c:v>
                </c:pt>
                <c:pt idx="5769">
                  <c:v>41515.416666666701</c:v>
                </c:pt>
                <c:pt idx="5770">
                  <c:v>41515.458333333299</c:v>
                </c:pt>
                <c:pt idx="5771">
                  <c:v>41515.5</c:v>
                </c:pt>
                <c:pt idx="5772">
                  <c:v>41515.541666666701</c:v>
                </c:pt>
                <c:pt idx="5773">
                  <c:v>41515.583333333299</c:v>
                </c:pt>
                <c:pt idx="5774">
                  <c:v>41515.625</c:v>
                </c:pt>
                <c:pt idx="5775">
                  <c:v>41515.666666666701</c:v>
                </c:pt>
                <c:pt idx="5776">
                  <c:v>41515.708333333299</c:v>
                </c:pt>
                <c:pt idx="5777">
                  <c:v>41515.75</c:v>
                </c:pt>
                <c:pt idx="5778">
                  <c:v>41515.791666666701</c:v>
                </c:pt>
                <c:pt idx="5779">
                  <c:v>41515.833333333299</c:v>
                </c:pt>
                <c:pt idx="5780">
                  <c:v>41515.875</c:v>
                </c:pt>
                <c:pt idx="5781">
                  <c:v>41515.916666666701</c:v>
                </c:pt>
                <c:pt idx="5782">
                  <c:v>41515.958333333299</c:v>
                </c:pt>
                <c:pt idx="5783">
                  <c:v>41516</c:v>
                </c:pt>
                <c:pt idx="5784">
                  <c:v>41516.041666666701</c:v>
                </c:pt>
                <c:pt idx="5785">
                  <c:v>41516.083333333299</c:v>
                </c:pt>
                <c:pt idx="5786">
                  <c:v>41516.125</c:v>
                </c:pt>
                <c:pt idx="5787">
                  <c:v>41516.166666666701</c:v>
                </c:pt>
                <c:pt idx="5788">
                  <c:v>41516.208333333299</c:v>
                </c:pt>
                <c:pt idx="5789">
                  <c:v>41516.25</c:v>
                </c:pt>
                <c:pt idx="5790">
                  <c:v>41516.291666666701</c:v>
                </c:pt>
                <c:pt idx="5791">
                  <c:v>41516.333333333299</c:v>
                </c:pt>
                <c:pt idx="5792">
                  <c:v>41516.375</c:v>
                </c:pt>
                <c:pt idx="5793">
                  <c:v>41516.416666666701</c:v>
                </c:pt>
                <c:pt idx="5794">
                  <c:v>41516.458333333299</c:v>
                </c:pt>
                <c:pt idx="5795">
                  <c:v>41516.5</c:v>
                </c:pt>
                <c:pt idx="5796">
                  <c:v>41516.541666666701</c:v>
                </c:pt>
                <c:pt idx="5797">
                  <c:v>41516.583333333299</c:v>
                </c:pt>
                <c:pt idx="5798">
                  <c:v>41516.625</c:v>
                </c:pt>
                <c:pt idx="5799">
                  <c:v>41516.666666666701</c:v>
                </c:pt>
                <c:pt idx="5800">
                  <c:v>41516.708333333299</c:v>
                </c:pt>
                <c:pt idx="5801">
                  <c:v>41516.75</c:v>
                </c:pt>
                <c:pt idx="5802">
                  <c:v>41516.791666666701</c:v>
                </c:pt>
                <c:pt idx="5803">
                  <c:v>41516.833333333299</c:v>
                </c:pt>
                <c:pt idx="5804">
                  <c:v>41516.875</c:v>
                </c:pt>
                <c:pt idx="5805">
                  <c:v>41516.916666666701</c:v>
                </c:pt>
                <c:pt idx="5806">
                  <c:v>41516.958333333299</c:v>
                </c:pt>
                <c:pt idx="5807">
                  <c:v>41517</c:v>
                </c:pt>
                <c:pt idx="5808">
                  <c:v>41517.041666666701</c:v>
                </c:pt>
                <c:pt idx="5809">
                  <c:v>41517.083333333299</c:v>
                </c:pt>
                <c:pt idx="5810">
                  <c:v>41517.125</c:v>
                </c:pt>
                <c:pt idx="5811">
                  <c:v>41517.166666666701</c:v>
                </c:pt>
                <c:pt idx="5812">
                  <c:v>41517.208333333299</c:v>
                </c:pt>
                <c:pt idx="5813">
                  <c:v>41517.25</c:v>
                </c:pt>
                <c:pt idx="5814">
                  <c:v>41517.291666666701</c:v>
                </c:pt>
                <c:pt idx="5815">
                  <c:v>41517.333333333299</c:v>
                </c:pt>
                <c:pt idx="5816">
                  <c:v>41517.375</c:v>
                </c:pt>
                <c:pt idx="5817">
                  <c:v>41517.416666666701</c:v>
                </c:pt>
                <c:pt idx="5818">
                  <c:v>41517.458333333299</c:v>
                </c:pt>
                <c:pt idx="5819">
                  <c:v>41517.5</c:v>
                </c:pt>
                <c:pt idx="5820">
                  <c:v>41517.541666666701</c:v>
                </c:pt>
                <c:pt idx="5821">
                  <c:v>41517.583333333299</c:v>
                </c:pt>
                <c:pt idx="5822">
                  <c:v>41517.625</c:v>
                </c:pt>
                <c:pt idx="5823">
                  <c:v>41517.666666666701</c:v>
                </c:pt>
                <c:pt idx="5824">
                  <c:v>41517.708333333299</c:v>
                </c:pt>
                <c:pt idx="5825">
                  <c:v>41517.75</c:v>
                </c:pt>
                <c:pt idx="5826">
                  <c:v>41517.791666666701</c:v>
                </c:pt>
                <c:pt idx="5827">
                  <c:v>41517.833333333299</c:v>
                </c:pt>
                <c:pt idx="5828">
                  <c:v>41517.875</c:v>
                </c:pt>
                <c:pt idx="5829">
                  <c:v>41517.916666666701</c:v>
                </c:pt>
                <c:pt idx="5830">
                  <c:v>41517.958333333299</c:v>
                </c:pt>
                <c:pt idx="5831">
                  <c:v>41518</c:v>
                </c:pt>
                <c:pt idx="5832">
                  <c:v>41518.041666666701</c:v>
                </c:pt>
                <c:pt idx="5833">
                  <c:v>41518.083333333299</c:v>
                </c:pt>
                <c:pt idx="5834">
                  <c:v>41518.125</c:v>
                </c:pt>
                <c:pt idx="5835">
                  <c:v>41518.166666666701</c:v>
                </c:pt>
                <c:pt idx="5836">
                  <c:v>41518.208333333299</c:v>
                </c:pt>
                <c:pt idx="5837">
                  <c:v>41518.25</c:v>
                </c:pt>
                <c:pt idx="5838">
                  <c:v>41518.291666666701</c:v>
                </c:pt>
                <c:pt idx="5839">
                  <c:v>41518.333333333299</c:v>
                </c:pt>
                <c:pt idx="5840">
                  <c:v>41518.375</c:v>
                </c:pt>
                <c:pt idx="5841">
                  <c:v>41518.416666666701</c:v>
                </c:pt>
                <c:pt idx="5842">
                  <c:v>41518.458333333299</c:v>
                </c:pt>
                <c:pt idx="5843">
                  <c:v>41518.5</c:v>
                </c:pt>
                <c:pt idx="5844">
                  <c:v>41518.541666666701</c:v>
                </c:pt>
                <c:pt idx="5845">
                  <c:v>41518.583333333299</c:v>
                </c:pt>
                <c:pt idx="5846">
                  <c:v>41518.625</c:v>
                </c:pt>
                <c:pt idx="5847">
                  <c:v>41518.666666666701</c:v>
                </c:pt>
                <c:pt idx="5848">
                  <c:v>41518.708333333299</c:v>
                </c:pt>
                <c:pt idx="5849">
                  <c:v>41518.75</c:v>
                </c:pt>
                <c:pt idx="5850">
                  <c:v>41518.791666666701</c:v>
                </c:pt>
                <c:pt idx="5851">
                  <c:v>41518.833333333299</c:v>
                </c:pt>
                <c:pt idx="5852">
                  <c:v>41518.875</c:v>
                </c:pt>
                <c:pt idx="5853">
                  <c:v>41518.916666666701</c:v>
                </c:pt>
                <c:pt idx="5854">
                  <c:v>41518.958333333299</c:v>
                </c:pt>
                <c:pt idx="5855">
                  <c:v>41519</c:v>
                </c:pt>
                <c:pt idx="5856">
                  <c:v>41519.041666666701</c:v>
                </c:pt>
                <c:pt idx="5857">
                  <c:v>41519.083333333299</c:v>
                </c:pt>
                <c:pt idx="5858">
                  <c:v>41519.125</c:v>
                </c:pt>
                <c:pt idx="5859">
                  <c:v>41519.166666666701</c:v>
                </c:pt>
                <c:pt idx="5860">
                  <c:v>41519.208333333299</c:v>
                </c:pt>
                <c:pt idx="5861">
                  <c:v>41519.25</c:v>
                </c:pt>
                <c:pt idx="5862">
                  <c:v>41519.291666666701</c:v>
                </c:pt>
                <c:pt idx="5863">
                  <c:v>41519.333333333299</c:v>
                </c:pt>
                <c:pt idx="5864">
                  <c:v>41519.375</c:v>
                </c:pt>
                <c:pt idx="5865">
                  <c:v>41519.416666666701</c:v>
                </c:pt>
                <c:pt idx="5866">
                  <c:v>41519.458333333299</c:v>
                </c:pt>
                <c:pt idx="5867">
                  <c:v>41519.5</c:v>
                </c:pt>
                <c:pt idx="5868">
                  <c:v>41519.541666666701</c:v>
                </c:pt>
                <c:pt idx="5869">
                  <c:v>41519.583333333299</c:v>
                </c:pt>
                <c:pt idx="5870">
                  <c:v>41519.625</c:v>
                </c:pt>
                <c:pt idx="5871">
                  <c:v>41519.666666666701</c:v>
                </c:pt>
                <c:pt idx="5872">
                  <c:v>41519.708333333299</c:v>
                </c:pt>
                <c:pt idx="5873">
                  <c:v>41519.75</c:v>
                </c:pt>
                <c:pt idx="5874">
                  <c:v>41519.791666666701</c:v>
                </c:pt>
                <c:pt idx="5875">
                  <c:v>41519.833333333299</c:v>
                </c:pt>
                <c:pt idx="5876">
                  <c:v>41519.875</c:v>
                </c:pt>
                <c:pt idx="5877">
                  <c:v>41519.916666666701</c:v>
                </c:pt>
                <c:pt idx="5878">
                  <c:v>41519.958333333299</c:v>
                </c:pt>
                <c:pt idx="5879">
                  <c:v>41520</c:v>
                </c:pt>
                <c:pt idx="5880">
                  <c:v>41520.041666666701</c:v>
                </c:pt>
                <c:pt idx="5881">
                  <c:v>41520.083333333299</c:v>
                </c:pt>
                <c:pt idx="5882">
                  <c:v>41520.125</c:v>
                </c:pt>
                <c:pt idx="5883">
                  <c:v>41520.166666666701</c:v>
                </c:pt>
                <c:pt idx="5884">
                  <c:v>41520.208333333299</c:v>
                </c:pt>
                <c:pt idx="5885">
                  <c:v>41520.25</c:v>
                </c:pt>
                <c:pt idx="5886">
                  <c:v>41520.291666666701</c:v>
                </c:pt>
                <c:pt idx="5887">
                  <c:v>41520.333333333299</c:v>
                </c:pt>
                <c:pt idx="5888">
                  <c:v>41520.375</c:v>
                </c:pt>
                <c:pt idx="5889">
                  <c:v>41520.416666666701</c:v>
                </c:pt>
                <c:pt idx="5890">
                  <c:v>41520.458333333299</c:v>
                </c:pt>
                <c:pt idx="5891">
                  <c:v>41520.5</c:v>
                </c:pt>
                <c:pt idx="5892">
                  <c:v>41520.541666666701</c:v>
                </c:pt>
                <c:pt idx="5893">
                  <c:v>41520.583333333299</c:v>
                </c:pt>
                <c:pt idx="5894">
                  <c:v>41520.625</c:v>
                </c:pt>
                <c:pt idx="5895">
                  <c:v>41520.666666666701</c:v>
                </c:pt>
                <c:pt idx="5896">
                  <c:v>41520.708333333299</c:v>
                </c:pt>
                <c:pt idx="5897">
                  <c:v>41520.75</c:v>
                </c:pt>
                <c:pt idx="5898">
                  <c:v>41520.791666666701</c:v>
                </c:pt>
                <c:pt idx="5899">
                  <c:v>41520.833333333299</c:v>
                </c:pt>
                <c:pt idx="5900">
                  <c:v>41520.875</c:v>
                </c:pt>
                <c:pt idx="5901">
                  <c:v>41520.916666666701</c:v>
                </c:pt>
                <c:pt idx="5902">
                  <c:v>41520.958333333299</c:v>
                </c:pt>
                <c:pt idx="5903">
                  <c:v>41521</c:v>
                </c:pt>
                <c:pt idx="5904">
                  <c:v>41521.041666666701</c:v>
                </c:pt>
                <c:pt idx="5905">
                  <c:v>41521.083333333299</c:v>
                </c:pt>
                <c:pt idx="5906">
                  <c:v>41521.125</c:v>
                </c:pt>
                <c:pt idx="5907">
                  <c:v>41521.166666666701</c:v>
                </c:pt>
                <c:pt idx="5908">
                  <c:v>41521.208333333299</c:v>
                </c:pt>
                <c:pt idx="5909">
                  <c:v>41521.25</c:v>
                </c:pt>
                <c:pt idx="5910">
                  <c:v>41521.291666666701</c:v>
                </c:pt>
                <c:pt idx="5911">
                  <c:v>41521.333333333299</c:v>
                </c:pt>
                <c:pt idx="5912">
                  <c:v>41521.375</c:v>
                </c:pt>
                <c:pt idx="5913">
                  <c:v>41521.416666666701</c:v>
                </c:pt>
                <c:pt idx="5914">
                  <c:v>41521.458333333299</c:v>
                </c:pt>
                <c:pt idx="5915">
                  <c:v>41521.5</c:v>
                </c:pt>
                <c:pt idx="5916">
                  <c:v>41521.541666666701</c:v>
                </c:pt>
                <c:pt idx="5917">
                  <c:v>41521.583333333299</c:v>
                </c:pt>
                <c:pt idx="5918">
                  <c:v>41521.625</c:v>
                </c:pt>
                <c:pt idx="5919">
                  <c:v>41521.666666666701</c:v>
                </c:pt>
                <c:pt idx="5920">
                  <c:v>41521.708333333299</c:v>
                </c:pt>
                <c:pt idx="5921">
                  <c:v>41521.75</c:v>
                </c:pt>
                <c:pt idx="5922">
                  <c:v>41521.791666666701</c:v>
                </c:pt>
                <c:pt idx="5923">
                  <c:v>41521.833333333299</c:v>
                </c:pt>
                <c:pt idx="5924">
                  <c:v>41521.875</c:v>
                </c:pt>
                <c:pt idx="5925">
                  <c:v>41521.916666666701</c:v>
                </c:pt>
                <c:pt idx="5926">
                  <c:v>41521.958333333299</c:v>
                </c:pt>
                <c:pt idx="5927">
                  <c:v>41522</c:v>
                </c:pt>
                <c:pt idx="5928">
                  <c:v>41522.041666666701</c:v>
                </c:pt>
                <c:pt idx="5929">
                  <c:v>41522.083333333299</c:v>
                </c:pt>
                <c:pt idx="5930">
                  <c:v>41522.125</c:v>
                </c:pt>
                <c:pt idx="5931">
                  <c:v>41522.166666666701</c:v>
                </c:pt>
                <c:pt idx="5932">
                  <c:v>41522.208333333299</c:v>
                </c:pt>
                <c:pt idx="5933">
                  <c:v>41522.25</c:v>
                </c:pt>
                <c:pt idx="5934">
                  <c:v>41522.291666666701</c:v>
                </c:pt>
                <c:pt idx="5935">
                  <c:v>41522.333333333299</c:v>
                </c:pt>
                <c:pt idx="5936">
                  <c:v>41522.375</c:v>
                </c:pt>
                <c:pt idx="5937">
                  <c:v>41522.416666666701</c:v>
                </c:pt>
                <c:pt idx="5938">
                  <c:v>41522.458333333299</c:v>
                </c:pt>
                <c:pt idx="5939">
                  <c:v>41522.5</c:v>
                </c:pt>
                <c:pt idx="5940">
                  <c:v>41522.541666666701</c:v>
                </c:pt>
                <c:pt idx="5941">
                  <c:v>41522.583333333299</c:v>
                </c:pt>
                <c:pt idx="5942">
                  <c:v>41522.625</c:v>
                </c:pt>
                <c:pt idx="5943">
                  <c:v>41522.666666666701</c:v>
                </c:pt>
                <c:pt idx="5944">
                  <c:v>41522.708333333299</c:v>
                </c:pt>
                <c:pt idx="5945">
                  <c:v>41522.75</c:v>
                </c:pt>
                <c:pt idx="5946">
                  <c:v>41522.791666666701</c:v>
                </c:pt>
                <c:pt idx="5947">
                  <c:v>41522.833333333299</c:v>
                </c:pt>
                <c:pt idx="5948">
                  <c:v>41522.875</c:v>
                </c:pt>
                <c:pt idx="5949">
                  <c:v>41522.916666666701</c:v>
                </c:pt>
                <c:pt idx="5950">
                  <c:v>41522.958333333299</c:v>
                </c:pt>
                <c:pt idx="5951">
                  <c:v>41523</c:v>
                </c:pt>
                <c:pt idx="5952">
                  <c:v>41523.041666666701</c:v>
                </c:pt>
                <c:pt idx="5953">
                  <c:v>41523.083333333299</c:v>
                </c:pt>
                <c:pt idx="5954">
                  <c:v>41523.125</c:v>
                </c:pt>
                <c:pt idx="5955">
                  <c:v>41523.166666666701</c:v>
                </c:pt>
                <c:pt idx="5956">
                  <c:v>41523.208333333299</c:v>
                </c:pt>
                <c:pt idx="5957">
                  <c:v>41523.25</c:v>
                </c:pt>
                <c:pt idx="5958">
                  <c:v>41523.291666666701</c:v>
                </c:pt>
                <c:pt idx="5959">
                  <c:v>41523.333333333299</c:v>
                </c:pt>
                <c:pt idx="5960">
                  <c:v>41523.375</c:v>
                </c:pt>
                <c:pt idx="5961">
                  <c:v>41523.416666666701</c:v>
                </c:pt>
                <c:pt idx="5962">
                  <c:v>41523.458333333299</c:v>
                </c:pt>
                <c:pt idx="5963">
                  <c:v>41523.5</c:v>
                </c:pt>
                <c:pt idx="5964">
                  <c:v>41523.541666666701</c:v>
                </c:pt>
                <c:pt idx="5965">
                  <c:v>41523.583333333299</c:v>
                </c:pt>
                <c:pt idx="5966">
                  <c:v>41523.625</c:v>
                </c:pt>
                <c:pt idx="5967">
                  <c:v>41523.666666666701</c:v>
                </c:pt>
                <c:pt idx="5968">
                  <c:v>41523.708333333299</c:v>
                </c:pt>
                <c:pt idx="5969">
                  <c:v>41523.75</c:v>
                </c:pt>
                <c:pt idx="5970">
                  <c:v>41523.791666666701</c:v>
                </c:pt>
                <c:pt idx="5971">
                  <c:v>41523.833333333299</c:v>
                </c:pt>
                <c:pt idx="5972">
                  <c:v>41523.875</c:v>
                </c:pt>
                <c:pt idx="5973">
                  <c:v>41523.916666666701</c:v>
                </c:pt>
                <c:pt idx="5974">
                  <c:v>41523.958333333299</c:v>
                </c:pt>
                <c:pt idx="5975">
                  <c:v>41524</c:v>
                </c:pt>
                <c:pt idx="5976">
                  <c:v>41524.041666666701</c:v>
                </c:pt>
                <c:pt idx="5977">
                  <c:v>41524.083333333299</c:v>
                </c:pt>
                <c:pt idx="5978">
                  <c:v>41524.125</c:v>
                </c:pt>
                <c:pt idx="5979">
                  <c:v>41524.166666666701</c:v>
                </c:pt>
                <c:pt idx="5980">
                  <c:v>41524.208333333299</c:v>
                </c:pt>
                <c:pt idx="5981">
                  <c:v>41524.25</c:v>
                </c:pt>
                <c:pt idx="5982">
                  <c:v>41524.291666666701</c:v>
                </c:pt>
                <c:pt idx="5983">
                  <c:v>41524.333333333299</c:v>
                </c:pt>
                <c:pt idx="5984">
                  <c:v>41524.375</c:v>
                </c:pt>
                <c:pt idx="5985">
                  <c:v>41524.416666666701</c:v>
                </c:pt>
                <c:pt idx="5986">
                  <c:v>41524.458333333299</c:v>
                </c:pt>
                <c:pt idx="5987">
                  <c:v>41524.5</c:v>
                </c:pt>
                <c:pt idx="5988">
                  <c:v>41524.541666666701</c:v>
                </c:pt>
                <c:pt idx="5989">
                  <c:v>41524.583333333299</c:v>
                </c:pt>
                <c:pt idx="5990">
                  <c:v>41524.625</c:v>
                </c:pt>
                <c:pt idx="5991">
                  <c:v>41524.666666666701</c:v>
                </c:pt>
                <c:pt idx="5992">
                  <c:v>41524.708333333299</c:v>
                </c:pt>
                <c:pt idx="5993">
                  <c:v>41524.75</c:v>
                </c:pt>
                <c:pt idx="5994">
                  <c:v>41524.791666666701</c:v>
                </c:pt>
                <c:pt idx="5995">
                  <c:v>41524.833333333299</c:v>
                </c:pt>
                <c:pt idx="5996">
                  <c:v>41524.875</c:v>
                </c:pt>
                <c:pt idx="5997">
                  <c:v>41524.916666666701</c:v>
                </c:pt>
                <c:pt idx="5998">
                  <c:v>41524.958333333299</c:v>
                </c:pt>
                <c:pt idx="5999">
                  <c:v>41525</c:v>
                </c:pt>
                <c:pt idx="6000">
                  <c:v>41525.041666666701</c:v>
                </c:pt>
                <c:pt idx="6001">
                  <c:v>41525.083333333299</c:v>
                </c:pt>
                <c:pt idx="6002">
                  <c:v>41525.125</c:v>
                </c:pt>
                <c:pt idx="6003">
                  <c:v>41525.166666666701</c:v>
                </c:pt>
                <c:pt idx="6004">
                  <c:v>41525.208333333299</c:v>
                </c:pt>
                <c:pt idx="6005">
                  <c:v>41525.25</c:v>
                </c:pt>
                <c:pt idx="6006">
                  <c:v>41525.291666666701</c:v>
                </c:pt>
                <c:pt idx="6007">
                  <c:v>41525.333333333299</c:v>
                </c:pt>
                <c:pt idx="6008">
                  <c:v>41525.375</c:v>
                </c:pt>
                <c:pt idx="6009">
                  <c:v>41525.416666666701</c:v>
                </c:pt>
                <c:pt idx="6010">
                  <c:v>41525.458333333299</c:v>
                </c:pt>
                <c:pt idx="6011">
                  <c:v>41525.5</c:v>
                </c:pt>
                <c:pt idx="6012">
                  <c:v>41525.541666666701</c:v>
                </c:pt>
                <c:pt idx="6013">
                  <c:v>41525.583333333299</c:v>
                </c:pt>
                <c:pt idx="6014">
                  <c:v>41525.625</c:v>
                </c:pt>
                <c:pt idx="6015">
                  <c:v>41525.666666666701</c:v>
                </c:pt>
                <c:pt idx="6016">
                  <c:v>41525.708333333299</c:v>
                </c:pt>
                <c:pt idx="6017">
                  <c:v>41525.75</c:v>
                </c:pt>
                <c:pt idx="6018">
                  <c:v>41525.791666666701</c:v>
                </c:pt>
                <c:pt idx="6019">
                  <c:v>41525.833333333299</c:v>
                </c:pt>
                <c:pt idx="6020">
                  <c:v>41525.875</c:v>
                </c:pt>
                <c:pt idx="6021">
                  <c:v>41525.916666666701</c:v>
                </c:pt>
                <c:pt idx="6022">
                  <c:v>41525.958333333299</c:v>
                </c:pt>
                <c:pt idx="6023">
                  <c:v>41526</c:v>
                </c:pt>
                <c:pt idx="6024">
                  <c:v>41526.041666666701</c:v>
                </c:pt>
                <c:pt idx="6025">
                  <c:v>41526.083333333299</c:v>
                </c:pt>
                <c:pt idx="6026">
                  <c:v>41526.125</c:v>
                </c:pt>
                <c:pt idx="6027">
                  <c:v>41526.166666666701</c:v>
                </c:pt>
                <c:pt idx="6028">
                  <c:v>41526.208333333299</c:v>
                </c:pt>
                <c:pt idx="6029">
                  <c:v>41526.25</c:v>
                </c:pt>
                <c:pt idx="6030">
                  <c:v>41526.291666666701</c:v>
                </c:pt>
                <c:pt idx="6031">
                  <c:v>41526.333333333299</c:v>
                </c:pt>
                <c:pt idx="6032">
                  <c:v>41526.375</c:v>
                </c:pt>
                <c:pt idx="6033">
                  <c:v>41526.416666666701</c:v>
                </c:pt>
                <c:pt idx="6034">
                  <c:v>41526.458333333299</c:v>
                </c:pt>
                <c:pt idx="6035">
                  <c:v>41526.5</c:v>
                </c:pt>
                <c:pt idx="6036">
                  <c:v>41526.541666666701</c:v>
                </c:pt>
                <c:pt idx="6037">
                  <c:v>41526.583333333299</c:v>
                </c:pt>
                <c:pt idx="6038">
                  <c:v>41526.625</c:v>
                </c:pt>
                <c:pt idx="6039">
                  <c:v>41526.666666666701</c:v>
                </c:pt>
                <c:pt idx="6040">
                  <c:v>41526.708333333299</c:v>
                </c:pt>
                <c:pt idx="6041">
                  <c:v>41526.75</c:v>
                </c:pt>
                <c:pt idx="6042">
                  <c:v>41526.791666666701</c:v>
                </c:pt>
                <c:pt idx="6043">
                  <c:v>41526.833333333299</c:v>
                </c:pt>
                <c:pt idx="6044">
                  <c:v>41526.875</c:v>
                </c:pt>
                <c:pt idx="6045">
                  <c:v>41526.916666666701</c:v>
                </c:pt>
                <c:pt idx="6046">
                  <c:v>41526.958333333299</c:v>
                </c:pt>
                <c:pt idx="6047">
                  <c:v>41527</c:v>
                </c:pt>
                <c:pt idx="6048">
                  <c:v>41527.041666666701</c:v>
                </c:pt>
                <c:pt idx="6049">
                  <c:v>41527.083333333299</c:v>
                </c:pt>
                <c:pt idx="6050">
                  <c:v>41527.125</c:v>
                </c:pt>
                <c:pt idx="6051">
                  <c:v>41527.166666666701</c:v>
                </c:pt>
                <c:pt idx="6052">
                  <c:v>41527.208333333299</c:v>
                </c:pt>
                <c:pt idx="6053">
                  <c:v>41527.25</c:v>
                </c:pt>
                <c:pt idx="6054">
                  <c:v>41527.291666666701</c:v>
                </c:pt>
                <c:pt idx="6055">
                  <c:v>41527.333333333299</c:v>
                </c:pt>
                <c:pt idx="6056">
                  <c:v>41527.375</c:v>
                </c:pt>
                <c:pt idx="6057">
                  <c:v>41527.416666666701</c:v>
                </c:pt>
                <c:pt idx="6058">
                  <c:v>41527.458333333299</c:v>
                </c:pt>
                <c:pt idx="6059">
                  <c:v>41527.5</c:v>
                </c:pt>
                <c:pt idx="6060">
                  <c:v>41527.541666666701</c:v>
                </c:pt>
                <c:pt idx="6061">
                  <c:v>41527.583333333299</c:v>
                </c:pt>
                <c:pt idx="6062">
                  <c:v>41527.625</c:v>
                </c:pt>
                <c:pt idx="6063">
                  <c:v>41527.666666666701</c:v>
                </c:pt>
                <c:pt idx="6064">
                  <c:v>41527.708333333299</c:v>
                </c:pt>
                <c:pt idx="6065">
                  <c:v>41527.75</c:v>
                </c:pt>
                <c:pt idx="6066">
                  <c:v>41527.791666666701</c:v>
                </c:pt>
                <c:pt idx="6067">
                  <c:v>41527.833333333299</c:v>
                </c:pt>
                <c:pt idx="6068">
                  <c:v>41527.875</c:v>
                </c:pt>
                <c:pt idx="6069">
                  <c:v>41527.916666666701</c:v>
                </c:pt>
                <c:pt idx="6070">
                  <c:v>41527.958333333299</c:v>
                </c:pt>
                <c:pt idx="6071">
                  <c:v>41528</c:v>
                </c:pt>
                <c:pt idx="6072">
                  <c:v>41528.041666666701</c:v>
                </c:pt>
                <c:pt idx="6073">
                  <c:v>41528.083333333299</c:v>
                </c:pt>
                <c:pt idx="6074">
                  <c:v>41528.125</c:v>
                </c:pt>
                <c:pt idx="6075">
                  <c:v>41528.166666666701</c:v>
                </c:pt>
                <c:pt idx="6076">
                  <c:v>41528.208333333299</c:v>
                </c:pt>
                <c:pt idx="6077">
                  <c:v>41528.25</c:v>
                </c:pt>
                <c:pt idx="6078">
                  <c:v>41528.291666666701</c:v>
                </c:pt>
                <c:pt idx="6079">
                  <c:v>41528.333333333299</c:v>
                </c:pt>
                <c:pt idx="6080">
                  <c:v>41528.375</c:v>
                </c:pt>
                <c:pt idx="6081">
                  <c:v>41528.416666666701</c:v>
                </c:pt>
                <c:pt idx="6082">
                  <c:v>41528.458333333299</c:v>
                </c:pt>
                <c:pt idx="6083">
                  <c:v>41528.5</c:v>
                </c:pt>
                <c:pt idx="6084">
                  <c:v>41528.541666666701</c:v>
                </c:pt>
                <c:pt idx="6085">
                  <c:v>41528.583333333299</c:v>
                </c:pt>
                <c:pt idx="6086">
                  <c:v>41528.625</c:v>
                </c:pt>
                <c:pt idx="6087">
                  <c:v>41528.666666666701</c:v>
                </c:pt>
                <c:pt idx="6088">
                  <c:v>41528.708333333299</c:v>
                </c:pt>
                <c:pt idx="6089">
                  <c:v>41528.75</c:v>
                </c:pt>
                <c:pt idx="6090">
                  <c:v>41528.791666666701</c:v>
                </c:pt>
                <c:pt idx="6091">
                  <c:v>41528.833333333299</c:v>
                </c:pt>
                <c:pt idx="6092">
                  <c:v>41528.875</c:v>
                </c:pt>
                <c:pt idx="6093">
                  <c:v>41528.916666666701</c:v>
                </c:pt>
                <c:pt idx="6094">
                  <c:v>41528.958333333299</c:v>
                </c:pt>
                <c:pt idx="6095">
                  <c:v>41529</c:v>
                </c:pt>
                <c:pt idx="6096">
                  <c:v>41529.041666666701</c:v>
                </c:pt>
                <c:pt idx="6097">
                  <c:v>41529.083333333299</c:v>
                </c:pt>
                <c:pt idx="6098">
                  <c:v>41529.125</c:v>
                </c:pt>
                <c:pt idx="6099">
                  <c:v>41529.166666666701</c:v>
                </c:pt>
                <c:pt idx="6100">
                  <c:v>41529.208333333299</c:v>
                </c:pt>
                <c:pt idx="6101">
                  <c:v>41529.25</c:v>
                </c:pt>
                <c:pt idx="6102">
                  <c:v>41529.291666666701</c:v>
                </c:pt>
                <c:pt idx="6103">
                  <c:v>41529.333333333299</c:v>
                </c:pt>
                <c:pt idx="6104">
                  <c:v>41529.375</c:v>
                </c:pt>
                <c:pt idx="6105">
                  <c:v>41529.416666666701</c:v>
                </c:pt>
                <c:pt idx="6106">
                  <c:v>41529.458333333299</c:v>
                </c:pt>
                <c:pt idx="6107">
                  <c:v>41529.5</c:v>
                </c:pt>
                <c:pt idx="6108">
                  <c:v>41529.541666666701</c:v>
                </c:pt>
                <c:pt idx="6109">
                  <c:v>41529.583333333299</c:v>
                </c:pt>
                <c:pt idx="6110">
                  <c:v>41529.625</c:v>
                </c:pt>
                <c:pt idx="6111">
                  <c:v>41529.666666666701</c:v>
                </c:pt>
                <c:pt idx="6112">
                  <c:v>41529.708333333299</c:v>
                </c:pt>
                <c:pt idx="6113">
                  <c:v>41529.75</c:v>
                </c:pt>
                <c:pt idx="6114">
                  <c:v>41529.791666666701</c:v>
                </c:pt>
                <c:pt idx="6115">
                  <c:v>41529.833333333299</c:v>
                </c:pt>
                <c:pt idx="6116">
                  <c:v>41529.875</c:v>
                </c:pt>
                <c:pt idx="6117">
                  <c:v>41529.916666666701</c:v>
                </c:pt>
                <c:pt idx="6118">
                  <c:v>41529.958333333299</c:v>
                </c:pt>
                <c:pt idx="6119">
                  <c:v>41530</c:v>
                </c:pt>
                <c:pt idx="6120">
                  <c:v>41530.041666666701</c:v>
                </c:pt>
                <c:pt idx="6121">
                  <c:v>41530.083333333299</c:v>
                </c:pt>
                <c:pt idx="6122">
                  <c:v>41530.125</c:v>
                </c:pt>
                <c:pt idx="6123">
                  <c:v>41530.166666666701</c:v>
                </c:pt>
                <c:pt idx="6124">
                  <c:v>41530.208333333299</c:v>
                </c:pt>
                <c:pt idx="6125">
                  <c:v>41530.25</c:v>
                </c:pt>
                <c:pt idx="6126">
                  <c:v>41530.291666666701</c:v>
                </c:pt>
                <c:pt idx="6127">
                  <c:v>41530.333333333299</c:v>
                </c:pt>
                <c:pt idx="6128">
                  <c:v>41530.375</c:v>
                </c:pt>
                <c:pt idx="6129">
                  <c:v>41530.416666666701</c:v>
                </c:pt>
                <c:pt idx="6130">
                  <c:v>41530.458333333299</c:v>
                </c:pt>
                <c:pt idx="6131">
                  <c:v>41530.5</c:v>
                </c:pt>
                <c:pt idx="6132">
                  <c:v>41530.541666666701</c:v>
                </c:pt>
                <c:pt idx="6133">
                  <c:v>41530.583333333299</c:v>
                </c:pt>
                <c:pt idx="6134">
                  <c:v>41530.625</c:v>
                </c:pt>
                <c:pt idx="6135">
                  <c:v>41530.666666666701</c:v>
                </c:pt>
                <c:pt idx="6136">
                  <c:v>41530.708333333299</c:v>
                </c:pt>
                <c:pt idx="6137">
                  <c:v>41530.75</c:v>
                </c:pt>
                <c:pt idx="6138">
                  <c:v>41530.791666666701</c:v>
                </c:pt>
                <c:pt idx="6139">
                  <c:v>41530.833333333299</c:v>
                </c:pt>
                <c:pt idx="6140">
                  <c:v>41530.875</c:v>
                </c:pt>
                <c:pt idx="6141">
                  <c:v>41530.916666666701</c:v>
                </c:pt>
                <c:pt idx="6142">
                  <c:v>41530.958333333299</c:v>
                </c:pt>
                <c:pt idx="6143">
                  <c:v>41531</c:v>
                </c:pt>
                <c:pt idx="6144">
                  <c:v>41531.041666666701</c:v>
                </c:pt>
                <c:pt idx="6145">
                  <c:v>41531.083333333299</c:v>
                </c:pt>
                <c:pt idx="6146">
                  <c:v>41531.125</c:v>
                </c:pt>
                <c:pt idx="6147">
                  <c:v>41531.166666666701</c:v>
                </c:pt>
                <c:pt idx="6148">
                  <c:v>41531.208333333299</c:v>
                </c:pt>
                <c:pt idx="6149">
                  <c:v>41531.25</c:v>
                </c:pt>
                <c:pt idx="6150">
                  <c:v>41531.291666666701</c:v>
                </c:pt>
                <c:pt idx="6151">
                  <c:v>41531.333333333299</c:v>
                </c:pt>
                <c:pt idx="6152">
                  <c:v>41531.375</c:v>
                </c:pt>
                <c:pt idx="6153">
                  <c:v>41531.416666666701</c:v>
                </c:pt>
                <c:pt idx="6154">
                  <c:v>41531.458333333299</c:v>
                </c:pt>
                <c:pt idx="6155">
                  <c:v>41531.5</c:v>
                </c:pt>
                <c:pt idx="6156">
                  <c:v>41531.541666666701</c:v>
                </c:pt>
                <c:pt idx="6157">
                  <c:v>41531.583333333299</c:v>
                </c:pt>
                <c:pt idx="6158">
                  <c:v>41531.625</c:v>
                </c:pt>
                <c:pt idx="6159">
                  <c:v>41531.666666666701</c:v>
                </c:pt>
                <c:pt idx="6160">
                  <c:v>41531.708333333299</c:v>
                </c:pt>
                <c:pt idx="6161">
                  <c:v>41531.75</c:v>
                </c:pt>
                <c:pt idx="6162">
                  <c:v>41531.791666666701</c:v>
                </c:pt>
                <c:pt idx="6163">
                  <c:v>41531.833333333299</c:v>
                </c:pt>
                <c:pt idx="6164">
                  <c:v>41531.875</c:v>
                </c:pt>
                <c:pt idx="6165">
                  <c:v>41531.916666666701</c:v>
                </c:pt>
                <c:pt idx="6166">
                  <c:v>41531.958333333299</c:v>
                </c:pt>
                <c:pt idx="6167">
                  <c:v>41532</c:v>
                </c:pt>
                <c:pt idx="6168">
                  <c:v>41532.041666666701</c:v>
                </c:pt>
                <c:pt idx="6169">
                  <c:v>41532.083333333299</c:v>
                </c:pt>
                <c:pt idx="6170">
                  <c:v>41532.125</c:v>
                </c:pt>
                <c:pt idx="6171">
                  <c:v>41532.166666666701</c:v>
                </c:pt>
                <c:pt idx="6172">
                  <c:v>41532.208333333299</c:v>
                </c:pt>
                <c:pt idx="6173">
                  <c:v>41532.25</c:v>
                </c:pt>
                <c:pt idx="6174">
                  <c:v>41532.291666666701</c:v>
                </c:pt>
                <c:pt idx="6175">
                  <c:v>41532.333333333299</c:v>
                </c:pt>
                <c:pt idx="6176">
                  <c:v>41532.375</c:v>
                </c:pt>
                <c:pt idx="6177">
                  <c:v>41532.416666666701</c:v>
                </c:pt>
                <c:pt idx="6178">
                  <c:v>41532.458333333299</c:v>
                </c:pt>
                <c:pt idx="6179">
                  <c:v>41532.5</c:v>
                </c:pt>
                <c:pt idx="6180">
                  <c:v>41532.541666666701</c:v>
                </c:pt>
                <c:pt idx="6181">
                  <c:v>41532.583333333299</c:v>
                </c:pt>
                <c:pt idx="6182">
                  <c:v>41532.625</c:v>
                </c:pt>
                <c:pt idx="6183">
                  <c:v>41532.666666666701</c:v>
                </c:pt>
                <c:pt idx="6184">
                  <c:v>41532.708333333299</c:v>
                </c:pt>
                <c:pt idx="6185">
                  <c:v>41532.75</c:v>
                </c:pt>
                <c:pt idx="6186">
                  <c:v>41532.791666666701</c:v>
                </c:pt>
                <c:pt idx="6187">
                  <c:v>41532.833333333299</c:v>
                </c:pt>
                <c:pt idx="6188">
                  <c:v>41532.875</c:v>
                </c:pt>
                <c:pt idx="6189">
                  <c:v>41532.916666666701</c:v>
                </c:pt>
                <c:pt idx="6190">
                  <c:v>41532.958333333299</c:v>
                </c:pt>
                <c:pt idx="6191">
                  <c:v>41533</c:v>
                </c:pt>
                <c:pt idx="6192">
                  <c:v>41533.041666666701</c:v>
                </c:pt>
                <c:pt idx="6193">
                  <c:v>41533.083333333299</c:v>
                </c:pt>
                <c:pt idx="6194">
                  <c:v>41533.125</c:v>
                </c:pt>
                <c:pt idx="6195">
                  <c:v>41533.166666666701</c:v>
                </c:pt>
                <c:pt idx="6196">
                  <c:v>41533.208333333299</c:v>
                </c:pt>
                <c:pt idx="6197">
                  <c:v>41533.25</c:v>
                </c:pt>
                <c:pt idx="6198">
                  <c:v>41533.291666666701</c:v>
                </c:pt>
                <c:pt idx="6199">
                  <c:v>41533.333333333299</c:v>
                </c:pt>
                <c:pt idx="6200">
                  <c:v>41533.375</c:v>
                </c:pt>
                <c:pt idx="6201">
                  <c:v>41533.416666666701</c:v>
                </c:pt>
                <c:pt idx="6202">
                  <c:v>41533.458333333299</c:v>
                </c:pt>
                <c:pt idx="6203">
                  <c:v>41533.5</c:v>
                </c:pt>
                <c:pt idx="6204">
                  <c:v>41533.541666666701</c:v>
                </c:pt>
                <c:pt idx="6205">
                  <c:v>41533.583333333299</c:v>
                </c:pt>
                <c:pt idx="6206">
                  <c:v>41533.625</c:v>
                </c:pt>
                <c:pt idx="6207">
                  <c:v>41533.666666666701</c:v>
                </c:pt>
                <c:pt idx="6208">
                  <c:v>41533.708333333299</c:v>
                </c:pt>
                <c:pt idx="6209">
                  <c:v>41533.75</c:v>
                </c:pt>
                <c:pt idx="6210">
                  <c:v>41533.791666666701</c:v>
                </c:pt>
                <c:pt idx="6211">
                  <c:v>41533.833333333299</c:v>
                </c:pt>
                <c:pt idx="6212">
                  <c:v>41533.875</c:v>
                </c:pt>
                <c:pt idx="6213">
                  <c:v>41533.916666666701</c:v>
                </c:pt>
                <c:pt idx="6214">
                  <c:v>41533.958333333299</c:v>
                </c:pt>
                <c:pt idx="6215">
                  <c:v>41534</c:v>
                </c:pt>
                <c:pt idx="6216">
                  <c:v>41534.041666666701</c:v>
                </c:pt>
                <c:pt idx="6217">
                  <c:v>41534.083333333299</c:v>
                </c:pt>
                <c:pt idx="6218">
                  <c:v>41534.125</c:v>
                </c:pt>
                <c:pt idx="6219">
                  <c:v>41534.166666666701</c:v>
                </c:pt>
                <c:pt idx="6220">
                  <c:v>41534.208333333299</c:v>
                </c:pt>
                <c:pt idx="6221">
                  <c:v>41534.25</c:v>
                </c:pt>
                <c:pt idx="6222">
                  <c:v>41534.291666666701</c:v>
                </c:pt>
                <c:pt idx="6223">
                  <c:v>41534.333333333299</c:v>
                </c:pt>
                <c:pt idx="6224">
                  <c:v>41534.375</c:v>
                </c:pt>
                <c:pt idx="6225">
                  <c:v>41534.416666666701</c:v>
                </c:pt>
                <c:pt idx="6226">
                  <c:v>41534.458333333299</c:v>
                </c:pt>
                <c:pt idx="6227">
                  <c:v>41534.5</c:v>
                </c:pt>
                <c:pt idx="6228">
                  <c:v>41534.541666666701</c:v>
                </c:pt>
                <c:pt idx="6229">
                  <c:v>41534.583333333299</c:v>
                </c:pt>
                <c:pt idx="6230">
                  <c:v>41534.625</c:v>
                </c:pt>
                <c:pt idx="6231">
                  <c:v>41534.666666666701</c:v>
                </c:pt>
                <c:pt idx="6232">
                  <c:v>41534.708333333299</c:v>
                </c:pt>
                <c:pt idx="6233">
                  <c:v>41534.75</c:v>
                </c:pt>
                <c:pt idx="6234">
                  <c:v>41534.791666666701</c:v>
                </c:pt>
                <c:pt idx="6235">
                  <c:v>41534.833333333299</c:v>
                </c:pt>
                <c:pt idx="6236">
                  <c:v>41534.875</c:v>
                </c:pt>
                <c:pt idx="6237">
                  <c:v>41534.916666666701</c:v>
                </c:pt>
                <c:pt idx="6238">
                  <c:v>41534.958333333299</c:v>
                </c:pt>
                <c:pt idx="6239">
                  <c:v>41535</c:v>
                </c:pt>
                <c:pt idx="6240">
                  <c:v>41535.041666666701</c:v>
                </c:pt>
                <c:pt idx="6241">
                  <c:v>41535.083333333299</c:v>
                </c:pt>
                <c:pt idx="6242">
                  <c:v>41535.125</c:v>
                </c:pt>
                <c:pt idx="6243">
                  <c:v>41535.166666666701</c:v>
                </c:pt>
                <c:pt idx="6244">
                  <c:v>41535.208333333299</c:v>
                </c:pt>
                <c:pt idx="6245">
                  <c:v>41535.25</c:v>
                </c:pt>
                <c:pt idx="6246">
                  <c:v>41535.291666666701</c:v>
                </c:pt>
                <c:pt idx="6247">
                  <c:v>41535.333333333299</c:v>
                </c:pt>
                <c:pt idx="6248">
                  <c:v>41535.375</c:v>
                </c:pt>
                <c:pt idx="6249">
                  <c:v>41535.416666666701</c:v>
                </c:pt>
                <c:pt idx="6250">
                  <c:v>41535.458333333299</c:v>
                </c:pt>
                <c:pt idx="6251">
                  <c:v>41535.5</c:v>
                </c:pt>
                <c:pt idx="6252">
                  <c:v>41535.541666666701</c:v>
                </c:pt>
                <c:pt idx="6253">
                  <c:v>41535.583333333299</c:v>
                </c:pt>
                <c:pt idx="6254">
                  <c:v>41535.625</c:v>
                </c:pt>
                <c:pt idx="6255">
                  <c:v>41535.666666666701</c:v>
                </c:pt>
                <c:pt idx="6256">
                  <c:v>41535.708333333299</c:v>
                </c:pt>
                <c:pt idx="6257">
                  <c:v>41535.75</c:v>
                </c:pt>
                <c:pt idx="6258">
                  <c:v>41535.791666666701</c:v>
                </c:pt>
                <c:pt idx="6259">
                  <c:v>41535.833333333299</c:v>
                </c:pt>
                <c:pt idx="6260">
                  <c:v>41535.875</c:v>
                </c:pt>
                <c:pt idx="6261">
                  <c:v>41535.916666666701</c:v>
                </c:pt>
                <c:pt idx="6262">
                  <c:v>41535.958333333299</c:v>
                </c:pt>
                <c:pt idx="6263">
                  <c:v>41536</c:v>
                </c:pt>
                <c:pt idx="6264">
                  <c:v>41536.041666666701</c:v>
                </c:pt>
                <c:pt idx="6265">
                  <c:v>41536.083333333299</c:v>
                </c:pt>
                <c:pt idx="6266">
                  <c:v>41536.125</c:v>
                </c:pt>
                <c:pt idx="6267">
                  <c:v>41536.166666666701</c:v>
                </c:pt>
                <c:pt idx="6268">
                  <c:v>41536.208333333299</c:v>
                </c:pt>
                <c:pt idx="6269">
                  <c:v>41536.25</c:v>
                </c:pt>
                <c:pt idx="6270">
                  <c:v>41536.291666666701</c:v>
                </c:pt>
                <c:pt idx="6271">
                  <c:v>41536.333333333299</c:v>
                </c:pt>
                <c:pt idx="6272">
                  <c:v>41536.375</c:v>
                </c:pt>
                <c:pt idx="6273">
                  <c:v>41536.416666666701</c:v>
                </c:pt>
                <c:pt idx="6274">
                  <c:v>41536.458333333299</c:v>
                </c:pt>
                <c:pt idx="6275">
                  <c:v>41536.5</c:v>
                </c:pt>
                <c:pt idx="6276">
                  <c:v>41536.541666666701</c:v>
                </c:pt>
                <c:pt idx="6277">
                  <c:v>41536.583333333299</c:v>
                </c:pt>
                <c:pt idx="6278">
                  <c:v>41536.625</c:v>
                </c:pt>
                <c:pt idx="6279">
                  <c:v>41536.666666666701</c:v>
                </c:pt>
                <c:pt idx="6280">
                  <c:v>41536.708333333299</c:v>
                </c:pt>
                <c:pt idx="6281">
                  <c:v>41536.75</c:v>
                </c:pt>
                <c:pt idx="6282">
                  <c:v>41536.791666666701</c:v>
                </c:pt>
                <c:pt idx="6283">
                  <c:v>41536.833333333299</c:v>
                </c:pt>
                <c:pt idx="6284">
                  <c:v>41536.875</c:v>
                </c:pt>
                <c:pt idx="6285">
                  <c:v>41536.916666666701</c:v>
                </c:pt>
                <c:pt idx="6286">
                  <c:v>41536.958333333299</c:v>
                </c:pt>
                <c:pt idx="6287">
                  <c:v>41537</c:v>
                </c:pt>
                <c:pt idx="6288">
                  <c:v>41537.041666666701</c:v>
                </c:pt>
                <c:pt idx="6289">
                  <c:v>41537.083333333299</c:v>
                </c:pt>
                <c:pt idx="6290">
                  <c:v>41537.125</c:v>
                </c:pt>
                <c:pt idx="6291">
                  <c:v>41537.166666666701</c:v>
                </c:pt>
                <c:pt idx="6292">
                  <c:v>41537.208333333299</c:v>
                </c:pt>
                <c:pt idx="6293">
                  <c:v>41537.25</c:v>
                </c:pt>
                <c:pt idx="6294">
                  <c:v>41537.291666666701</c:v>
                </c:pt>
                <c:pt idx="6295">
                  <c:v>41537.333333333299</c:v>
                </c:pt>
                <c:pt idx="6296">
                  <c:v>41537.375</c:v>
                </c:pt>
                <c:pt idx="6297">
                  <c:v>41537.416666666701</c:v>
                </c:pt>
                <c:pt idx="6298">
                  <c:v>41537.458333333299</c:v>
                </c:pt>
                <c:pt idx="6299">
                  <c:v>41537.5</c:v>
                </c:pt>
                <c:pt idx="6300">
                  <c:v>41537.541666666701</c:v>
                </c:pt>
                <c:pt idx="6301">
                  <c:v>41537.583333333299</c:v>
                </c:pt>
                <c:pt idx="6302">
                  <c:v>41537.625</c:v>
                </c:pt>
                <c:pt idx="6303">
                  <c:v>41537.666666666701</c:v>
                </c:pt>
                <c:pt idx="6304">
                  <c:v>41537.708333333299</c:v>
                </c:pt>
                <c:pt idx="6305">
                  <c:v>41537.75</c:v>
                </c:pt>
                <c:pt idx="6306">
                  <c:v>41537.791666666701</c:v>
                </c:pt>
                <c:pt idx="6307">
                  <c:v>41537.833333333299</c:v>
                </c:pt>
                <c:pt idx="6308">
                  <c:v>41537.875</c:v>
                </c:pt>
                <c:pt idx="6309">
                  <c:v>41537.916666666701</c:v>
                </c:pt>
                <c:pt idx="6310">
                  <c:v>41537.958333333299</c:v>
                </c:pt>
                <c:pt idx="6311">
                  <c:v>41538</c:v>
                </c:pt>
                <c:pt idx="6312">
                  <c:v>41538.041666666701</c:v>
                </c:pt>
                <c:pt idx="6313">
                  <c:v>41538.083333333299</c:v>
                </c:pt>
                <c:pt idx="6314">
                  <c:v>41538.125</c:v>
                </c:pt>
                <c:pt idx="6315">
                  <c:v>41538.166666666701</c:v>
                </c:pt>
                <c:pt idx="6316">
                  <c:v>41538.208333333299</c:v>
                </c:pt>
                <c:pt idx="6317">
                  <c:v>41538.25</c:v>
                </c:pt>
                <c:pt idx="6318">
                  <c:v>41538.291666666701</c:v>
                </c:pt>
                <c:pt idx="6319">
                  <c:v>41538.333333333299</c:v>
                </c:pt>
                <c:pt idx="6320">
                  <c:v>41538.375</c:v>
                </c:pt>
                <c:pt idx="6321">
                  <c:v>41538.416666666701</c:v>
                </c:pt>
                <c:pt idx="6322">
                  <c:v>41538.458333333299</c:v>
                </c:pt>
                <c:pt idx="6323">
                  <c:v>41538.5</c:v>
                </c:pt>
                <c:pt idx="6324">
                  <c:v>41538.541666666701</c:v>
                </c:pt>
                <c:pt idx="6325">
                  <c:v>41538.583333333299</c:v>
                </c:pt>
                <c:pt idx="6326">
                  <c:v>41538.625</c:v>
                </c:pt>
                <c:pt idx="6327">
                  <c:v>41538.666666666701</c:v>
                </c:pt>
                <c:pt idx="6328">
                  <c:v>41538.708333333299</c:v>
                </c:pt>
                <c:pt idx="6329">
                  <c:v>41538.75</c:v>
                </c:pt>
                <c:pt idx="6330">
                  <c:v>41538.791666666701</c:v>
                </c:pt>
                <c:pt idx="6331">
                  <c:v>41538.833333333299</c:v>
                </c:pt>
                <c:pt idx="6332">
                  <c:v>41538.875</c:v>
                </c:pt>
                <c:pt idx="6333">
                  <c:v>41538.916666666701</c:v>
                </c:pt>
                <c:pt idx="6334">
                  <c:v>41538.958333333299</c:v>
                </c:pt>
                <c:pt idx="6335">
                  <c:v>41539</c:v>
                </c:pt>
                <c:pt idx="6336">
                  <c:v>41539.041666666701</c:v>
                </c:pt>
                <c:pt idx="6337">
                  <c:v>41539.083333333299</c:v>
                </c:pt>
                <c:pt idx="6338">
                  <c:v>41539.125</c:v>
                </c:pt>
                <c:pt idx="6339">
                  <c:v>41539.166666666701</c:v>
                </c:pt>
                <c:pt idx="6340">
                  <c:v>41539.208333333299</c:v>
                </c:pt>
                <c:pt idx="6341">
                  <c:v>41539.25</c:v>
                </c:pt>
                <c:pt idx="6342">
                  <c:v>41539.291666666701</c:v>
                </c:pt>
                <c:pt idx="6343">
                  <c:v>41539.333333333299</c:v>
                </c:pt>
                <c:pt idx="6344">
                  <c:v>41539.375</c:v>
                </c:pt>
                <c:pt idx="6345">
                  <c:v>41539.416666666701</c:v>
                </c:pt>
                <c:pt idx="6346">
                  <c:v>41539.458333333299</c:v>
                </c:pt>
                <c:pt idx="6347">
                  <c:v>41539.5</c:v>
                </c:pt>
                <c:pt idx="6348">
                  <c:v>41539.541666666701</c:v>
                </c:pt>
                <c:pt idx="6349">
                  <c:v>41539.583333333299</c:v>
                </c:pt>
                <c:pt idx="6350">
                  <c:v>41539.625</c:v>
                </c:pt>
                <c:pt idx="6351">
                  <c:v>41539.666666666701</c:v>
                </c:pt>
                <c:pt idx="6352">
                  <c:v>41539.708333333299</c:v>
                </c:pt>
                <c:pt idx="6353">
                  <c:v>41539.75</c:v>
                </c:pt>
                <c:pt idx="6354">
                  <c:v>41539.791666666701</c:v>
                </c:pt>
                <c:pt idx="6355">
                  <c:v>41539.833333333299</c:v>
                </c:pt>
                <c:pt idx="6356">
                  <c:v>41539.875</c:v>
                </c:pt>
                <c:pt idx="6357">
                  <c:v>41539.916666666701</c:v>
                </c:pt>
                <c:pt idx="6358">
                  <c:v>41539.958333333299</c:v>
                </c:pt>
                <c:pt idx="6359">
                  <c:v>41540</c:v>
                </c:pt>
                <c:pt idx="6360">
                  <c:v>41540.041666666701</c:v>
                </c:pt>
                <c:pt idx="6361">
                  <c:v>41540.083333333299</c:v>
                </c:pt>
                <c:pt idx="6362">
                  <c:v>41540.125</c:v>
                </c:pt>
                <c:pt idx="6363">
                  <c:v>41540.166666666701</c:v>
                </c:pt>
                <c:pt idx="6364">
                  <c:v>41540.208333333299</c:v>
                </c:pt>
                <c:pt idx="6365">
                  <c:v>41540.25</c:v>
                </c:pt>
                <c:pt idx="6366">
                  <c:v>41540.291666666701</c:v>
                </c:pt>
                <c:pt idx="6367">
                  <c:v>41540.333333333299</c:v>
                </c:pt>
                <c:pt idx="6368">
                  <c:v>41540.375</c:v>
                </c:pt>
                <c:pt idx="6369">
                  <c:v>41540.416666666701</c:v>
                </c:pt>
                <c:pt idx="6370">
                  <c:v>41540.458333333299</c:v>
                </c:pt>
                <c:pt idx="6371">
                  <c:v>41540.5</c:v>
                </c:pt>
                <c:pt idx="6372">
                  <c:v>41540.541666666701</c:v>
                </c:pt>
                <c:pt idx="6373">
                  <c:v>41540.583333333299</c:v>
                </c:pt>
                <c:pt idx="6374">
                  <c:v>41540.625</c:v>
                </c:pt>
                <c:pt idx="6375">
                  <c:v>41540.666666666701</c:v>
                </c:pt>
                <c:pt idx="6376">
                  <c:v>41540.708333333299</c:v>
                </c:pt>
                <c:pt idx="6377">
                  <c:v>41540.75</c:v>
                </c:pt>
                <c:pt idx="6378">
                  <c:v>41540.791666666701</c:v>
                </c:pt>
                <c:pt idx="6379">
                  <c:v>41540.833333333299</c:v>
                </c:pt>
                <c:pt idx="6380">
                  <c:v>41540.875</c:v>
                </c:pt>
                <c:pt idx="6381">
                  <c:v>41540.916666666701</c:v>
                </c:pt>
                <c:pt idx="6382">
                  <c:v>41540.958333333299</c:v>
                </c:pt>
                <c:pt idx="6383">
                  <c:v>41541</c:v>
                </c:pt>
                <c:pt idx="6384">
                  <c:v>41541.041666666701</c:v>
                </c:pt>
                <c:pt idx="6385">
                  <c:v>41541.083333333299</c:v>
                </c:pt>
                <c:pt idx="6386">
                  <c:v>41541.125</c:v>
                </c:pt>
                <c:pt idx="6387">
                  <c:v>41541.166666666701</c:v>
                </c:pt>
                <c:pt idx="6388">
                  <c:v>41541.208333333299</c:v>
                </c:pt>
                <c:pt idx="6389">
                  <c:v>41541.25</c:v>
                </c:pt>
                <c:pt idx="6390">
                  <c:v>41541.291666666701</c:v>
                </c:pt>
                <c:pt idx="6391">
                  <c:v>41541.333333333299</c:v>
                </c:pt>
                <c:pt idx="6392">
                  <c:v>41541.375</c:v>
                </c:pt>
                <c:pt idx="6393">
                  <c:v>41541.416666666701</c:v>
                </c:pt>
                <c:pt idx="6394">
                  <c:v>41541.458333333299</c:v>
                </c:pt>
                <c:pt idx="6395">
                  <c:v>41541.5</c:v>
                </c:pt>
                <c:pt idx="6396">
                  <c:v>41541.541666666701</c:v>
                </c:pt>
                <c:pt idx="6397">
                  <c:v>41541.583333333299</c:v>
                </c:pt>
                <c:pt idx="6398">
                  <c:v>41541.625</c:v>
                </c:pt>
                <c:pt idx="6399">
                  <c:v>41541.666666666701</c:v>
                </c:pt>
                <c:pt idx="6400">
                  <c:v>41541.708333333299</c:v>
                </c:pt>
                <c:pt idx="6401">
                  <c:v>41541.75</c:v>
                </c:pt>
                <c:pt idx="6402">
                  <c:v>41541.791666666701</c:v>
                </c:pt>
                <c:pt idx="6403">
                  <c:v>41541.833333333299</c:v>
                </c:pt>
                <c:pt idx="6404">
                  <c:v>41541.875</c:v>
                </c:pt>
                <c:pt idx="6405">
                  <c:v>41541.916666666701</c:v>
                </c:pt>
                <c:pt idx="6406">
                  <c:v>41541.958333333299</c:v>
                </c:pt>
                <c:pt idx="6407">
                  <c:v>41542</c:v>
                </c:pt>
                <c:pt idx="6408">
                  <c:v>41542.041666666701</c:v>
                </c:pt>
                <c:pt idx="6409">
                  <c:v>41542.083333333299</c:v>
                </c:pt>
                <c:pt idx="6410">
                  <c:v>41542.125</c:v>
                </c:pt>
                <c:pt idx="6411">
                  <c:v>41542.166666666701</c:v>
                </c:pt>
                <c:pt idx="6412">
                  <c:v>41542.208333333299</c:v>
                </c:pt>
                <c:pt idx="6413">
                  <c:v>41542.25</c:v>
                </c:pt>
                <c:pt idx="6414">
                  <c:v>41542.291666666701</c:v>
                </c:pt>
                <c:pt idx="6415">
                  <c:v>41542.333333333299</c:v>
                </c:pt>
                <c:pt idx="6416">
                  <c:v>41542.375</c:v>
                </c:pt>
                <c:pt idx="6417">
                  <c:v>41542.416666666701</c:v>
                </c:pt>
                <c:pt idx="6418">
                  <c:v>41542.458333333299</c:v>
                </c:pt>
                <c:pt idx="6419">
                  <c:v>41542.5</c:v>
                </c:pt>
                <c:pt idx="6420">
                  <c:v>41542.541666666701</c:v>
                </c:pt>
                <c:pt idx="6421">
                  <c:v>41542.583333333299</c:v>
                </c:pt>
                <c:pt idx="6422">
                  <c:v>41542.625</c:v>
                </c:pt>
                <c:pt idx="6423">
                  <c:v>41542.666666666701</c:v>
                </c:pt>
                <c:pt idx="6424">
                  <c:v>41542.708333333299</c:v>
                </c:pt>
                <c:pt idx="6425">
                  <c:v>41542.75</c:v>
                </c:pt>
                <c:pt idx="6426">
                  <c:v>41542.791666666701</c:v>
                </c:pt>
                <c:pt idx="6427">
                  <c:v>41542.833333333299</c:v>
                </c:pt>
                <c:pt idx="6428">
                  <c:v>41542.875</c:v>
                </c:pt>
                <c:pt idx="6429">
                  <c:v>41542.916666666701</c:v>
                </c:pt>
                <c:pt idx="6430">
                  <c:v>41542.958333333299</c:v>
                </c:pt>
                <c:pt idx="6431">
                  <c:v>41543</c:v>
                </c:pt>
                <c:pt idx="6432">
                  <c:v>41543.041666666701</c:v>
                </c:pt>
                <c:pt idx="6433">
                  <c:v>41543.083333333299</c:v>
                </c:pt>
                <c:pt idx="6434">
                  <c:v>41543.125</c:v>
                </c:pt>
                <c:pt idx="6435">
                  <c:v>41543.166666666701</c:v>
                </c:pt>
                <c:pt idx="6436">
                  <c:v>41543.208333333299</c:v>
                </c:pt>
                <c:pt idx="6437">
                  <c:v>41543.25</c:v>
                </c:pt>
                <c:pt idx="6438">
                  <c:v>41543.291666666701</c:v>
                </c:pt>
                <c:pt idx="6439">
                  <c:v>41543.333333333299</c:v>
                </c:pt>
                <c:pt idx="6440">
                  <c:v>41543.375</c:v>
                </c:pt>
                <c:pt idx="6441">
                  <c:v>41543.416666666701</c:v>
                </c:pt>
                <c:pt idx="6442">
                  <c:v>41543.458333333299</c:v>
                </c:pt>
                <c:pt idx="6443">
                  <c:v>41543.5</c:v>
                </c:pt>
                <c:pt idx="6444">
                  <c:v>41543.541666666701</c:v>
                </c:pt>
                <c:pt idx="6445">
                  <c:v>41543.583333333299</c:v>
                </c:pt>
                <c:pt idx="6446">
                  <c:v>41543.625</c:v>
                </c:pt>
                <c:pt idx="6447">
                  <c:v>41543.666666666701</c:v>
                </c:pt>
                <c:pt idx="6448">
                  <c:v>41543.708333333299</c:v>
                </c:pt>
                <c:pt idx="6449">
                  <c:v>41543.75</c:v>
                </c:pt>
                <c:pt idx="6450">
                  <c:v>41543.791666666701</c:v>
                </c:pt>
                <c:pt idx="6451">
                  <c:v>41543.833333333299</c:v>
                </c:pt>
                <c:pt idx="6452">
                  <c:v>41543.875</c:v>
                </c:pt>
                <c:pt idx="6453">
                  <c:v>41543.916666666701</c:v>
                </c:pt>
                <c:pt idx="6454">
                  <c:v>41543.958333333299</c:v>
                </c:pt>
                <c:pt idx="6455">
                  <c:v>41544</c:v>
                </c:pt>
                <c:pt idx="6456">
                  <c:v>41544.041666666701</c:v>
                </c:pt>
                <c:pt idx="6457">
                  <c:v>41544.083333333299</c:v>
                </c:pt>
                <c:pt idx="6458">
                  <c:v>41544.125</c:v>
                </c:pt>
                <c:pt idx="6459">
                  <c:v>41544.166666666701</c:v>
                </c:pt>
                <c:pt idx="6460">
                  <c:v>41544.208333333299</c:v>
                </c:pt>
                <c:pt idx="6461">
                  <c:v>41544.25</c:v>
                </c:pt>
                <c:pt idx="6462">
                  <c:v>41544.291666666701</c:v>
                </c:pt>
                <c:pt idx="6463">
                  <c:v>41544.333333333299</c:v>
                </c:pt>
                <c:pt idx="6464">
                  <c:v>41544.375</c:v>
                </c:pt>
                <c:pt idx="6465">
                  <c:v>41544.416666666701</c:v>
                </c:pt>
                <c:pt idx="6466">
                  <c:v>41544.458333333299</c:v>
                </c:pt>
                <c:pt idx="6467">
                  <c:v>41544.5</c:v>
                </c:pt>
                <c:pt idx="6468">
                  <c:v>41544.541666666701</c:v>
                </c:pt>
                <c:pt idx="6469">
                  <c:v>41544.583333333299</c:v>
                </c:pt>
                <c:pt idx="6470">
                  <c:v>41544.625</c:v>
                </c:pt>
                <c:pt idx="6471">
                  <c:v>41544.666666666701</c:v>
                </c:pt>
                <c:pt idx="6472">
                  <c:v>41544.708333333299</c:v>
                </c:pt>
                <c:pt idx="6473">
                  <c:v>41544.75</c:v>
                </c:pt>
                <c:pt idx="6474">
                  <c:v>41544.791666666701</c:v>
                </c:pt>
                <c:pt idx="6475">
                  <c:v>41544.833333333299</c:v>
                </c:pt>
                <c:pt idx="6476">
                  <c:v>41544.875</c:v>
                </c:pt>
                <c:pt idx="6477">
                  <c:v>41544.916666666701</c:v>
                </c:pt>
                <c:pt idx="6478">
                  <c:v>41544.958333333299</c:v>
                </c:pt>
                <c:pt idx="6479">
                  <c:v>41545</c:v>
                </c:pt>
                <c:pt idx="6480">
                  <c:v>41545.041666666701</c:v>
                </c:pt>
                <c:pt idx="6481">
                  <c:v>41545.083333333299</c:v>
                </c:pt>
                <c:pt idx="6482">
                  <c:v>41545.125</c:v>
                </c:pt>
                <c:pt idx="6483">
                  <c:v>41545.166666666701</c:v>
                </c:pt>
                <c:pt idx="6484">
                  <c:v>41545.208333333299</c:v>
                </c:pt>
                <c:pt idx="6485">
                  <c:v>41545.25</c:v>
                </c:pt>
                <c:pt idx="6486">
                  <c:v>41545.291666666701</c:v>
                </c:pt>
                <c:pt idx="6487">
                  <c:v>41545.333333333299</c:v>
                </c:pt>
                <c:pt idx="6488">
                  <c:v>41545.375</c:v>
                </c:pt>
                <c:pt idx="6489">
                  <c:v>41545.416666666701</c:v>
                </c:pt>
                <c:pt idx="6490">
                  <c:v>41545.458333333299</c:v>
                </c:pt>
                <c:pt idx="6491">
                  <c:v>41545.5</c:v>
                </c:pt>
                <c:pt idx="6492">
                  <c:v>41545.541666666701</c:v>
                </c:pt>
                <c:pt idx="6493">
                  <c:v>41545.583333333299</c:v>
                </c:pt>
                <c:pt idx="6494">
                  <c:v>41545.625</c:v>
                </c:pt>
                <c:pt idx="6495">
                  <c:v>41545.666666666701</c:v>
                </c:pt>
                <c:pt idx="6496">
                  <c:v>41545.708333333299</c:v>
                </c:pt>
                <c:pt idx="6497">
                  <c:v>41545.75</c:v>
                </c:pt>
                <c:pt idx="6498">
                  <c:v>41545.791666666701</c:v>
                </c:pt>
                <c:pt idx="6499">
                  <c:v>41545.833333333299</c:v>
                </c:pt>
                <c:pt idx="6500">
                  <c:v>41545.875</c:v>
                </c:pt>
                <c:pt idx="6501">
                  <c:v>41545.916666666701</c:v>
                </c:pt>
                <c:pt idx="6502">
                  <c:v>41545.958333333299</c:v>
                </c:pt>
                <c:pt idx="6503">
                  <c:v>41546</c:v>
                </c:pt>
                <c:pt idx="6504">
                  <c:v>41546.041666666701</c:v>
                </c:pt>
                <c:pt idx="6505">
                  <c:v>41546.083333333299</c:v>
                </c:pt>
                <c:pt idx="6506">
                  <c:v>41546.125</c:v>
                </c:pt>
                <c:pt idx="6507">
                  <c:v>41546.166666666701</c:v>
                </c:pt>
                <c:pt idx="6508">
                  <c:v>41546.208333333299</c:v>
                </c:pt>
                <c:pt idx="6509">
                  <c:v>41546.25</c:v>
                </c:pt>
                <c:pt idx="6510">
                  <c:v>41546.291666666701</c:v>
                </c:pt>
                <c:pt idx="6511">
                  <c:v>41546.333333333299</c:v>
                </c:pt>
                <c:pt idx="6512">
                  <c:v>41546.375</c:v>
                </c:pt>
                <c:pt idx="6513">
                  <c:v>41546.416666666701</c:v>
                </c:pt>
                <c:pt idx="6514">
                  <c:v>41546.458333333299</c:v>
                </c:pt>
                <c:pt idx="6515">
                  <c:v>41546.5</c:v>
                </c:pt>
                <c:pt idx="6516">
                  <c:v>41546.541666666701</c:v>
                </c:pt>
                <c:pt idx="6517">
                  <c:v>41546.583333333299</c:v>
                </c:pt>
                <c:pt idx="6518">
                  <c:v>41546.625</c:v>
                </c:pt>
                <c:pt idx="6519">
                  <c:v>41546.666666666701</c:v>
                </c:pt>
                <c:pt idx="6520">
                  <c:v>41546.708333333299</c:v>
                </c:pt>
                <c:pt idx="6521">
                  <c:v>41546.75</c:v>
                </c:pt>
                <c:pt idx="6522">
                  <c:v>41546.791666666701</c:v>
                </c:pt>
                <c:pt idx="6523">
                  <c:v>41546.833333333299</c:v>
                </c:pt>
                <c:pt idx="6524">
                  <c:v>41546.875</c:v>
                </c:pt>
                <c:pt idx="6525">
                  <c:v>41546.916666666701</c:v>
                </c:pt>
                <c:pt idx="6526">
                  <c:v>41546.958333333299</c:v>
                </c:pt>
                <c:pt idx="6527">
                  <c:v>41547</c:v>
                </c:pt>
                <c:pt idx="6528">
                  <c:v>41547.041666666701</c:v>
                </c:pt>
                <c:pt idx="6529">
                  <c:v>41547.083333333299</c:v>
                </c:pt>
                <c:pt idx="6530">
                  <c:v>41547.125</c:v>
                </c:pt>
                <c:pt idx="6531">
                  <c:v>41547.166666666701</c:v>
                </c:pt>
                <c:pt idx="6532">
                  <c:v>41547.208333333299</c:v>
                </c:pt>
                <c:pt idx="6533">
                  <c:v>41547.25</c:v>
                </c:pt>
                <c:pt idx="6534">
                  <c:v>41547.291666666701</c:v>
                </c:pt>
                <c:pt idx="6535">
                  <c:v>41547.333333333299</c:v>
                </c:pt>
                <c:pt idx="6536">
                  <c:v>41547.375</c:v>
                </c:pt>
                <c:pt idx="6537">
                  <c:v>41547.416666666701</c:v>
                </c:pt>
                <c:pt idx="6538">
                  <c:v>41547.458333333299</c:v>
                </c:pt>
                <c:pt idx="6539">
                  <c:v>41547.5</c:v>
                </c:pt>
                <c:pt idx="6540">
                  <c:v>41547.541666666701</c:v>
                </c:pt>
                <c:pt idx="6541">
                  <c:v>41547.583333333299</c:v>
                </c:pt>
                <c:pt idx="6542">
                  <c:v>41547.625</c:v>
                </c:pt>
                <c:pt idx="6543">
                  <c:v>41547.666666666701</c:v>
                </c:pt>
                <c:pt idx="6544">
                  <c:v>41547.708333333299</c:v>
                </c:pt>
                <c:pt idx="6545">
                  <c:v>41547.75</c:v>
                </c:pt>
                <c:pt idx="6546">
                  <c:v>41547.791666666701</c:v>
                </c:pt>
                <c:pt idx="6547">
                  <c:v>41547.833333333299</c:v>
                </c:pt>
                <c:pt idx="6548">
                  <c:v>41547.875</c:v>
                </c:pt>
                <c:pt idx="6549">
                  <c:v>41547.916666666701</c:v>
                </c:pt>
                <c:pt idx="6550">
                  <c:v>41547.958333333299</c:v>
                </c:pt>
                <c:pt idx="6551">
                  <c:v>41548</c:v>
                </c:pt>
                <c:pt idx="6552">
                  <c:v>41548.041666666701</c:v>
                </c:pt>
                <c:pt idx="6553">
                  <c:v>41548.083333333299</c:v>
                </c:pt>
                <c:pt idx="6554">
                  <c:v>41548.125</c:v>
                </c:pt>
                <c:pt idx="6555">
                  <c:v>41548.166666666701</c:v>
                </c:pt>
                <c:pt idx="6556">
                  <c:v>41548.208333333299</c:v>
                </c:pt>
                <c:pt idx="6557">
                  <c:v>41548.25</c:v>
                </c:pt>
                <c:pt idx="6558">
                  <c:v>41548.291666666701</c:v>
                </c:pt>
                <c:pt idx="6559">
                  <c:v>41548.333333333299</c:v>
                </c:pt>
                <c:pt idx="6560">
                  <c:v>41548.375</c:v>
                </c:pt>
                <c:pt idx="6561">
                  <c:v>41548.416666666701</c:v>
                </c:pt>
                <c:pt idx="6562">
                  <c:v>41548.458333333299</c:v>
                </c:pt>
                <c:pt idx="6563">
                  <c:v>41548.5</c:v>
                </c:pt>
                <c:pt idx="6564">
                  <c:v>41548.541666666701</c:v>
                </c:pt>
                <c:pt idx="6565">
                  <c:v>41548.583333333299</c:v>
                </c:pt>
                <c:pt idx="6566">
                  <c:v>41548.625</c:v>
                </c:pt>
                <c:pt idx="6567">
                  <c:v>41548.666666666701</c:v>
                </c:pt>
                <c:pt idx="6568">
                  <c:v>41548.708333333299</c:v>
                </c:pt>
                <c:pt idx="6569">
                  <c:v>41548.75</c:v>
                </c:pt>
                <c:pt idx="6570">
                  <c:v>41548.791666666701</c:v>
                </c:pt>
                <c:pt idx="6571">
                  <c:v>41548.833333333299</c:v>
                </c:pt>
                <c:pt idx="6572">
                  <c:v>41548.875</c:v>
                </c:pt>
                <c:pt idx="6573">
                  <c:v>41548.916666666701</c:v>
                </c:pt>
                <c:pt idx="6574">
                  <c:v>41548.958333333299</c:v>
                </c:pt>
                <c:pt idx="6575">
                  <c:v>41549</c:v>
                </c:pt>
                <c:pt idx="6576">
                  <c:v>41549.041666666701</c:v>
                </c:pt>
                <c:pt idx="6577">
                  <c:v>41549.083333333299</c:v>
                </c:pt>
                <c:pt idx="6578">
                  <c:v>41549.125</c:v>
                </c:pt>
                <c:pt idx="6579">
                  <c:v>41549.166666666701</c:v>
                </c:pt>
                <c:pt idx="6580">
                  <c:v>41549.208333333299</c:v>
                </c:pt>
                <c:pt idx="6581">
                  <c:v>41549.25</c:v>
                </c:pt>
                <c:pt idx="6582">
                  <c:v>41549.291666666701</c:v>
                </c:pt>
                <c:pt idx="6583">
                  <c:v>41549.333333333299</c:v>
                </c:pt>
                <c:pt idx="6584">
                  <c:v>41549.375</c:v>
                </c:pt>
                <c:pt idx="6585">
                  <c:v>41549.416666666701</c:v>
                </c:pt>
                <c:pt idx="6586">
                  <c:v>41549.458333333299</c:v>
                </c:pt>
                <c:pt idx="6587">
                  <c:v>41549.5</c:v>
                </c:pt>
                <c:pt idx="6588">
                  <c:v>41549.541666666701</c:v>
                </c:pt>
                <c:pt idx="6589">
                  <c:v>41549.583333333299</c:v>
                </c:pt>
                <c:pt idx="6590">
                  <c:v>41549.625</c:v>
                </c:pt>
                <c:pt idx="6591">
                  <c:v>41549.666666666701</c:v>
                </c:pt>
                <c:pt idx="6592">
                  <c:v>41549.708333333299</c:v>
                </c:pt>
                <c:pt idx="6593">
                  <c:v>41549.75</c:v>
                </c:pt>
                <c:pt idx="6594">
                  <c:v>41549.791666666701</c:v>
                </c:pt>
                <c:pt idx="6595">
                  <c:v>41549.833333333299</c:v>
                </c:pt>
                <c:pt idx="6596">
                  <c:v>41549.875</c:v>
                </c:pt>
                <c:pt idx="6597">
                  <c:v>41549.916666666701</c:v>
                </c:pt>
                <c:pt idx="6598">
                  <c:v>41549.958333333299</c:v>
                </c:pt>
                <c:pt idx="6599">
                  <c:v>41550</c:v>
                </c:pt>
                <c:pt idx="6600">
                  <c:v>41550.041666666701</c:v>
                </c:pt>
                <c:pt idx="6601">
                  <c:v>41550.083333333299</c:v>
                </c:pt>
                <c:pt idx="6602">
                  <c:v>41550.125</c:v>
                </c:pt>
                <c:pt idx="6603">
                  <c:v>41550.166666666701</c:v>
                </c:pt>
                <c:pt idx="6604">
                  <c:v>41550.208333333299</c:v>
                </c:pt>
                <c:pt idx="6605">
                  <c:v>41550.25</c:v>
                </c:pt>
                <c:pt idx="6606">
                  <c:v>41550.291666666701</c:v>
                </c:pt>
                <c:pt idx="6607">
                  <c:v>41550.333333333299</c:v>
                </c:pt>
                <c:pt idx="6608">
                  <c:v>41550.375</c:v>
                </c:pt>
                <c:pt idx="6609">
                  <c:v>41550.416666666701</c:v>
                </c:pt>
                <c:pt idx="6610">
                  <c:v>41550.458333333299</c:v>
                </c:pt>
                <c:pt idx="6611">
                  <c:v>41550.5</c:v>
                </c:pt>
                <c:pt idx="6612">
                  <c:v>41550.541666666701</c:v>
                </c:pt>
                <c:pt idx="6613">
                  <c:v>41550.583333333299</c:v>
                </c:pt>
                <c:pt idx="6614">
                  <c:v>41550.625</c:v>
                </c:pt>
                <c:pt idx="6615">
                  <c:v>41550.666666666701</c:v>
                </c:pt>
                <c:pt idx="6616">
                  <c:v>41550.708333333299</c:v>
                </c:pt>
                <c:pt idx="6617">
                  <c:v>41550.75</c:v>
                </c:pt>
                <c:pt idx="6618">
                  <c:v>41550.791666666701</c:v>
                </c:pt>
                <c:pt idx="6619">
                  <c:v>41550.833333333299</c:v>
                </c:pt>
                <c:pt idx="6620">
                  <c:v>41550.875</c:v>
                </c:pt>
                <c:pt idx="6621">
                  <c:v>41550.916666666701</c:v>
                </c:pt>
                <c:pt idx="6622">
                  <c:v>41550.958333333299</c:v>
                </c:pt>
                <c:pt idx="6623">
                  <c:v>41551</c:v>
                </c:pt>
                <c:pt idx="6624">
                  <c:v>41551.041666666701</c:v>
                </c:pt>
                <c:pt idx="6625">
                  <c:v>41551.083333333299</c:v>
                </c:pt>
                <c:pt idx="6626">
                  <c:v>41551.125</c:v>
                </c:pt>
                <c:pt idx="6627">
                  <c:v>41551.166666666701</c:v>
                </c:pt>
                <c:pt idx="6628">
                  <c:v>41551.208333333299</c:v>
                </c:pt>
                <c:pt idx="6629">
                  <c:v>41551.25</c:v>
                </c:pt>
                <c:pt idx="6630">
                  <c:v>41551.291666666701</c:v>
                </c:pt>
                <c:pt idx="6631">
                  <c:v>41551.333333333299</c:v>
                </c:pt>
                <c:pt idx="6632">
                  <c:v>41551.375</c:v>
                </c:pt>
                <c:pt idx="6633">
                  <c:v>41551.416666666701</c:v>
                </c:pt>
                <c:pt idx="6634">
                  <c:v>41551.458333333299</c:v>
                </c:pt>
                <c:pt idx="6635">
                  <c:v>41551.5</c:v>
                </c:pt>
                <c:pt idx="6636">
                  <c:v>41551.541666666701</c:v>
                </c:pt>
                <c:pt idx="6637">
                  <c:v>41551.583333333299</c:v>
                </c:pt>
                <c:pt idx="6638">
                  <c:v>41551.625</c:v>
                </c:pt>
                <c:pt idx="6639">
                  <c:v>41551.666666666701</c:v>
                </c:pt>
                <c:pt idx="6640">
                  <c:v>41551.708333333299</c:v>
                </c:pt>
                <c:pt idx="6641">
                  <c:v>41551.75</c:v>
                </c:pt>
                <c:pt idx="6642">
                  <c:v>41551.791666666701</c:v>
                </c:pt>
                <c:pt idx="6643">
                  <c:v>41551.833333333299</c:v>
                </c:pt>
                <c:pt idx="6644">
                  <c:v>41551.875</c:v>
                </c:pt>
                <c:pt idx="6645">
                  <c:v>41551.916666666701</c:v>
                </c:pt>
                <c:pt idx="6646">
                  <c:v>41551.958333333299</c:v>
                </c:pt>
                <c:pt idx="6647">
                  <c:v>41552</c:v>
                </c:pt>
                <c:pt idx="6648">
                  <c:v>41552.041666666701</c:v>
                </c:pt>
                <c:pt idx="6649">
                  <c:v>41552.083333333299</c:v>
                </c:pt>
                <c:pt idx="6650">
                  <c:v>41552.125</c:v>
                </c:pt>
                <c:pt idx="6651">
                  <c:v>41552.166666666701</c:v>
                </c:pt>
                <c:pt idx="6652">
                  <c:v>41552.208333333299</c:v>
                </c:pt>
                <c:pt idx="6653">
                  <c:v>41552.25</c:v>
                </c:pt>
                <c:pt idx="6654">
                  <c:v>41552.291666666701</c:v>
                </c:pt>
                <c:pt idx="6655">
                  <c:v>41552.333333333299</c:v>
                </c:pt>
                <c:pt idx="6656">
                  <c:v>41552.375</c:v>
                </c:pt>
                <c:pt idx="6657">
                  <c:v>41552.416666666701</c:v>
                </c:pt>
                <c:pt idx="6658">
                  <c:v>41552.458333333299</c:v>
                </c:pt>
                <c:pt idx="6659">
                  <c:v>41552.5</c:v>
                </c:pt>
                <c:pt idx="6660">
                  <c:v>41552.541666666701</c:v>
                </c:pt>
                <c:pt idx="6661">
                  <c:v>41552.583333333299</c:v>
                </c:pt>
                <c:pt idx="6662">
                  <c:v>41552.625</c:v>
                </c:pt>
                <c:pt idx="6663">
                  <c:v>41552.666666666701</c:v>
                </c:pt>
                <c:pt idx="6664">
                  <c:v>41552.708333333299</c:v>
                </c:pt>
                <c:pt idx="6665">
                  <c:v>41552.75</c:v>
                </c:pt>
                <c:pt idx="6666">
                  <c:v>41552.791666666701</c:v>
                </c:pt>
                <c:pt idx="6667">
                  <c:v>41552.833333333299</c:v>
                </c:pt>
                <c:pt idx="6668">
                  <c:v>41552.875</c:v>
                </c:pt>
                <c:pt idx="6669">
                  <c:v>41552.916666666701</c:v>
                </c:pt>
                <c:pt idx="6670">
                  <c:v>41552.958333333299</c:v>
                </c:pt>
                <c:pt idx="6671">
                  <c:v>41553</c:v>
                </c:pt>
                <c:pt idx="6672">
                  <c:v>41553.041666666701</c:v>
                </c:pt>
                <c:pt idx="6673">
                  <c:v>41553.083333333299</c:v>
                </c:pt>
                <c:pt idx="6674">
                  <c:v>41553.125</c:v>
                </c:pt>
                <c:pt idx="6675">
                  <c:v>41553.166666666701</c:v>
                </c:pt>
                <c:pt idx="6676">
                  <c:v>41553.208333333299</c:v>
                </c:pt>
                <c:pt idx="6677">
                  <c:v>41553.25</c:v>
                </c:pt>
                <c:pt idx="6678">
                  <c:v>41553.291666666701</c:v>
                </c:pt>
                <c:pt idx="6679">
                  <c:v>41553.333333333299</c:v>
                </c:pt>
                <c:pt idx="6680">
                  <c:v>41553.375</c:v>
                </c:pt>
                <c:pt idx="6681">
                  <c:v>41553.416666666701</c:v>
                </c:pt>
                <c:pt idx="6682">
                  <c:v>41553.458333333299</c:v>
                </c:pt>
                <c:pt idx="6683">
                  <c:v>41553.5</c:v>
                </c:pt>
                <c:pt idx="6684">
                  <c:v>41553.541666666701</c:v>
                </c:pt>
                <c:pt idx="6685">
                  <c:v>41553.583333333299</c:v>
                </c:pt>
                <c:pt idx="6686">
                  <c:v>41553.625</c:v>
                </c:pt>
                <c:pt idx="6687">
                  <c:v>41553.666666666701</c:v>
                </c:pt>
                <c:pt idx="6688">
                  <c:v>41553.708333333299</c:v>
                </c:pt>
                <c:pt idx="6689">
                  <c:v>41553.75</c:v>
                </c:pt>
                <c:pt idx="6690">
                  <c:v>41553.791666666701</c:v>
                </c:pt>
                <c:pt idx="6691">
                  <c:v>41553.833333333299</c:v>
                </c:pt>
                <c:pt idx="6692">
                  <c:v>41553.875</c:v>
                </c:pt>
                <c:pt idx="6693">
                  <c:v>41553.916666666701</c:v>
                </c:pt>
                <c:pt idx="6694">
                  <c:v>41553.958333333299</c:v>
                </c:pt>
                <c:pt idx="6695">
                  <c:v>41554</c:v>
                </c:pt>
                <c:pt idx="6696">
                  <c:v>41554.041666666701</c:v>
                </c:pt>
                <c:pt idx="6697">
                  <c:v>41554.083333333299</c:v>
                </c:pt>
                <c:pt idx="6698">
                  <c:v>41554.125</c:v>
                </c:pt>
                <c:pt idx="6699">
                  <c:v>41554.166666666701</c:v>
                </c:pt>
                <c:pt idx="6700">
                  <c:v>41554.208333333299</c:v>
                </c:pt>
                <c:pt idx="6701">
                  <c:v>41554.25</c:v>
                </c:pt>
                <c:pt idx="6702">
                  <c:v>41554.291666666701</c:v>
                </c:pt>
                <c:pt idx="6703">
                  <c:v>41554.333333333299</c:v>
                </c:pt>
                <c:pt idx="6704">
                  <c:v>41554.375</c:v>
                </c:pt>
                <c:pt idx="6705">
                  <c:v>41554.416666666701</c:v>
                </c:pt>
                <c:pt idx="6706">
                  <c:v>41554.458333333299</c:v>
                </c:pt>
                <c:pt idx="6707">
                  <c:v>41554.5</c:v>
                </c:pt>
                <c:pt idx="6708">
                  <c:v>41554.541666666701</c:v>
                </c:pt>
                <c:pt idx="6709">
                  <c:v>41554.583333333299</c:v>
                </c:pt>
                <c:pt idx="6710">
                  <c:v>41554.625</c:v>
                </c:pt>
                <c:pt idx="6711">
                  <c:v>41554.666666666701</c:v>
                </c:pt>
                <c:pt idx="6712">
                  <c:v>41554.708333333299</c:v>
                </c:pt>
                <c:pt idx="6713">
                  <c:v>41554.75</c:v>
                </c:pt>
                <c:pt idx="6714">
                  <c:v>41554.791666666701</c:v>
                </c:pt>
                <c:pt idx="6715">
                  <c:v>41554.833333333299</c:v>
                </c:pt>
                <c:pt idx="6716">
                  <c:v>41554.875</c:v>
                </c:pt>
                <c:pt idx="6717">
                  <c:v>41554.916666666701</c:v>
                </c:pt>
                <c:pt idx="6718">
                  <c:v>41554.958333333299</c:v>
                </c:pt>
                <c:pt idx="6719">
                  <c:v>41555</c:v>
                </c:pt>
                <c:pt idx="6720">
                  <c:v>41555.041666666701</c:v>
                </c:pt>
                <c:pt idx="6721">
                  <c:v>41555.083333333299</c:v>
                </c:pt>
                <c:pt idx="6722">
                  <c:v>41555.125</c:v>
                </c:pt>
                <c:pt idx="6723">
                  <c:v>41555.166666666701</c:v>
                </c:pt>
                <c:pt idx="6724">
                  <c:v>41555.208333333299</c:v>
                </c:pt>
                <c:pt idx="6725">
                  <c:v>41555.25</c:v>
                </c:pt>
                <c:pt idx="6726">
                  <c:v>41555.291666666701</c:v>
                </c:pt>
                <c:pt idx="6727">
                  <c:v>41555.333333333299</c:v>
                </c:pt>
                <c:pt idx="6728">
                  <c:v>41555.375</c:v>
                </c:pt>
                <c:pt idx="6729">
                  <c:v>41555.416666666701</c:v>
                </c:pt>
                <c:pt idx="6730">
                  <c:v>41555.458333333299</c:v>
                </c:pt>
                <c:pt idx="6731">
                  <c:v>41555.5</c:v>
                </c:pt>
                <c:pt idx="6732">
                  <c:v>41555.541666666701</c:v>
                </c:pt>
                <c:pt idx="6733">
                  <c:v>41555.583333333299</c:v>
                </c:pt>
                <c:pt idx="6734">
                  <c:v>41555.625</c:v>
                </c:pt>
                <c:pt idx="6735">
                  <c:v>41555.666666666701</c:v>
                </c:pt>
                <c:pt idx="6736">
                  <c:v>41555.708333333299</c:v>
                </c:pt>
                <c:pt idx="6737">
                  <c:v>41555.75</c:v>
                </c:pt>
                <c:pt idx="6738">
                  <c:v>41555.791666666701</c:v>
                </c:pt>
                <c:pt idx="6739">
                  <c:v>41555.833333333299</c:v>
                </c:pt>
                <c:pt idx="6740">
                  <c:v>41555.875</c:v>
                </c:pt>
                <c:pt idx="6741">
                  <c:v>41555.916666666701</c:v>
                </c:pt>
                <c:pt idx="6742">
                  <c:v>41555.958333333299</c:v>
                </c:pt>
                <c:pt idx="6743">
                  <c:v>41556</c:v>
                </c:pt>
                <c:pt idx="6744">
                  <c:v>41556.041666666701</c:v>
                </c:pt>
                <c:pt idx="6745">
                  <c:v>41556.083333333299</c:v>
                </c:pt>
                <c:pt idx="6746">
                  <c:v>41556.125</c:v>
                </c:pt>
                <c:pt idx="6747">
                  <c:v>41556.166666666701</c:v>
                </c:pt>
                <c:pt idx="6748">
                  <c:v>41556.208333333299</c:v>
                </c:pt>
                <c:pt idx="6749">
                  <c:v>41556.25</c:v>
                </c:pt>
                <c:pt idx="6750">
                  <c:v>41556.291666666701</c:v>
                </c:pt>
                <c:pt idx="6751">
                  <c:v>41556.333333333299</c:v>
                </c:pt>
                <c:pt idx="6752">
                  <c:v>41556.375</c:v>
                </c:pt>
                <c:pt idx="6753">
                  <c:v>41556.416666666701</c:v>
                </c:pt>
                <c:pt idx="6754">
                  <c:v>41556.458333333299</c:v>
                </c:pt>
                <c:pt idx="6755">
                  <c:v>41556.5</c:v>
                </c:pt>
                <c:pt idx="6756">
                  <c:v>41556.541666666701</c:v>
                </c:pt>
                <c:pt idx="6757">
                  <c:v>41556.583333333299</c:v>
                </c:pt>
                <c:pt idx="6758">
                  <c:v>41556.625</c:v>
                </c:pt>
                <c:pt idx="6759">
                  <c:v>41556.666666666701</c:v>
                </c:pt>
                <c:pt idx="6760">
                  <c:v>41556.708333333299</c:v>
                </c:pt>
                <c:pt idx="6761">
                  <c:v>41556.75</c:v>
                </c:pt>
                <c:pt idx="6762">
                  <c:v>41556.791666666701</c:v>
                </c:pt>
                <c:pt idx="6763">
                  <c:v>41556.833333333299</c:v>
                </c:pt>
                <c:pt idx="6764">
                  <c:v>41556.875</c:v>
                </c:pt>
                <c:pt idx="6765">
                  <c:v>41556.916666666701</c:v>
                </c:pt>
                <c:pt idx="6766">
                  <c:v>41556.958333333299</c:v>
                </c:pt>
                <c:pt idx="6767">
                  <c:v>41557</c:v>
                </c:pt>
                <c:pt idx="6768">
                  <c:v>41557.041666666701</c:v>
                </c:pt>
                <c:pt idx="6769">
                  <c:v>41557.083333333299</c:v>
                </c:pt>
                <c:pt idx="6770">
                  <c:v>41557.125</c:v>
                </c:pt>
                <c:pt idx="6771">
                  <c:v>41557.166666666701</c:v>
                </c:pt>
                <c:pt idx="6772">
                  <c:v>41557.208333333299</c:v>
                </c:pt>
                <c:pt idx="6773">
                  <c:v>41557.25</c:v>
                </c:pt>
                <c:pt idx="6774">
                  <c:v>41557.291666666701</c:v>
                </c:pt>
                <c:pt idx="6775">
                  <c:v>41557.333333333299</c:v>
                </c:pt>
                <c:pt idx="6776">
                  <c:v>41557.375</c:v>
                </c:pt>
                <c:pt idx="6777">
                  <c:v>41557.416666666701</c:v>
                </c:pt>
                <c:pt idx="6778">
                  <c:v>41557.458333333299</c:v>
                </c:pt>
                <c:pt idx="6779">
                  <c:v>41557.5</c:v>
                </c:pt>
                <c:pt idx="6780">
                  <c:v>41557.541666666701</c:v>
                </c:pt>
                <c:pt idx="6781">
                  <c:v>41557.583333333299</c:v>
                </c:pt>
                <c:pt idx="6782">
                  <c:v>41557.625</c:v>
                </c:pt>
                <c:pt idx="6783">
                  <c:v>41557.666666666701</c:v>
                </c:pt>
                <c:pt idx="6784">
                  <c:v>41557.708333333299</c:v>
                </c:pt>
                <c:pt idx="6785">
                  <c:v>41557.75</c:v>
                </c:pt>
                <c:pt idx="6786">
                  <c:v>41557.791666666701</c:v>
                </c:pt>
                <c:pt idx="6787">
                  <c:v>41557.833333333299</c:v>
                </c:pt>
                <c:pt idx="6788">
                  <c:v>41557.875</c:v>
                </c:pt>
                <c:pt idx="6789">
                  <c:v>41557.916666666701</c:v>
                </c:pt>
                <c:pt idx="6790">
                  <c:v>41557.958333333299</c:v>
                </c:pt>
                <c:pt idx="6791">
                  <c:v>41558</c:v>
                </c:pt>
                <c:pt idx="6792">
                  <c:v>41558.041666666701</c:v>
                </c:pt>
                <c:pt idx="6793">
                  <c:v>41558.083333333299</c:v>
                </c:pt>
                <c:pt idx="6794">
                  <c:v>41558.125</c:v>
                </c:pt>
                <c:pt idx="6795">
                  <c:v>41558.166666666701</c:v>
                </c:pt>
                <c:pt idx="6796">
                  <c:v>41558.208333333299</c:v>
                </c:pt>
                <c:pt idx="6797">
                  <c:v>41558.25</c:v>
                </c:pt>
                <c:pt idx="6798">
                  <c:v>41558.291666666701</c:v>
                </c:pt>
                <c:pt idx="6799">
                  <c:v>41558.333333333299</c:v>
                </c:pt>
                <c:pt idx="6800">
                  <c:v>41558.375</c:v>
                </c:pt>
                <c:pt idx="6801">
                  <c:v>41558.416666666701</c:v>
                </c:pt>
                <c:pt idx="6802">
                  <c:v>41558.458333333299</c:v>
                </c:pt>
                <c:pt idx="6803">
                  <c:v>41558.5</c:v>
                </c:pt>
                <c:pt idx="6804">
                  <c:v>41558.541666666701</c:v>
                </c:pt>
                <c:pt idx="6805">
                  <c:v>41558.583333333299</c:v>
                </c:pt>
                <c:pt idx="6806">
                  <c:v>41558.625</c:v>
                </c:pt>
                <c:pt idx="6807">
                  <c:v>41558.666666666701</c:v>
                </c:pt>
                <c:pt idx="6808">
                  <c:v>41558.708333333299</c:v>
                </c:pt>
                <c:pt idx="6809">
                  <c:v>41558.75</c:v>
                </c:pt>
                <c:pt idx="6810">
                  <c:v>41558.791666666701</c:v>
                </c:pt>
                <c:pt idx="6811">
                  <c:v>41558.833333333299</c:v>
                </c:pt>
                <c:pt idx="6812">
                  <c:v>41558.875</c:v>
                </c:pt>
                <c:pt idx="6813">
                  <c:v>41558.916666666701</c:v>
                </c:pt>
                <c:pt idx="6814">
                  <c:v>41558.958333333299</c:v>
                </c:pt>
                <c:pt idx="6815">
                  <c:v>41559</c:v>
                </c:pt>
                <c:pt idx="6816">
                  <c:v>41559.041666666701</c:v>
                </c:pt>
                <c:pt idx="6817">
                  <c:v>41559.083333333299</c:v>
                </c:pt>
                <c:pt idx="6818">
                  <c:v>41559.125</c:v>
                </c:pt>
                <c:pt idx="6819">
                  <c:v>41559.166666666701</c:v>
                </c:pt>
                <c:pt idx="6820">
                  <c:v>41559.208333333299</c:v>
                </c:pt>
                <c:pt idx="6821">
                  <c:v>41559.25</c:v>
                </c:pt>
                <c:pt idx="6822">
                  <c:v>41559.291666666701</c:v>
                </c:pt>
                <c:pt idx="6823">
                  <c:v>41559.333333333299</c:v>
                </c:pt>
                <c:pt idx="6824">
                  <c:v>41559.375</c:v>
                </c:pt>
                <c:pt idx="6825">
                  <c:v>41559.416666666701</c:v>
                </c:pt>
                <c:pt idx="6826">
                  <c:v>41559.458333333299</c:v>
                </c:pt>
                <c:pt idx="6827">
                  <c:v>41559.5</c:v>
                </c:pt>
                <c:pt idx="6828">
                  <c:v>41559.541666666701</c:v>
                </c:pt>
                <c:pt idx="6829">
                  <c:v>41559.583333333299</c:v>
                </c:pt>
                <c:pt idx="6830">
                  <c:v>41559.625</c:v>
                </c:pt>
                <c:pt idx="6831">
                  <c:v>41559.666666666701</c:v>
                </c:pt>
                <c:pt idx="6832">
                  <c:v>41559.708333333299</c:v>
                </c:pt>
                <c:pt idx="6833">
                  <c:v>41559.75</c:v>
                </c:pt>
                <c:pt idx="6834">
                  <c:v>41559.791666666701</c:v>
                </c:pt>
                <c:pt idx="6835">
                  <c:v>41559.833333333299</c:v>
                </c:pt>
                <c:pt idx="6836">
                  <c:v>41559.875</c:v>
                </c:pt>
                <c:pt idx="6837">
                  <c:v>41559.916666666701</c:v>
                </c:pt>
                <c:pt idx="6838">
                  <c:v>41559.958333333299</c:v>
                </c:pt>
                <c:pt idx="6839">
                  <c:v>41560</c:v>
                </c:pt>
                <c:pt idx="6840">
                  <c:v>41560.041666666701</c:v>
                </c:pt>
                <c:pt idx="6841">
                  <c:v>41560.083333333299</c:v>
                </c:pt>
                <c:pt idx="6842">
                  <c:v>41560.125</c:v>
                </c:pt>
                <c:pt idx="6843">
                  <c:v>41560.166666666701</c:v>
                </c:pt>
                <c:pt idx="6844">
                  <c:v>41560.208333333299</c:v>
                </c:pt>
                <c:pt idx="6845">
                  <c:v>41560.25</c:v>
                </c:pt>
                <c:pt idx="6846">
                  <c:v>41560.291666666701</c:v>
                </c:pt>
                <c:pt idx="6847">
                  <c:v>41560.333333333299</c:v>
                </c:pt>
                <c:pt idx="6848">
                  <c:v>41560.375</c:v>
                </c:pt>
                <c:pt idx="6849">
                  <c:v>41560.416666666701</c:v>
                </c:pt>
                <c:pt idx="6850">
                  <c:v>41560.458333333299</c:v>
                </c:pt>
                <c:pt idx="6851">
                  <c:v>41560.5</c:v>
                </c:pt>
                <c:pt idx="6852">
                  <c:v>41560.541666666701</c:v>
                </c:pt>
                <c:pt idx="6853">
                  <c:v>41560.583333333299</c:v>
                </c:pt>
                <c:pt idx="6854">
                  <c:v>41560.625</c:v>
                </c:pt>
                <c:pt idx="6855">
                  <c:v>41560.666666666701</c:v>
                </c:pt>
                <c:pt idx="6856">
                  <c:v>41560.708333333299</c:v>
                </c:pt>
                <c:pt idx="6857">
                  <c:v>41560.75</c:v>
                </c:pt>
                <c:pt idx="6858">
                  <c:v>41560.791666666701</c:v>
                </c:pt>
                <c:pt idx="6859">
                  <c:v>41560.833333333299</c:v>
                </c:pt>
                <c:pt idx="6860">
                  <c:v>41560.875</c:v>
                </c:pt>
                <c:pt idx="6861">
                  <c:v>41560.916666666701</c:v>
                </c:pt>
                <c:pt idx="6862">
                  <c:v>41560.958333333299</c:v>
                </c:pt>
                <c:pt idx="6863">
                  <c:v>41561</c:v>
                </c:pt>
                <c:pt idx="6864">
                  <c:v>41561.041666666701</c:v>
                </c:pt>
                <c:pt idx="6865">
                  <c:v>41561.083333333299</c:v>
                </c:pt>
                <c:pt idx="6866">
                  <c:v>41561.125</c:v>
                </c:pt>
                <c:pt idx="6867">
                  <c:v>41561.166666666701</c:v>
                </c:pt>
                <c:pt idx="6868">
                  <c:v>41561.208333333299</c:v>
                </c:pt>
                <c:pt idx="6869">
                  <c:v>41561.25</c:v>
                </c:pt>
                <c:pt idx="6870">
                  <c:v>41561.291666666701</c:v>
                </c:pt>
                <c:pt idx="6871">
                  <c:v>41561.333333333299</c:v>
                </c:pt>
                <c:pt idx="6872">
                  <c:v>41561.375</c:v>
                </c:pt>
                <c:pt idx="6873">
                  <c:v>41561.416666666701</c:v>
                </c:pt>
                <c:pt idx="6874">
                  <c:v>41561.458333333299</c:v>
                </c:pt>
                <c:pt idx="6875">
                  <c:v>41561.5</c:v>
                </c:pt>
                <c:pt idx="6876">
                  <c:v>41561.541666666701</c:v>
                </c:pt>
                <c:pt idx="6877">
                  <c:v>41561.583333333299</c:v>
                </c:pt>
                <c:pt idx="6878">
                  <c:v>41561.625</c:v>
                </c:pt>
                <c:pt idx="6879">
                  <c:v>41561.666666666701</c:v>
                </c:pt>
                <c:pt idx="6880">
                  <c:v>41561.708333333299</c:v>
                </c:pt>
                <c:pt idx="6881">
                  <c:v>41561.75</c:v>
                </c:pt>
                <c:pt idx="6882">
                  <c:v>41561.791666666701</c:v>
                </c:pt>
                <c:pt idx="6883">
                  <c:v>41561.833333333299</c:v>
                </c:pt>
                <c:pt idx="6884">
                  <c:v>41561.875</c:v>
                </c:pt>
                <c:pt idx="6885">
                  <c:v>41561.916666666701</c:v>
                </c:pt>
                <c:pt idx="6886">
                  <c:v>41561.958333333299</c:v>
                </c:pt>
                <c:pt idx="6887">
                  <c:v>41562</c:v>
                </c:pt>
                <c:pt idx="6888">
                  <c:v>41562.041666666701</c:v>
                </c:pt>
                <c:pt idx="6889">
                  <c:v>41562.083333333299</c:v>
                </c:pt>
                <c:pt idx="6890">
                  <c:v>41562.125</c:v>
                </c:pt>
                <c:pt idx="6891">
                  <c:v>41562.166666666701</c:v>
                </c:pt>
                <c:pt idx="6892">
                  <c:v>41562.208333333299</c:v>
                </c:pt>
                <c:pt idx="6893">
                  <c:v>41562.25</c:v>
                </c:pt>
                <c:pt idx="6894">
                  <c:v>41562.291666666701</c:v>
                </c:pt>
                <c:pt idx="6895">
                  <c:v>41562.333333333299</c:v>
                </c:pt>
                <c:pt idx="6896">
                  <c:v>41562.375</c:v>
                </c:pt>
                <c:pt idx="6897">
                  <c:v>41562.416666666701</c:v>
                </c:pt>
                <c:pt idx="6898">
                  <c:v>41562.458333333299</c:v>
                </c:pt>
                <c:pt idx="6899">
                  <c:v>41562.5</c:v>
                </c:pt>
                <c:pt idx="6900">
                  <c:v>41562.541666666701</c:v>
                </c:pt>
                <c:pt idx="6901">
                  <c:v>41562.583333333299</c:v>
                </c:pt>
                <c:pt idx="6902">
                  <c:v>41562.625</c:v>
                </c:pt>
                <c:pt idx="6903">
                  <c:v>41562.666666666701</c:v>
                </c:pt>
                <c:pt idx="6904">
                  <c:v>41562.708333333299</c:v>
                </c:pt>
                <c:pt idx="6905">
                  <c:v>41562.75</c:v>
                </c:pt>
                <c:pt idx="6906">
                  <c:v>41562.791666666701</c:v>
                </c:pt>
                <c:pt idx="6907">
                  <c:v>41562.833333333299</c:v>
                </c:pt>
                <c:pt idx="6908">
                  <c:v>41562.875</c:v>
                </c:pt>
                <c:pt idx="6909">
                  <c:v>41562.916666666701</c:v>
                </c:pt>
                <c:pt idx="6910">
                  <c:v>41562.958333333299</c:v>
                </c:pt>
                <c:pt idx="6911">
                  <c:v>41563</c:v>
                </c:pt>
                <c:pt idx="6912">
                  <c:v>41563.041666666701</c:v>
                </c:pt>
                <c:pt idx="6913">
                  <c:v>41563.083333333299</c:v>
                </c:pt>
                <c:pt idx="6914">
                  <c:v>41563.125</c:v>
                </c:pt>
                <c:pt idx="6915">
                  <c:v>41563.166666666701</c:v>
                </c:pt>
                <c:pt idx="6916">
                  <c:v>41563.208333333299</c:v>
                </c:pt>
                <c:pt idx="6917">
                  <c:v>41563.25</c:v>
                </c:pt>
                <c:pt idx="6918">
                  <c:v>41563.291666666701</c:v>
                </c:pt>
                <c:pt idx="6919">
                  <c:v>41563.333333333299</c:v>
                </c:pt>
                <c:pt idx="6920">
                  <c:v>41563.375</c:v>
                </c:pt>
                <c:pt idx="6921">
                  <c:v>41563.416666666701</c:v>
                </c:pt>
                <c:pt idx="6922">
                  <c:v>41563.458333333299</c:v>
                </c:pt>
                <c:pt idx="6923">
                  <c:v>41563.5</c:v>
                </c:pt>
                <c:pt idx="6924">
                  <c:v>41563.541666666701</c:v>
                </c:pt>
                <c:pt idx="6925">
                  <c:v>41563.583333333299</c:v>
                </c:pt>
                <c:pt idx="6926">
                  <c:v>41563.625</c:v>
                </c:pt>
                <c:pt idx="6927">
                  <c:v>41563.666666666701</c:v>
                </c:pt>
                <c:pt idx="6928">
                  <c:v>41563.708333333299</c:v>
                </c:pt>
                <c:pt idx="6929">
                  <c:v>41563.75</c:v>
                </c:pt>
                <c:pt idx="6930">
                  <c:v>41563.791666666701</c:v>
                </c:pt>
                <c:pt idx="6931">
                  <c:v>41563.833333333299</c:v>
                </c:pt>
                <c:pt idx="6932">
                  <c:v>41563.875</c:v>
                </c:pt>
                <c:pt idx="6933">
                  <c:v>41563.916666666701</c:v>
                </c:pt>
                <c:pt idx="6934">
                  <c:v>41563.958333333299</c:v>
                </c:pt>
                <c:pt idx="6935">
                  <c:v>41564</c:v>
                </c:pt>
                <c:pt idx="6936">
                  <c:v>41564.041666666701</c:v>
                </c:pt>
                <c:pt idx="6937">
                  <c:v>41564.083333333299</c:v>
                </c:pt>
                <c:pt idx="6938">
                  <c:v>41564.125</c:v>
                </c:pt>
                <c:pt idx="6939">
                  <c:v>41564.166666666701</c:v>
                </c:pt>
                <c:pt idx="6940">
                  <c:v>41564.208333333299</c:v>
                </c:pt>
                <c:pt idx="6941">
                  <c:v>41564.25</c:v>
                </c:pt>
                <c:pt idx="6942">
                  <c:v>41564.291666666701</c:v>
                </c:pt>
                <c:pt idx="6943">
                  <c:v>41564.333333333299</c:v>
                </c:pt>
                <c:pt idx="6944">
                  <c:v>41564.375</c:v>
                </c:pt>
                <c:pt idx="6945">
                  <c:v>41564.416666666701</c:v>
                </c:pt>
                <c:pt idx="6946">
                  <c:v>41564.458333333299</c:v>
                </c:pt>
                <c:pt idx="6947">
                  <c:v>41564.5</c:v>
                </c:pt>
                <c:pt idx="6948">
                  <c:v>41564.541666666701</c:v>
                </c:pt>
                <c:pt idx="6949">
                  <c:v>41564.583333333299</c:v>
                </c:pt>
                <c:pt idx="6950">
                  <c:v>41564.625</c:v>
                </c:pt>
                <c:pt idx="6951">
                  <c:v>41564.666666666701</c:v>
                </c:pt>
                <c:pt idx="6952">
                  <c:v>41564.708333333299</c:v>
                </c:pt>
                <c:pt idx="6953">
                  <c:v>41564.75</c:v>
                </c:pt>
                <c:pt idx="6954">
                  <c:v>41564.791666666701</c:v>
                </c:pt>
                <c:pt idx="6955">
                  <c:v>41564.833333333299</c:v>
                </c:pt>
                <c:pt idx="6956">
                  <c:v>41564.875</c:v>
                </c:pt>
                <c:pt idx="6957">
                  <c:v>41564.916666666701</c:v>
                </c:pt>
                <c:pt idx="6958">
                  <c:v>41564.958333333299</c:v>
                </c:pt>
                <c:pt idx="6959">
                  <c:v>41565</c:v>
                </c:pt>
                <c:pt idx="6960">
                  <c:v>41565.041666666701</c:v>
                </c:pt>
                <c:pt idx="6961">
                  <c:v>41565.083333333299</c:v>
                </c:pt>
                <c:pt idx="6962">
                  <c:v>41565.125</c:v>
                </c:pt>
                <c:pt idx="6963">
                  <c:v>41565.166666666701</c:v>
                </c:pt>
                <c:pt idx="6964">
                  <c:v>41565.208333333299</c:v>
                </c:pt>
                <c:pt idx="6965">
                  <c:v>41565.25</c:v>
                </c:pt>
                <c:pt idx="6966">
                  <c:v>41565.291666666701</c:v>
                </c:pt>
                <c:pt idx="6967">
                  <c:v>41565.333333333299</c:v>
                </c:pt>
                <c:pt idx="6968">
                  <c:v>41565.375</c:v>
                </c:pt>
                <c:pt idx="6969">
                  <c:v>41565.416666666701</c:v>
                </c:pt>
                <c:pt idx="6970">
                  <c:v>41565.458333333299</c:v>
                </c:pt>
                <c:pt idx="6971">
                  <c:v>41565.5</c:v>
                </c:pt>
                <c:pt idx="6972">
                  <c:v>41565.541666666701</c:v>
                </c:pt>
                <c:pt idx="6973">
                  <c:v>41565.583333333299</c:v>
                </c:pt>
                <c:pt idx="6974">
                  <c:v>41565.625</c:v>
                </c:pt>
                <c:pt idx="6975">
                  <c:v>41565.666666666701</c:v>
                </c:pt>
                <c:pt idx="6976">
                  <c:v>41565.708333333299</c:v>
                </c:pt>
                <c:pt idx="6977">
                  <c:v>41565.75</c:v>
                </c:pt>
                <c:pt idx="6978">
                  <c:v>41565.791666666701</c:v>
                </c:pt>
                <c:pt idx="6979">
                  <c:v>41565.833333333299</c:v>
                </c:pt>
                <c:pt idx="6980">
                  <c:v>41565.875</c:v>
                </c:pt>
                <c:pt idx="6981">
                  <c:v>41565.916666666701</c:v>
                </c:pt>
                <c:pt idx="6982">
                  <c:v>41565.958333333299</c:v>
                </c:pt>
                <c:pt idx="6983">
                  <c:v>41566</c:v>
                </c:pt>
                <c:pt idx="6984">
                  <c:v>41566.041666666701</c:v>
                </c:pt>
                <c:pt idx="6985">
                  <c:v>41566.083333333299</c:v>
                </c:pt>
                <c:pt idx="6986">
                  <c:v>41566.125</c:v>
                </c:pt>
                <c:pt idx="6987">
                  <c:v>41566.166666666701</c:v>
                </c:pt>
                <c:pt idx="6988">
                  <c:v>41566.208333333299</c:v>
                </c:pt>
                <c:pt idx="6989">
                  <c:v>41566.25</c:v>
                </c:pt>
                <c:pt idx="6990">
                  <c:v>41566.291666666701</c:v>
                </c:pt>
                <c:pt idx="6991">
                  <c:v>41566.333333333299</c:v>
                </c:pt>
                <c:pt idx="6992">
                  <c:v>41566.375</c:v>
                </c:pt>
                <c:pt idx="6993">
                  <c:v>41566.416666666701</c:v>
                </c:pt>
                <c:pt idx="6994">
                  <c:v>41566.458333333299</c:v>
                </c:pt>
                <c:pt idx="6995">
                  <c:v>41566.5</c:v>
                </c:pt>
                <c:pt idx="6996">
                  <c:v>41566.541666666701</c:v>
                </c:pt>
                <c:pt idx="6997">
                  <c:v>41566.583333333299</c:v>
                </c:pt>
                <c:pt idx="6998">
                  <c:v>41566.625</c:v>
                </c:pt>
                <c:pt idx="6999">
                  <c:v>41566.666666666701</c:v>
                </c:pt>
                <c:pt idx="7000">
                  <c:v>41566.708333333299</c:v>
                </c:pt>
                <c:pt idx="7001">
                  <c:v>41566.75</c:v>
                </c:pt>
                <c:pt idx="7002">
                  <c:v>41566.791666666701</c:v>
                </c:pt>
                <c:pt idx="7003">
                  <c:v>41566.833333333299</c:v>
                </c:pt>
                <c:pt idx="7004">
                  <c:v>41566.875</c:v>
                </c:pt>
                <c:pt idx="7005">
                  <c:v>41566.916666666701</c:v>
                </c:pt>
                <c:pt idx="7006">
                  <c:v>41566.958333333299</c:v>
                </c:pt>
                <c:pt idx="7007">
                  <c:v>41567</c:v>
                </c:pt>
                <c:pt idx="7008">
                  <c:v>41567.041666666701</c:v>
                </c:pt>
                <c:pt idx="7009">
                  <c:v>41567.083333333299</c:v>
                </c:pt>
                <c:pt idx="7010">
                  <c:v>41567.125</c:v>
                </c:pt>
                <c:pt idx="7011">
                  <c:v>41567.166666666701</c:v>
                </c:pt>
                <c:pt idx="7012">
                  <c:v>41567.208333333299</c:v>
                </c:pt>
                <c:pt idx="7013">
                  <c:v>41567.25</c:v>
                </c:pt>
                <c:pt idx="7014">
                  <c:v>41567.291666666701</c:v>
                </c:pt>
                <c:pt idx="7015">
                  <c:v>41567.333333333299</c:v>
                </c:pt>
                <c:pt idx="7016">
                  <c:v>41567.375</c:v>
                </c:pt>
                <c:pt idx="7017">
                  <c:v>41567.416666666701</c:v>
                </c:pt>
                <c:pt idx="7018">
                  <c:v>41567.458333333299</c:v>
                </c:pt>
                <c:pt idx="7019">
                  <c:v>41567.5</c:v>
                </c:pt>
                <c:pt idx="7020">
                  <c:v>41567.541666666701</c:v>
                </c:pt>
                <c:pt idx="7021">
                  <c:v>41567.583333333299</c:v>
                </c:pt>
                <c:pt idx="7022">
                  <c:v>41567.625</c:v>
                </c:pt>
                <c:pt idx="7023">
                  <c:v>41567.666666666701</c:v>
                </c:pt>
                <c:pt idx="7024">
                  <c:v>41567.708333333299</c:v>
                </c:pt>
                <c:pt idx="7025">
                  <c:v>41567.75</c:v>
                </c:pt>
                <c:pt idx="7026">
                  <c:v>41567.791666666701</c:v>
                </c:pt>
                <c:pt idx="7027">
                  <c:v>41567.833333333299</c:v>
                </c:pt>
                <c:pt idx="7028">
                  <c:v>41567.875</c:v>
                </c:pt>
                <c:pt idx="7029">
                  <c:v>41567.916666666701</c:v>
                </c:pt>
                <c:pt idx="7030">
                  <c:v>41567.958333333299</c:v>
                </c:pt>
                <c:pt idx="7031">
                  <c:v>41568</c:v>
                </c:pt>
                <c:pt idx="7032">
                  <c:v>41568.041666666701</c:v>
                </c:pt>
                <c:pt idx="7033">
                  <c:v>41568.083333333299</c:v>
                </c:pt>
                <c:pt idx="7034">
                  <c:v>41568.125</c:v>
                </c:pt>
                <c:pt idx="7035">
                  <c:v>41568.166666666701</c:v>
                </c:pt>
                <c:pt idx="7036">
                  <c:v>41568.208333333299</c:v>
                </c:pt>
                <c:pt idx="7037">
                  <c:v>41568.25</c:v>
                </c:pt>
                <c:pt idx="7038">
                  <c:v>41568.291666666701</c:v>
                </c:pt>
                <c:pt idx="7039">
                  <c:v>41568.333333333299</c:v>
                </c:pt>
                <c:pt idx="7040">
                  <c:v>41568.375</c:v>
                </c:pt>
                <c:pt idx="7041">
                  <c:v>41568.416666666701</c:v>
                </c:pt>
                <c:pt idx="7042">
                  <c:v>41568.458333333299</c:v>
                </c:pt>
                <c:pt idx="7043">
                  <c:v>41568.5</c:v>
                </c:pt>
                <c:pt idx="7044">
                  <c:v>41568.541666666701</c:v>
                </c:pt>
                <c:pt idx="7045">
                  <c:v>41568.583333333299</c:v>
                </c:pt>
                <c:pt idx="7046">
                  <c:v>41568.625</c:v>
                </c:pt>
                <c:pt idx="7047">
                  <c:v>41568.666666666701</c:v>
                </c:pt>
                <c:pt idx="7048">
                  <c:v>41568.708333333299</c:v>
                </c:pt>
                <c:pt idx="7049">
                  <c:v>41568.75</c:v>
                </c:pt>
                <c:pt idx="7050">
                  <c:v>41568.791666666701</c:v>
                </c:pt>
                <c:pt idx="7051">
                  <c:v>41568.833333333299</c:v>
                </c:pt>
                <c:pt idx="7052">
                  <c:v>41568.875</c:v>
                </c:pt>
                <c:pt idx="7053">
                  <c:v>41568.916666666701</c:v>
                </c:pt>
                <c:pt idx="7054">
                  <c:v>41568.958333333299</c:v>
                </c:pt>
                <c:pt idx="7055">
                  <c:v>41569</c:v>
                </c:pt>
                <c:pt idx="7056">
                  <c:v>41569.041666666701</c:v>
                </c:pt>
                <c:pt idx="7057">
                  <c:v>41569.083333333299</c:v>
                </c:pt>
                <c:pt idx="7058">
                  <c:v>41569.125</c:v>
                </c:pt>
                <c:pt idx="7059">
                  <c:v>41569.166666666701</c:v>
                </c:pt>
                <c:pt idx="7060">
                  <c:v>41569.208333333299</c:v>
                </c:pt>
                <c:pt idx="7061">
                  <c:v>41569.25</c:v>
                </c:pt>
                <c:pt idx="7062">
                  <c:v>41569.291666666701</c:v>
                </c:pt>
                <c:pt idx="7063">
                  <c:v>41569.333333333299</c:v>
                </c:pt>
                <c:pt idx="7064">
                  <c:v>41569.375</c:v>
                </c:pt>
                <c:pt idx="7065">
                  <c:v>41569.416666666701</c:v>
                </c:pt>
                <c:pt idx="7066">
                  <c:v>41569.458333333299</c:v>
                </c:pt>
                <c:pt idx="7067">
                  <c:v>41569.5</c:v>
                </c:pt>
                <c:pt idx="7068">
                  <c:v>41569.541666666701</c:v>
                </c:pt>
                <c:pt idx="7069">
                  <c:v>41569.583333333299</c:v>
                </c:pt>
                <c:pt idx="7070">
                  <c:v>41569.625</c:v>
                </c:pt>
                <c:pt idx="7071">
                  <c:v>41569.666666666701</c:v>
                </c:pt>
                <c:pt idx="7072">
                  <c:v>41569.708333333299</c:v>
                </c:pt>
                <c:pt idx="7073">
                  <c:v>41569.75</c:v>
                </c:pt>
                <c:pt idx="7074">
                  <c:v>41569.791666666701</c:v>
                </c:pt>
                <c:pt idx="7075">
                  <c:v>41569.833333333299</c:v>
                </c:pt>
                <c:pt idx="7076">
                  <c:v>41569.875</c:v>
                </c:pt>
                <c:pt idx="7077">
                  <c:v>41569.916666666701</c:v>
                </c:pt>
                <c:pt idx="7078">
                  <c:v>41569.958333333299</c:v>
                </c:pt>
                <c:pt idx="7079">
                  <c:v>41570</c:v>
                </c:pt>
                <c:pt idx="7080">
                  <c:v>41570.041666666701</c:v>
                </c:pt>
                <c:pt idx="7081">
                  <c:v>41570.083333333299</c:v>
                </c:pt>
                <c:pt idx="7082">
                  <c:v>41570.125</c:v>
                </c:pt>
                <c:pt idx="7083">
                  <c:v>41570.166666666701</c:v>
                </c:pt>
                <c:pt idx="7084">
                  <c:v>41570.208333333299</c:v>
                </c:pt>
                <c:pt idx="7085">
                  <c:v>41570.25</c:v>
                </c:pt>
                <c:pt idx="7086">
                  <c:v>41570.291666666701</c:v>
                </c:pt>
                <c:pt idx="7087">
                  <c:v>41570.333333333299</c:v>
                </c:pt>
                <c:pt idx="7088">
                  <c:v>41570.375</c:v>
                </c:pt>
                <c:pt idx="7089">
                  <c:v>41570.416666666701</c:v>
                </c:pt>
                <c:pt idx="7090">
                  <c:v>41570.458333333299</c:v>
                </c:pt>
                <c:pt idx="7091">
                  <c:v>41570.5</c:v>
                </c:pt>
                <c:pt idx="7092">
                  <c:v>41570.541666666701</c:v>
                </c:pt>
                <c:pt idx="7093">
                  <c:v>41570.583333333299</c:v>
                </c:pt>
                <c:pt idx="7094">
                  <c:v>41570.625</c:v>
                </c:pt>
                <c:pt idx="7095">
                  <c:v>41570.666666666701</c:v>
                </c:pt>
                <c:pt idx="7096">
                  <c:v>41570.708333333299</c:v>
                </c:pt>
                <c:pt idx="7097">
                  <c:v>41570.75</c:v>
                </c:pt>
                <c:pt idx="7098">
                  <c:v>41570.791666666701</c:v>
                </c:pt>
                <c:pt idx="7099">
                  <c:v>41570.833333333299</c:v>
                </c:pt>
                <c:pt idx="7100">
                  <c:v>41570.875</c:v>
                </c:pt>
                <c:pt idx="7101">
                  <c:v>41570.916666666701</c:v>
                </c:pt>
                <c:pt idx="7102">
                  <c:v>41570.958333333299</c:v>
                </c:pt>
                <c:pt idx="7103">
                  <c:v>41571</c:v>
                </c:pt>
                <c:pt idx="7104">
                  <c:v>41571.041666666701</c:v>
                </c:pt>
                <c:pt idx="7105">
                  <c:v>41571.083333333299</c:v>
                </c:pt>
                <c:pt idx="7106">
                  <c:v>41571.125</c:v>
                </c:pt>
                <c:pt idx="7107">
                  <c:v>41571.166666666701</c:v>
                </c:pt>
                <c:pt idx="7108">
                  <c:v>41571.208333333299</c:v>
                </c:pt>
                <c:pt idx="7109">
                  <c:v>41571.25</c:v>
                </c:pt>
                <c:pt idx="7110">
                  <c:v>41571.291666666701</c:v>
                </c:pt>
                <c:pt idx="7111">
                  <c:v>41571.333333333299</c:v>
                </c:pt>
                <c:pt idx="7112">
                  <c:v>41571.375</c:v>
                </c:pt>
                <c:pt idx="7113">
                  <c:v>41571.416666666701</c:v>
                </c:pt>
                <c:pt idx="7114">
                  <c:v>41571.458333333299</c:v>
                </c:pt>
                <c:pt idx="7115">
                  <c:v>41571.5</c:v>
                </c:pt>
                <c:pt idx="7116">
                  <c:v>41571.541666666701</c:v>
                </c:pt>
                <c:pt idx="7117">
                  <c:v>41571.583333333299</c:v>
                </c:pt>
                <c:pt idx="7118">
                  <c:v>41571.625</c:v>
                </c:pt>
                <c:pt idx="7119">
                  <c:v>41571.666666666701</c:v>
                </c:pt>
                <c:pt idx="7120">
                  <c:v>41571.708333333299</c:v>
                </c:pt>
                <c:pt idx="7121">
                  <c:v>41571.75</c:v>
                </c:pt>
                <c:pt idx="7122">
                  <c:v>41571.791666666701</c:v>
                </c:pt>
                <c:pt idx="7123">
                  <c:v>41571.833333333299</c:v>
                </c:pt>
                <c:pt idx="7124">
                  <c:v>41571.875</c:v>
                </c:pt>
                <c:pt idx="7125">
                  <c:v>41571.916666666701</c:v>
                </c:pt>
                <c:pt idx="7126">
                  <c:v>41571.958333333299</c:v>
                </c:pt>
                <c:pt idx="7127">
                  <c:v>41572</c:v>
                </c:pt>
                <c:pt idx="7128">
                  <c:v>41572.041666666701</c:v>
                </c:pt>
                <c:pt idx="7129">
                  <c:v>41572.083333333299</c:v>
                </c:pt>
                <c:pt idx="7130">
                  <c:v>41572.125</c:v>
                </c:pt>
                <c:pt idx="7131">
                  <c:v>41572.166666666701</c:v>
                </c:pt>
                <c:pt idx="7132">
                  <c:v>41572.208333333299</c:v>
                </c:pt>
                <c:pt idx="7133">
                  <c:v>41572.25</c:v>
                </c:pt>
                <c:pt idx="7134">
                  <c:v>41572.291666666701</c:v>
                </c:pt>
                <c:pt idx="7135">
                  <c:v>41572.333333333299</c:v>
                </c:pt>
                <c:pt idx="7136">
                  <c:v>41572.375</c:v>
                </c:pt>
                <c:pt idx="7137">
                  <c:v>41572.416666666701</c:v>
                </c:pt>
                <c:pt idx="7138">
                  <c:v>41572.458333333299</c:v>
                </c:pt>
                <c:pt idx="7139">
                  <c:v>41572.5</c:v>
                </c:pt>
                <c:pt idx="7140">
                  <c:v>41572.541666666701</c:v>
                </c:pt>
                <c:pt idx="7141">
                  <c:v>41572.583333333299</c:v>
                </c:pt>
                <c:pt idx="7142">
                  <c:v>41572.625</c:v>
                </c:pt>
                <c:pt idx="7143">
                  <c:v>41572.666666666701</c:v>
                </c:pt>
                <c:pt idx="7144">
                  <c:v>41572.708333333299</c:v>
                </c:pt>
                <c:pt idx="7145">
                  <c:v>41572.75</c:v>
                </c:pt>
                <c:pt idx="7146">
                  <c:v>41572.791666666701</c:v>
                </c:pt>
                <c:pt idx="7147">
                  <c:v>41572.833333333299</c:v>
                </c:pt>
                <c:pt idx="7148">
                  <c:v>41572.875</c:v>
                </c:pt>
                <c:pt idx="7149">
                  <c:v>41572.916666666701</c:v>
                </c:pt>
                <c:pt idx="7150">
                  <c:v>41572.958333333299</c:v>
                </c:pt>
                <c:pt idx="7151">
                  <c:v>41573</c:v>
                </c:pt>
                <c:pt idx="7152">
                  <c:v>41573.041666666701</c:v>
                </c:pt>
                <c:pt idx="7153">
                  <c:v>41573.083333333299</c:v>
                </c:pt>
                <c:pt idx="7154">
                  <c:v>41573.125</c:v>
                </c:pt>
                <c:pt idx="7155">
                  <c:v>41573.166666666701</c:v>
                </c:pt>
                <c:pt idx="7156">
                  <c:v>41573.208333333299</c:v>
                </c:pt>
                <c:pt idx="7157">
                  <c:v>41573.25</c:v>
                </c:pt>
                <c:pt idx="7158">
                  <c:v>41573.291666666701</c:v>
                </c:pt>
                <c:pt idx="7159">
                  <c:v>41573.333333333299</c:v>
                </c:pt>
                <c:pt idx="7160">
                  <c:v>41573.375</c:v>
                </c:pt>
                <c:pt idx="7161">
                  <c:v>41573.416666666701</c:v>
                </c:pt>
                <c:pt idx="7162">
                  <c:v>41573.458333333299</c:v>
                </c:pt>
                <c:pt idx="7163">
                  <c:v>41573.5</c:v>
                </c:pt>
                <c:pt idx="7164">
                  <c:v>41573.541666666701</c:v>
                </c:pt>
                <c:pt idx="7165">
                  <c:v>41573.583333333299</c:v>
                </c:pt>
                <c:pt idx="7166">
                  <c:v>41573.625</c:v>
                </c:pt>
                <c:pt idx="7167">
                  <c:v>41573.666666666701</c:v>
                </c:pt>
                <c:pt idx="7168">
                  <c:v>41573.708333333299</c:v>
                </c:pt>
                <c:pt idx="7169">
                  <c:v>41573.75</c:v>
                </c:pt>
                <c:pt idx="7170">
                  <c:v>41573.791666666701</c:v>
                </c:pt>
                <c:pt idx="7171">
                  <c:v>41573.833333333299</c:v>
                </c:pt>
                <c:pt idx="7172">
                  <c:v>41573.875</c:v>
                </c:pt>
                <c:pt idx="7173">
                  <c:v>41573.916666666701</c:v>
                </c:pt>
                <c:pt idx="7174">
                  <c:v>41573.958333333299</c:v>
                </c:pt>
                <c:pt idx="7175">
                  <c:v>41574</c:v>
                </c:pt>
                <c:pt idx="7176">
                  <c:v>41574.041666666701</c:v>
                </c:pt>
                <c:pt idx="7177">
                  <c:v>41574.083333333299</c:v>
                </c:pt>
                <c:pt idx="7178">
                  <c:v>41574.125</c:v>
                </c:pt>
                <c:pt idx="7179">
                  <c:v>41574.166666666701</c:v>
                </c:pt>
                <c:pt idx="7180">
                  <c:v>41574.208333333299</c:v>
                </c:pt>
                <c:pt idx="7181">
                  <c:v>41574.25</c:v>
                </c:pt>
                <c:pt idx="7182">
                  <c:v>41574.291666666701</c:v>
                </c:pt>
                <c:pt idx="7183">
                  <c:v>41574.333333333299</c:v>
                </c:pt>
                <c:pt idx="7184">
                  <c:v>41574.375</c:v>
                </c:pt>
                <c:pt idx="7185">
                  <c:v>41574.416666666701</c:v>
                </c:pt>
                <c:pt idx="7186">
                  <c:v>41574.458333333299</c:v>
                </c:pt>
                <c:pt idx="7187">
                  <c:v>41574.5</c:v>
                </c:pt>
                <c:pt idx="7188">
                  <c:v>41574.541666666701</c:v>
                </c:pt>
                <c:pt idx="7189">
                  <c:v>41574.583333333299</c:v>
                </c:pt>
                <c:pt idx="7190">
                  <c:v>41574.625</c:v>
                </c:pt>
                <c:pt idx="7191">
                  <c:v>41574.666666666701</c:v>
                </c:pt>
                <c:pt idx="7192">
                  <c:v>41574.708333333299</c:v>
                </c:pt>
                <c:pt idx="7193">
                  <c:v>41574.75</c:v>
                </c:pt>
                <c:pt idx="7194">
                  <c:v>41574.791666666701</c:v>
                </c:pt>
                <c:pt idx="7195">
                  <c:v>41574.833333333299</c:v>
                </c:pt>
                <c:pt idx="7196">
                  <c:v>41574.875</c:v>
                </c:pt>
                <c:pt idx="7197">
                  <c:v>41574.916666666701</c:v>
                </c:pt>
                <c:pt idx="7198">
                  <c:v>41574.958333333299</c:v>
                </c:pt>
                <c:pt idx="7199">
                  <c:v>41575</c:v>
                </c:pt>
                <c:pt idx="7200">
                  <c:v>41575.041666666701</c:v>
                </c:pt>
                <c:pt idx="7201">
                  <c:v>41575.083333333299</c:v>
                </c:pt>
                <c:pt idx="7202">
                  <c:v>41575.125</c:v>
                </c:pt>
                <c:pt idx="7203">
                  <c:v>41575.166666666701</c:v>
                </c:pt>
                <c:pt idx="7204">
                  <c:v>41575.208333333299</c:v>
                </c:pt>
                <c:pt idx="7205">
                  <c:v>41575.25</c:v>
                </c:pt>
                <c:pt idx="7206">
                  <c:v>41575.291666666701</c:v>
                </c:pt>
                <c:pt idx="7207">
                  <c:v>41575.333333333299</c:v>
                </c:pt>
                <c:pt idx="7208">
                  <c:v>41575.375</c:v>
                </c:pt>
                <c:pt idx="7209">
                  <c:v>41575.416666666701</c:v>
                </c:pt>
                <c:pt idx="7210">
                  <c:v>41575.458333333299</c:v>
                </c:pt>
                <c:pt idx="7211">
                  <c:v>41575.5</c:v>
                </c:pt>
                <c:pt idx="7212">
                  <c:v>41575.541666666701</c:v>
                </c:pt>
                <c:pt idx="7213">
                  <c:v>41575.583333333299</c:v>
                </c:pt>
                <c:pt idx="7214">
                  <c:v>41575.625</c:v>
                </c:pt>
                <c:pt idx="7215">
                  <c:v>41575.666666666701</c:v>
                </c:pt>
                <c:pt idx="7216">
                  <c:v>41575.708333333299</c:v>
                </c:pt>
                <c:pt idx="7217">
                  <c:v>41575.75</c:v>
                </c:pt>
                <c:pt idx="7218">
                  <c:v>41575.791666666701</c:v>
                </c:pt>
                <c:pt idx="7219">
                  <c:v>41575.833333333299</c:v>
                </c:pt>
                <c:pt idx="7220">
                  <c:v>41575.875</c:v>
                </c:pt>
                <c:pt idx="7221">
                  <c:v>41575.916666666701</c:v>
                </c:pt>
                <c:pt idx="7222">
                  <c:v>41575.958333333299</c:v>
                </c:pt>
                <c:pt idx="7223">
                  <c:v>41576</c:v>
                </c:pt>
                <c:pt idx="7224">
                  <c:v>41576.041666666701</c:v>
                </c:pt>
                <c:pt idx="7225">
                  <c:v>41576.083333333299</c:v>
                </c:pt>
                <c:pt idx="7226">
                  <c:v>41576.125</c:v>
                </c:pt>
                <c:pt idx="7227">
                  <c:v>41576.166666666701</c:v>
                </c:pt>
                <c:pt idx="7228">
                  <c:v>41576.208333333299</c:v>
                </c:pt>
                <c:pt idx="7229">
                  <c:v>41576.25</c:v>
                </c:pt>
                <c:pt idx="7230">
                  <c:v>41576.291666666701</c:v>
                </c:pt>
                <c:pt idx="7231">
                  <c:v>41576.333333333299</c:v>
                </c:pt>
                <c:pt idx="7232">
                  <c:v>41576.375</c:v>
                </c:pt>
                <c:pt idx="7233">
                  <c:v>41576.416666666701</c:v>
                </c:pt>
                <c:pt idx="7234">
                  <c:v>41576.458333333299</c:v>
                </c:pt>
                <c:pt idx="7235">
                  <c:v>41576.5</c:v>
                </c:pt>
                <c:pt idx="7236">
                  <c:v>41576.541666666701</c:v>
                </c:pt>
                <c:pt idx="7237">
                  <c:v>41576.583333333299</c:v>
                </c:pt>
                <c:pt idx="7238">
                  <c:v>41576.625</c:v>
                </c:pt>
                <c:pt idx="7239">
                  <c:v>41576.666666666701</c:v>
                </c:pt>
                <c:pt idx="7240">
                  <c:v>41576.708333333299</c:v>
                </c:pt>
                <c:pt idx="7241">
                  <c:v>41576.75</c:v>
                </c:pt>
                <c:pt idx="7242">
                  <c:v>41576.791666666701</c:v>
                </c:pt>
                <c:pt idx="7243">
                  <c:v>41576.833333333299</c:v>
                </c:pt>
                <c:pt idx="7244">
                  <c:v>41576.875</c:v>
                </c:pt>
                <c:pt idx="7245">
                  <c:v>41576.916666666701</c:v>
                </c:pt>
                <c:pt idx="7246">
                  <c:v>41576.958333333299</c:v>
                </c:pt>
                <c:pt idx="7247">
                  <c:v>41577</c:v>
                </c:pt>
                <c:pt idx="7248">
                  <c:v>41577.041666666701</c:v>
                </c:pt>
                <c:pt idx="7249">
                  <c:v>41577.083333333299</c:v>
                </c:pt>
                <c:pt idx="7250">
                  <c:v>41577.125</c:v>
                </c:pt>
                <c:pt idx="7251">
                  <c:v>41577.166666666701</c:v>
                </c:pt>
                <c:pt idx="7252">
                  <c:v>41577.208333333299</c:v>
                </c:pt>
                <c:pt idx="7253">
                  <c:v>41577.25</c:v>
                </c:pt>
                <c:pt idx="7254">
                  <c:v>41577.291666666701</c:v>
                </c:pt>
                <c:pt idx="7255">
                  <c:v>41577.333333333299</c:v>
                </c:pt>
                <c:pt idx="7256">
                  <c:v>41577.375</c:v>
                </c:pt>
                <c:pt idx="7257">
                  <c:v>41577.416666666701</c:v>
                </c:pt>
                <c:pt idx="7258">
                  <c:v>41577.458333333299</c:v>
                </c:pt>
                <c:pt idx="7259">
                  <c:v>41577.5</c:v>
                </c:pt>
                <c:pt idx="7260">
                  <c:v>41577.541666666701</c:v>
                </c:pt>
                <c:pt idx="7261">
                  <c:v>41577.583333333299</c:v>
                </c:pt>
                <c:pt idx="7262">
                  <c:v>41577.625</c:v>
                </c:pt>
                <c:pt idx="7263">
                  <c:v>41577.666666666701</c:v>
                </c:pt>
                <c:pt idx="7264">
                  <c:v>41577.708333333299</c:v>
                </c:pt>
                <c:pt idx="7265">
                  <c:v>41577.75</c:v>
                </c:pt>
                <c:pt idx="7266">
                  <c:v>41577.791666666701</c:v>
                </c:pt>
                <c:pt idx="7267">
                  <c:v>41577.833333333299</c:v>
                </c:pt>
                <c:pt idx="7268">
                  <c:v>41577.875</c:v>
                </c:pt>
                <c:pt idx="7269">
                  <c:v>41577.916666666701</c:v>
                </c:pt>
                <c:pt idx="7270">
                  <c:v>41577.958333333299</c:v>
                </c:pt>
                <c:pt idx="7271">
                  <c:v>41578</c:v>
                </c:pt>
                <c:pt idx="7272">
                  <c:v>41578.041666666701</c:v>
                </c:pt>
                <c:pt idx="7273">
                  <c:v>41578.083333333299</c:v>
                </c:pt>
                <c:pt idx="7274">
                  <c:v>41578.125</c:v>
                </c:pt>
                <c:pt idx="7275">
                  <c:v>41578.166666666701</c:v>
                </c:pt>
                <c:pt idx="7276">
                  <c:v>41578.208333333299</c:v>
                </c:pt>
                <c:pt idx="7277">
                  <c:v>41578.25</c:v>
                </c:pt>
                <c:pt idx="7278">
                  <c:v>41578.291666666701</c:v>
                </c:pt>
                <c:pt idx="7279">
                  <c:v>41578.333333333299</c:v>
                </c:pt>
                <c:pt idx="7280">
                  <c:v>41578.375</c:v>
                </c:pt>
                <c:pt idx="7281">
                  <c:v>41578.416666666701</c:v>
                </c:pt>
                <c:pt idx="7282">
                  <c:v>41578.458333333299</c:v>
                </c:pt>
                <c:pt idx="7283">
                  <c:v>41578.5</c:v>
                </c:pt>
                <c:pt idx="7284">
                  <c:v>41578.541666666701</c:v>
                </c:pt>
                <c:pt idx="7285">
                  <c:v>41578.583333333299</c:v>
                </c:pt>
                <c:pt idx="7286">
                  <c:v>41578.625</c:v>
                </c:pt>
                <c:pt idx="7287">
                  <c:v>41578.666666666701</c:v>
                </c:pt>
                <c:pt idx="7288">
                  <c:v>41578.708333333299</c:v>
                </c:pt>
                <c:pt idx="7289">
                  <c:v>41578.75</c:v>
                </c:pt>
                <c:pt idx="7290">
                  <c:v>41578.791666666701</c:v>
                </c:pt>
                <c:pt idx="7291">
                  <c:v>41578.833333333299</c:v>
                </c:pt>
                <c:pt idx="7292">
                  <c:v>41578.875</c:v>
                </c:pt>
                <c:pt idx="7293">
                  <c:v>41578.916666666701</c:v>
                </c:pt>
                <c:pt idx="7294">
                  <c:v>41578.958333333299</c:v>
                </c:pt>
                <c:pt idx="7295">
                  <c:v>41579</c:v>
                </c:pt>
                <c:pt idx="7296">
                  <c:v>41579.041666666701</c:v>
                </c:pt>
                <c:pt idx="7297">
                  <c:v>41579.083333333299</c:v>
                </c:pt>
                <c:pt idx="7298">
                  <c:v>41579.125</c:v>
                </c:pt>
                <c:pt idx="7299">
                  <c:v>41579.166666666701</c:v>
                </c:pt>
                <c:pt idx="7300">
                  <c:v>41579.208333333299</c:v>
                </c:pt>
                <c:pt idx="7301">
                  <c:v>41579.25</c:v>
                </c:pt>
                <c:pt idx="7302">
                  <c:v>41579.291666666701</c:v>
                </c:pt>
                <c:pt idx="7303">
                  <c:v>41579.333333333299</c:v>
                </c:pt>
                <c:pt idx="7304">
                  <c:v>41579.375</c:v>
                </c:pt>
                <c:pt idx="7305">
                  <c:v>41579.416666666701</c:v>
                </c:pt>
                <c:pt idx="7306">
                  <c:v>41579.458333333299</c:v>
                </c:pt>
                <c:pt idx="7307">
                  <c:v>41579.5</c:v>
                </c:pt>
                <c:pt idx="7308">
                  <c:v>41579.541666666701</c:v>
                </c:pt>
                <c:pt idx="7309">
                  <c:v>41579.583333333299</c:v>
                </c:pt>
                <c:pt idx="7310">
                  <c:v>41579.625</c:v>
                </c:pt>
                <c:pt idx="7311">
                  <c:v>41579.666666666701</c:v>
                </c:pt>
                <c:pt idx="7312">
                  <c:v>41579.708333333299</c:v>
                </c:pt>
                <c:pt idx="7313">
                  <c:v>41579.75</c:v>
                </c:pt>
                <c:pt idx="7314">
                  <c:v>41579.791666666701</c:v>
                </c:pt>
                <c:pt idx="7315">
                  <c:v>41579.833333333299</c:v>
                </c:pt>
                <c:pt idx="7316">
                  <c:v>41579.875</c:v>
                </c:pt>
                <c:pt idx="7317">
                  <c:v>41579.916666666701</c:v>
                </c:pt>
                <c:pt idx="7318">
                  <c:v>41579.958333333299</c:v>
                </c:pt>
                <c:pt idx="7319">
                  <c:v>41580</c:v>
                </c:pt>
                <c:pt idx="7320">
                  <c:v>41580.041666666701</c:v>
                </c:pt>
                <c:pt idx="7321">
                  <c:v>41580.083333333299</c:v>
                </c:pt>
                <c:pt idx="7322">
                  <c:v>41580.125</c:v>
                </c:pt>
                <c:pt idx="7323">
                  <c:v>41580.166666666701</c:v>
                </c:pt>
                <c:pt idx="7324">
                  <c:v>41580.208333333299</c:v>
                </c:pt>
                <c:pt idx="7325">
                  <c:v>41580.25</c:v>
                </c:pt>
                <c:pt idx="7326">
                  <c:v>41580.291666666701</c:v>
                </c:pt>
                <c:pt idx="7327">
                  <c:v>41580.333333333299</c:v>
                </c:pt>
                <c:pt idx="7328">
                  <c:v>41580.375</c:v>
                </c:pt>
                <c:pt idx="7329">
                  <c:v>41580.416666666701</c:v>
                </c:pt>
                <c:pt idx="7330">
                  <c:v>41580.458333333299</c:v>
                </c:pt>
                <c:pt idx="7331">
                  <c:v>41580.5</c:v>
                </c:pt>
                <c:pt idx="7332">
                  <c:v>41580.541666666701</c:v>
                </c:pt>
                <c:pt idx="7333">
                  <c:v>41580.583333333299</c:v>
                </c:pt>
                <c:pt idx="7334">
                  <c:v>41580.625</c:v>
                </c:pt>
                <c:pt idx="7335">
                  <c:v>41580.666666666701</c:v>
                </c:pt>
                <c:pt idx="7336">
                  <c:v>41580.708333333299</c:v>
                </c:pt>
                <c:pt idx="7337">
                  <c:v>41580.75</c:v>
                </c:pt>
                <c:pt idx="7338">
                  <c:v>41580.791666666701</c:v>
                </c:pt>
                <c:pt idx="7339">
                  <c:v>41580.833333333299</c:v>
                </c:pt>
                <c:pt idx="7340">
                  <c:v>41580.875</c:v>
                </c:pt>
                <c:pt idx="7341">
                  <c:v>41580.916666666701</c:v>
                </c:pt>
                <c:pt idx="7342">
                  <c:v>41580.958333333299</c:v>
                </c:pt>
                <c:pt idx="7343">
                  <c:v>41581</c:v>
                </c:pt>
                <c:pt idx="7344">
                  <c:v>41581.083333333299</c:v>
                </c:pt>
                <c:pt idx="7345">
                  <c:v>41581.125</c:v>
                </c:pt>
                <c:pt idx="7346">
                  <c:v>41581.166666666701</c:v>
                </c:pt>
                <c:pt idx="7347">
                  <c:v>41581.208333333299</c:v>
                </c:pt>
                <c:pt idx="7348">
                  <c:v>41581.25</c:v>
                </c:pt>
                <c:pt idx="7349">
                  <c:v>41581.291666666701</c:v>
                </c:pt>
                <c:pt idx="7350">
                  <c:v>41581.333333333299</c:v>
                </c:pt>
                <c:pt idx="7351">
                  <c:v>41581.375</c:v>
                </c:pt>
                <c:pt idx="7352">
                  <c:v>41581.416666666701</c:v>
                </c:pt>
                <c:pt idx="7353">
                  <c:v>41581.458333333299</c:v>
                </c:pt>
                <c:pt idx="7354">
                  <c:v>41581.5</c:v>
                </c:pt>
                <c:pt idx="7355">
                  <c:v>41581.541666666701</c:v>
                </c:pt>
                <c:pt idx="7356">
                  <c:v>41581.583333333299</c:v>
                </c:pt>
                <c:pt idx="7357">
                  <c:v>41581.625</c:v>
                </c:pt>
                <c:pt idx="7358">
                  <c:v>41581.666666666701</c:v>
                </c:pt>
                <c:pt idx="7359">
                  <c:v>41581.708333333299</c:v>
                </c:pt>
                <c:pt idx="7360">
                  <c:v>41581.75</c:v>
                </c:pt>
                <c:pt idx="7361">
                  <c:v>41581.791666666701</c:v>
                </c:pt>
                <c:pt idx="7362">
                  <c:v>41581.833333333299</c:v>
                </c:pt>
                <c:pt idx="7363">
                  <c:v>41581.875</c:v>
                </c:pt>
                <c:pt idx="7364">
                  <c:v>41581.916666666701</c:v>
                </c:pt>
                <c:pt idx="7365">
                  <c:v>41581.958333333299</c:v>
                </c:pt>
                <c:pt idx="7366">
                  <c:v>41582</c:v>
                </c:pt>
                <c:pt idx="7367">
                  <c:v>41582.041666666701</c:v>
                </c:pt>
                <c:pt idx="7368">
                  <c:v>41582.083333333299</c:v>
                </c:pt>
                <c:pt idx="7369">
                  <c:v>41582.125</c:v>
                </c:pt>
                <c:pt idx="7370">
                  <c:v>41582.166666666701</c:v>
                </c:pt>
                <c:pt idx="7371">
                  <c:v>41582.208333333299</c:v>
                </c:pt>
                <c:pt idx="7372">
                  <c:v>41582.25</c:v>
                </c:pt>
                <c:pt idx="7373">
                  <c:v>41582.291666666701</c:v>
                </c:pt>
                <c:pt idx="7374">
                  <c:v>41582.333333333299</c:v>
                </c:pt>
                <c:pt idx="7375">
                  <c:v>41582.375</c:v>
                </c:pt>
                <c:pt idx="7376">
                  <c:v>41582.416666666701</c:v>
                </c:pt>
                <c:pt idx="7377">
                  <c:v>41582.458333333299</c:v>
                </c:pt>
                <c:pt idx="7378">
                  <c:v>41582.5</c:v>
                </c:pt>
                <c:pt idx="7379">
                  <c:v>41582.541666666701</c:v>
                </c:pt>
                <c:pt idx="7380">
                  <c:v>41582.583333333299</c:v>
                </c:pt>
                <c:pt idx="7381">
                  <c:v>41582.625</c:v>
                </c:pt>
                <c:pt idx="7382">
                  <c:v>41582.666666666701</c:v>
                </c:pt>
                <c:pt idx="7383">
                  <c:v>41582.708333333299</c:v>
                </c:pt>
                <c:pt idx="7384">
                  <c:v>41582.75</c:v>
                </c:pt>
                <c:pt idx="7385">
                  <c:v>41582.791666666701</c:v>
                </c:pt>
                <c:pt idx="7386">
                  <c:v>41582.833333333299</c:v>
                </c:pt>
                <c:pt idx="7387">
                  <c:v>41582.875</c:v>
                </c:pt>
                <c:pt idx="7388">
                  <c:v>41582.916666666701</c:v>
                </c:pt>
                <c:pt idx="7389">
                  <c:v>41582.958333333299</c:v>
                </c:pt>
                <c:pt idx="7390">
                  <c:v>41583</c:v>
                </c:pt>
                <c:pt idx="7391">
                  <c:v>41583.041666666701</c:v>
                </c:pt>
                <c:pt idx="7392">
                  <c:v>41583.083333333299</c:v>
                </c:pt>
                <c:pt idx="7393">
                  <c:v>41583.125</c:v>
                </c:pt>
                <c:pt idx="7394">
                  <c:v>41583.166666666701</c:v>
                </c:pt>
                <c:pt idx="7395">
                  <c:v>41583.208333333299</c:v>
                </c:pt>
                <c:pt idx="7396">
                  <c:v>41583.25</c:v>
                </c:pt>
                <c:pt idx="7397">
                  <c:v>41583.291666666701</c:v>
                </c:pt>
                <c:pt idx="7398">
                  <c:v>41583.333333333299</c:v>
                </c:pt>
                <c:pt idx="7399">
                  <c:v>41583.375</c:v>
                </c:pt>
                <c:pt idx="7400">
                  <c:v>41583.416666666701</c:v>
                </c:pt>
                <c:pt idx="7401">
                  <c:v>41583.458333333299</c:v>
                </c:pt>
                <c:pt idx="7402">
                  <c:v>41583.5</c:v>
                </c:pt>
                <c:pt idx="7403">
                  <c:v>41583.541666666701</c:v>
                </c:pt>
                <c:pt idx="7404">
                  <c:v>41583.583333333299</c:v>
                </c:pt>
                <c:pt idx="7405">
                  <c:v>41583.625</c:v>
                </c:pt>
                <c:pt idx="7406">
                  <c:v>41583.666666666701</c:v>
                </c:pt>
                <c:pt idx="7407">
                  <c:v>41583.708333333299</c:v>
                </c:pt>
                <c:pt idx="7408">
                  <c:v>41583.75</c:v>
                </c:pt>
                <c:pt idx="7409">
                  <c:v>41583.791666666701</c:v>
                </c:pt>
                <c:pt idx="7410">
                  <c:v>41583.833333333299</c:v>
                </c:pt>
                <c:pt idx="7411">
                  <c:v>41583.875</c:v>
                </c:pt>
                <c:pt idx="7412">
                  <c:v>41583.916666666701</c:v>
                </c:pt>
                <c:pt idx="7413">
                  <c:v>41583.958333333299</c:v>
                </c:pt>
                <c:pt idx="7414">
                  <c:v>41584</c:v>
                </c:pt>
                <c:pt idx="7415">
                  <c:v>41584.041666666701</c:v>
                </c:pt>
                <c:pt idx="7416">
                  <c:v>41584.083333333299</c:v>
                </c:pt>
                <c:pt idx="7417">
                  <c:v>41584.125</c:v>
                </c:pt>
                <c:pt idx="7418">
                  <c:v>41584.166666666701</c:v>
                </c:pt>
                <c:pt idx="7419">
                  <c:v>41584.208333333299</c:v>
                </c:pt>
                <c:pt idx="7420">
                  <c:v>41584.25</c:v>
                </c:pt>
                <c:pt idx="7421">
                  <c:v>41584.291666666701</c:v>
                </c:pt>
                <c:pt idx="7422">
                  <c:v>41584.333333333299</c:v>
                </c:pt>
                <c:pt idx="7423">
                  <c:v>41584.375</c:v>
                </c:pt>
                <c:pt idx="7424">
                  <c:v>41584.416666666701</c:v>
                </c:pt>
                <c:pt idx="7425">
                  <c:v>41584.458333333299</c:v>
                </c:pt>
                <c:pt idx="7426">
                  <c:v>41584.5</c:v>
                </c:pt>
                <c:pt idx="7427">
                  <c:v>41584.541666666701</c:v>
                </c:pt>
                <c:pt idx="7428">
                  <c:v>41584.583333333299</c:v>
                </c:pt>
                <c:pt idx="7429">
                  <c:v>41584.625</c:v>
                </c:pt>
                <c:pt idx="7430">
                  <c:v>41584.666666666701</c:v>
                </c:pt>
                <c:pt idx="7431">
                  <c:v>41584.708333333299</c:v>
                </c:pt>
                <c:pt idx="7432">
                  <c:v>41584.75</c:v>
                </c:pt>
                <c:pt idx="7433">
                  <c:v>41584.791666666701</c:v>
                </c:pt>
                <c:pt idx="7434">
                  <c:v>41584.833333333299</c:v>
                </c:pt>
                <c:pt idx="7435">
                  <c:v>41584.875</c:v>
                </c:pt>
                <c:pt idx="7436">
                  <c:v>41584.916666666701</c:v>
                </c:pt>
                <c:pt idx="7437">
                  <c:v>41584.958333333299</c:v>
                </c:pt>
                <c:pt idx="7438">
                  <c:v>41585</c:v>
                </c:pt>
                <c:pt idx="7439">
                  <c:v>41585.041666666701</c:v>
                </c:pt>
                <c:pt idx="7440">
                  <c:v>41585.083333333299</c:v>
                </c:pt>
                <c:pt idx="7441">
                  <c:v>41585.125</c:v>
                </c:pt>
                <c:pt idx="7442">
                  <c:v>41585.166666666701</c:v>
                </c:pt>
                <c:pt idx="7443">
                  <c:v>41585.208333333299</c:v>
                </c:pt>
                <c:pt idx="7444">
                  <c:v>41585.25</c:v>
                </c:pt>
                <c:pt idx="7445">
                  <c:v>41585.291666666701</c:v>
                </c:pt>
                <c:pt idx="7446">
                  <c:v>41585.333333333299</c:v>
                </c:pt>
                <c:pt idx="7447">
                  <c:v>41585.375</c:v>
                </c:pt>
                <c:pt idx="7448">
                  <c:v>41585.416666666701</c:v>
                </c:pt>
                <c:pt idx="7449">
                  <c:v>41585.458333333299</c:v>
                </c:pt>
                <c:pt idx="7450">
                  <c:v>41585.5</c:v>
                </c:pt>
                <c:pt idx="7451">
                  <c:v>41585.541666666701</c:v>
                </c:pt>
                <c:pt idx="7452">
                  <c:v>41585.583333333299</c:v>
                </c:pt>
                <c:pt idx="7453">
                  <c:v>41585.625</c:v>
                </c:pt>
                <c:pt idx="7454">
                  <c:v>41585.666666666701</c:v>
                </c:pt>
                <c:pt idx="7455">
                  <c:v>41585.708333333299</c:v>
                </c:pt>
                <c:pt idx="7456">
                  <c:v>41585.75</c:v>
                </c:pt>
                <c:pt idx="7457">
                  <c:v>41585.791666666701</c:v>
                </c:pt>
                <c:pt idx="7458">
                  <c:v>41585.833333333299</c:v>
                </c:pt>
                <c:pt idx="7459">
                  <c:v>41585.875</c:v>
                </c:pt>
                <c:pt idx="7460">
                  <c:v>41585.916666666701</c:v>
                </c:pt>
                <c:pt idx="7461">
                  <c:v>41585.958333333299</c:v>
                </c:pt>
                <c:pt idx="7462">
                  <c:v>41586</c:v>
                </c:pt>
                <c:pt idx="7463">
                  <c:v>41586.041666666701</c:v>
                </c:pt>
                <c:pt idx="7464">
                  <c:v>41586.083333333299</c:v>
                </c:pt>
                <c:pt idx="7465">
                  <c:v>41586.125</c:v>
                </c:pt>
                <c:pt idx="7466">
                  <c:v>41586.166666666701</c:v>
                </c:pt>
                <c:pt idx="7467">
                  <c:v>41586.208333333299</c:v>
                </c:pt>
                <c:pt idx="7468">
                  <c:v>41586.25</c:v>
                </c:pt>
                <c:pt idx="7469">
                  <c:v>41586.291666666701</c:v>
                </c:pt>
                <c:pt idx="7470">
                  <c:v>41586.333333333299</c:v>
                </c:pt>
                <c:pt idx="7471">
                  <c:v>41586.375</c:v>
                </c:pt>
                <c:pt idx="7472">
                  <c:v>41586.416666666701</c:v>
                </c:pt>
                <c:pt idx="7473">
                  <c:v>41586.458333333299</c:v>
                </c:pt>
                <c:pt idx="7474">
                  <c:v>41586.5</c:v>
                </c:pt>
                <c:pt idx="7475">
                  <c:v>41586.541666666701</c:v>
                </c:pt>
                <c:pt idx="7476">
                  <c:v>41586.583333333299</c:v>
                </c:pt>
                <c:pt idx="7477">
                  <c:v>41586.625</c:v>
                </c:pt>
                <c:pt idx="7478">
                  <c:v>41586.666666666701</c:v>
                </c:pt>
                <c:pt idx="7479">
                  <c:v>41586.708333333299</c:v>
                </c:pt>
                <c:pt idx="7480">
                  <c:v>41586.75</c:v>
                </c:pt>
                <c:pt idx="7481">
                  <c:v>41586.791666666701</c:v>
                </c:pt>
                <c:pt idx="7482">
                  <c:v>41586.833333333299</c:v>
                </c:pt>
                <c:pt idx="7483">
                  <c:v>41586.875</c:v>
                </c:pt>
                <c:pt idx="7484">
                  <c:v>41586.916666666701</c:v>
                </c:pt>
                <c:pt idx="7485">
                  <c:v>41586.958333333299</c:v>
                </c:pt>
                <c:pt idx="7486">
                  <c:v>41587</c:v>
                </c:pt>
                <c:pt idx="7487">
                  <c:v>41587.041666666701</c:v>
                </c:pt>
                <c:pt idx="7488">
                  <c:v>41587.083333333299</c:v>
                </c:pt>
                <c:pt idx="7489">
                  <c:v>41587.125</c:v>
                </c:pt>
                <c:pt idx="7490">
                  <c:v>41587.166666666701</c:v>
                </c:pt>
                <c:pt idx="7491">
                  <c:v>41587.208333333299</c:v>
                </c:pt>
                <c:pt idx="7492">
                  <c:v>41587.25</c:v>
                </c:pt>
                <c:pt idx="7493">
                  <c:v>41587.291666666701</c:v>
                </c:pt>
                <c:pt idx="7494">
                  <c:v>41587.333333333299</c:v>
                </c:pt>
                <c:pt idx="7495">
                  <c:v>41587.375</c:v>
                </c:pt>
                <c:pt idx="7496">
                  <c:v>41587.416666666701</c:v>
                </c:pt>
                <c:pt idx="7497">
                  <c:v>41587.458333333299</c:v>
                </c:pt>
                <c:pt idx="7498">
                  <c:v>41587.5</c:v>
                </c:pt>
                <c:pt idx="7499">
                  <c:v>41587.541666666701</c:v>
                </c:pt>
                <c:pt idx="7500">
                  <c:v>41587.583333333299</c:v>
                </c:pt>
                <c:pt idx="7501">
                  <c:v>41587.625</c:v>
                </c:pt>
                <c:pt idx="7502">
                  <c:v>41587.666666666701</c:v>
                </c:pt>
                <c:pt idx="7503">
                  <c:v>41587.708333333299</c:v>
                </c:pt>
                <c:pt idx="7504">
                  <c:v>41587.75</c:v>
                </c:pt>
                <c:pt idx="7505">
                  <c:v>41587.791666666701</c:v>
                </c:pt>
                <c:pt idx="7506">
                  <c:v>41587.833333333299</c:v>
                </c:pt>
                <c:pt idx="7507">
                  <c:v>41587.875</c:v>
                </c:pt>
                <c:pt idx="7508">
                  <c:v>41587.916666666701</c:v>
                </c:pt>
                <c:pt idx="7509">
                  <c:v>41587.958333333299</c:v>
                </c:pt>
                <c:pt idx="7510">
                  <c:v>41588</c:v>
                </c:pt>
                <c:pt idx="7511">
                  <c:v>41588.041666666701</c:v>
                </c:pt>
                <c:pt idx="7512">
                  <c:v>41588.083333333299</c:v>
                </c:pt>
                <c:pt idx="7513">
                  <c:v>41588.125</c:v>
                </c:pt>
                <c:pt idx="7514">
                  <c:v>41588.166666666701</c:v>
                </c:pt>
                <c:pt idx="7515">
                  <c:v>41588.208333333299</c:v>
                </c:pt>
                <c:pt idx="7516">
                  <c:v>41588.25</c:v>
                </c:pt>
                <c:pt idx="7517">
                  <c:v>41588.291666666701</c:v>
                </c:pt>
                <c:pt idx="7518">
                  <c:v>41588.333333333299</c:v>
                </c:pt>
                <c:pt idx="7519">
                  <c:v>41588.375</c:v>
                </c:pt>
                <c:pt idx="7520">
                  <c:v>41588.416666666701</c:v>
                </c:pt>
                <c:pt idx="7521">
                  <c:v>41588.458333333299</c:v>
                </c:pt>
                <c:pt idx="7522">
                  <c:v>41588.5</c:v>
                </c:pt>
                <c:pt idx="7523">
                  <c:v>41588.541666666701</c:v>
                </c:pt>
                <c:pt idx="7524">
                  <c:v>41588.583333333299</c:v>
                </c:pt>
                <c:pt idx="7525">
                  <c:v>41588.625</c:v>
                </c:pt>
                <c:pt idx="7526">
                  <c:v>41588.666666666701</c:v>
                </c:pt>
                <c:pt idx="7527">
                  <c:v>41588.708333333299</c:v>
                </c:pt>
                <c:pt idx="7528">
                  <c:v>41588.75</c:v>
                </c:pt>
                <c:pt idx="7529">
                  <c:v>41588.791666666701</c:v>
                </c:pt>
                <c:pt idx="7530">
                  <c:v>41588.833333333299</c:v>
                </c:pt>
                <c:pt idx="7531">
                  <c:v>41588.875</c:v>
                </c:pt>
                <c:pt idx="7532">
                  <c:v>41588.916666666701</c:v>
                </c:pt>
                <c:pt idx="7533">
                  <c:v>41588.958333333299</c:v>
                </c:pt>
                <c:pt idx="7534">
                  <c:v>41589</c:v>
                </c:pt>
                <c:pt idx="7535">
                  <c:v>41589.041666666701</c:v>
                </c:pt>
                <c:pt idx="7536">
                  <c:v>41589.083333333299</c:v>
                </c:pt>
                <c:pt idx="7537">
                  <c:v>41589.125</c:v>
                </c:pt>
                <c:pt idx="7538">
                  <c:v>41589.166666666701</c:v>
                </c:pt>
                <c:pt idx="7539">
                  <c:v>41589.208333333299</c:v>
                </c:pt>
                <c:pt idx="7540">
                  <c:v>41589.25</c:v>
                </c:pt>
                <c:pt idx="7541">
                  <c:v>41589.291666666701</c:v>
                </c:pt>
                <c:pt idx="7542">
                  <c:v>41589.333333333299</c:v>
                </c:pt>
                <c:pt idx="7543">
                  <c:v>41589.375</c:v>
                </c:pt>
                <c:pt idx="7544">
                  <c:v>41589.416666666701</c:v>
                </c:pt>
                <c:pt idx="7545">
                  <c:v>41589.458333333299</c:v>
                </c:pt>
                <c:pt idx="7546">
                  <c:v>41589.5</c:v>
                </c:pt>
                <c:pt idx="7547">
                  <c:v>41589.541666666701</c:v>
                </c:pt>
                <c:pt idx="7548">
                  <c:v>41589.583333333299</c:v>
                </c:pt>
                <c:pt idx="7549">
                  <c:v>41589.625</c:v>
                </c:pt>
                <c:pt idx="7550">
                  <c:v>41589.666666666701</c:v>
                </c:pt>
                <c:pt idx="7551">
                  <c:v>41589.708333333299</c:v>
                </c:pt>
                <c:pt idx="7552">
                  <c:v>41589.75</c:v>
                </c:pt>
                <c:pt idx="7553">
                  <c:v>41589.791666666701</c:v>
                </c:pt>
                <c:pt idx="7554">
                  <c:v>41589.833333333299</c:v>
                </c:pt>
                <c:pt idx="7555">
                  <c:v>41589.875</c:v>
                </c:pt>
                <c:pt idx="7556">
                  <c:v>41589.916666666701</c:v>
                </c:pt>
                <c:pt idx="7557">
                  <c:v>41589.958333333299</c:v>
                </c:pt>
                <c:pt idx="7558">
                  <c:v>41590</c:v>
                </c:pt>
                <c:pt idx="7559">
                  <c:v>41590.041666666701</c:v>
                </c:pt>
                <c:pt idx="7560">
                  <c:v>41590.083333333299</c:v>
                </c:pt>
                <c:pt idx="7561">
                  <c:v>41590.125</c:v>
                </c:pt>
                <c:pt idx="7562">
                  <c:v>41590.166666666701</c:v>
                </c:pt>
                <c:pt idx="7563">
                  <c:v>41590.208333333299</c:v>
                </c:pt>
                <c:pt idx="7564">
                  <c:v>41590.25</c:v>
                </c:pt>
                <c:pt idx="7565">
                  <c:v>41590.291666666701</c:v>
                </c:pt>
                <c:pt idx="7566">
                  <c:v>41590.333333333299</c:v>
                </c:pt>
                <c:pt idx="7567">
                  <c:v>41590.375</c:v>
                </c:pt>
                <c:pt idx="7568">
                  <c:v>41590.416666666701</c:v>
                </c:pt>
                <c:pt idx="7569">
                  <c:v>41590.458333333299</c:v>
                </c:pt>
                <c:pt idx="7570">
                  <c:v>41590.5</c:v>
                </c:pt>
                <c:pt idx="7571">
                  <c:v>41590.541666666701</c:v>
                </c:pt>
                <c:pt idx="7572">
                  <c:v>41590.583333333299</c:v>
                </c:pt>
                <c:pt idx="7573">
                  <c:v>41590.625</c:v>
                </c:pt>
                <c:pt idx="7574">
                  <c:v>41590.666666666701</c:v>
                </c:pt>
                <c:pt idx="7575">
                  <c:v>41590.708333333299</c:v>
                </c:pt>
                <c:pt idx="7576">
                  <c:v>41590.75</c:v>
                </c:pt>
                <c:pt idx="7577">
                  <c:v>41590.791666666701</c:v>
                </c:pt>
                <c:pt idx="7578">
                  <c:v>41590.833333333299</c:v>
                </c:pt>
                <c:pt idx="7579">
                  <c:v>41590.875</c:v>
                </c:pt>
                <c:pt idx="7580">
                  <c:v>41590.916666666701</c:v>
                </c:pt>
                <c:pt idx="7581">
                  <c:v>41590.958333333299</c:v>
                </c:pt>
                <c:pt idx="7582">
                  <c:v>41591</c:v>
                </c:pt>
                <c:pt idx="7583">
                  <c:v>41591.041666666701</c:v>
                </c:pt>
                <c:pt idx="7584">
                  <c:v>41591.083333333299</c:v>
                </c:pt>
                <c:pt idx="7585">
                  <c:v>41591.125</c:v>
                </c:pt>
                <c:pt idx="7586">
                  <c:v>41591.166666666701</c:v>
                </c:pt>
                <c:pt idx="7587">
                  <c:v>41591.208333333299</c:v>
                </c:pt>
                <c:pt idx="7588">
                  <c:v>41591.25</c:v>
                </c:pt>
                <c:pt idx="7589">
                  <c:v>41591.291666666701</c:v>
                </c:pt>
                <c:pt idx="7590">
                  <c:v>41591.333333333299</c:v>
                </c:pt>
                <c:pt idx="7591">
                  <c:v>41591.375</c:v>
                </c:pt>
                <c:pt idx="7592">
                  <c:v>41591.416666666701</c:v>
                </c:pt>
                <c:pt idx="7593">
                  <c:v>41591.458333333299</c:v>
                </c:pt>
                <c:pt idx="7594">
                  <c:v>41591.5</c:v>
                </c:pt>
                <c:pt idx="7595">
                  <c:v>41591.541666666701</c:v>
                </c:pt>
                <c:pt idx="7596">
                  <c:v>41591.583333333299</c:v>
                </c:pt>
                <c:pt idx="7597">
                  <c:v>41591.625</c:v>
                </c:pt>
                <c:pt idx="7598">
                  <c:v>41591.666666666701</c:v>
                </c:pt>
                <c:pt idx="7599">
                  <c:v>41591.708333333299</c:v>
                </c:pt>
                <c:pt idx="7600">
                  <c:v>41591.75</c:v>
                </c:pt>
                <c:pt idx="7601">
                  <c:v>41591.791666666701</c:v>
                </c:pt>
                <c:pt idx="7602">
                  <c:v>41591.833333333299</c:v>
                </c:pt>
                <c:pt idx="7603">
                  <c:v>41591.875</c:v>
                </c:pt>
                <c:pt idx="7604">
                  <c:v>41591.916666666701</c:v>
                </c:pt>
                <c:pt idx="7605">
                  <c:v>41591.958333333299</c:v>
                </c:pt>
                <c:pt idx="7606">
                  <c:v>41592</c:v>
                </c:pt>
                <c:pt idx="7607">
                  <c:v>41592.041666666701</c:v>
                </c:pt>
                <c:pt idx="7608">
                  <c:v>41592.083333333299</c:v>
                </c:pt>
                <c:pt idx="7609">
                  <c:v>41592.125</c:v>
                </c:pt>
                <c:pt idx="7610">
                  <c:v>41592.166666666701</c:v>
                </c:pt>
                <c:pt idx="7611">
                  <c:v>41592.208333333299</c:v>
                </c:pt>
                <c:pt idx="7612">
                  <c:v>41592.25</c:v>
                </c:pt>
                <c:pt idx="7613">
                  <c:v>41592.291666666701</c:v>
                </c:pt>
                <c:pt idx="7614">
                  <c:v>41592.333333333299</c:v>
                </c:pt>
                <c:pt idx="7615">
                  <c:v>41592.375</c:v>
                </c:pt>
                <c:pt idx="7616">
                  <c:v>41592.416666666701</c:v>
                </c:pt>
                <c:pt idx="7617">
                  <c:v>41592.458333333299</c:v>
                </c:pt>
                <c:pt idx="7618">
                  <c:v>41592.5</c:v>
                </c:pt>
                <c:pt idx="7619">
                  <c:v>41592.541666666701</c:v>
                </c:pt>
                <c:pt idx="7620">
                  <c:v>41592.583333333299</c:v>
                </c:pt>
                <c:pt idx="7621">
                  <c:v>41592.625</c:v>
                </c:pt>
                <c:pt idx="7622">
                  <c:v>41592.666666666701</c:v>
                </c:pt>
                <c:pt idx="7623">
                  <c:v>41592.708333333299</c:v>
                </c:pt>
                <c:pt idx="7624">
                  <c:v>41592.75</c:v>
                </c:pt>
                <c:pt idx="7625">
                  <c:v>41592.791666666701</c:v>
                </c:pt>
                <c:pt idx="7626">
                  <c:v>41592.833333333299</c:v>
                </c:pt>
                <c:pt idx="7627">
                  <c:v>41592.875</c:v>
                </c:pt>
                <c:pt idx="7628">
                  <c:v>41592.916666666701</c:v>
                </c:pt>
                <c:pt idx="7629">
                  <c:v>41592.958333333299</c:v>
                </c:pt>
                <c:pt idx="7630">
                  <c:v>41593</c:v>
                </c:pt>
                <c:pt idx="7631">
                  <c:v>41593.041666666701</c:v>
                </c:pt>
                <c:pt idx="7632">
                  <c:v>41593.083333333299</c:v>
                </c:pt>
                <c:pt idx="7633">
                  <c:v>41593.125</c:v>
                </c:pt>
                <c:pt idx="7634">
                  <c:v>41593.166666666701</c:v>
                </c:pt>
                <c:pt idx="7635">
                  <c:v>41593.208333333299</c:v>
                </c:pt>
                <c:pt idx="7636">
                  <c:v>41593.25</c:v>
                </c:pt>
                <c:pt idx="7637">
                  <c:v>41593.291666666701</c:v>
                </c:pt>
                <c:pt idx="7638">
                  <c:v>41593.333333333299</c:v>
                </c:pt>
                <c:pt idx="7639">
                  <c:v>41593.375</c:v>
                </c:pt>
                <c:pt idx="7640">
                  <c:v>41593.416666666701</c:v>
                </c:pt>
                <c:pt idx="7641">
                  <c:v>41593.458333333299</c:v>
                </c:pt>
                <c:pt idx="7642">
                  <c:v>41593.5</c:v>
                </c:pt>
                <c:pt idx="7643">
                  <c:v>41593.541666666701</c:v>
                </c:pt>
                <c:pt idx="7644">
                  <c:v>41593.583333333299</c:v>
                </c:pt>
                <c:pt idx="7645">
                  <c:v>41593.625</c:v>
                </c:pt>
                <c:pt idx="7646">
                  <c:v>41593.666666666701</c:v>
                </c:pt>
                <c:pt idx="7647">
                  <c:v>41593.708333333299</c:v>
                </c:pt>
                <c:pt idx="7648">
                  <c:v>41593.75</c:v>
                </c:pt>
                <c:pt idx="7649">
                  <c:v>41593.791666666701</c:v>
                </c:pt>
                <c:pt idx="7650">
                  <c:v>41593.833333333299</c:v>
                </c:pt>
                <c:pt idx="7651">
                  <c:v>41593.875</c:v>
                </c:pt>
                <c:pt idx="7652">
                  <c:v>41593.916666666701</c:v>
                </c:pt>
                <c:pt idx="7653">
                  <c:v>41593.958333333299</c:v>
                </c:pt>
                <c:pt idx="7654">
                  <c:v>41594</c:v>
                </c:pt>
                <c:pt idx="7655">
                  <c:v>41594.041666666701</c:v>
                </c:pt>
                <c:pt idx="7656">
                  <c:v>41594.083333333299</c:v>
                </c:pt>
                <c:pt idx="7657">
                  <c:v>41594.125</c:v>
                </c:pt>
                <c:pt idx="7658">
                  <c:v>41594.166666666701</c:v>
                </c:pt>
                <c:pt idx="7659">
                  <c:v>41594.208333333299</c:v>
                </c:pt>
                <c:pt idx="7660">
                  <c:v>41594.25</c:v>
                </c:pt>
                <c:pt idx="7661">
                  <c:v>41594.291666666701</c:v>
                </c:pt>
                <c:pt idx="7662">
                  <c:v>41594.333333333299</c:v>
                </c:pt>
                <c:pt idx="7663">
                  <c:v>41594.375</c:v>
                </c:pt>
                <c:pt idx="7664">
                  <c:v>41594.416666666701</c:v>
                </c:pt>
                <c:pt idx="7665">
                  <c:v>41594.458333333299</c:v>
                </c:pt>
                <c:pt idx="7666">
                  <c:v>41594.5</c:v>
                </c:pt>
                <c:pt idx="7667">
                  <c:v>41594.541666666701</c:v>
                </c:pt>
                <c:pt idx="7668">
                  <c:v>41594.583333333299</c:v>
                </c:pt>
                <c:pt idx="7669">
                  <c:v>41594.625</c:v>
                </c:pt>
                <c:pt idx="7670">
                  <c:v>41594.666666666701</c:v>
                </c:pt>
                <c:pt idx="7671">
                  <c:v>41594.708333333299</c:v>
                </c:pt>
                <c:pt idx="7672">
                  <c:v>41594.75</c:v>
                </c:pt>
                <c:pt idx="7673">
                  <c:v>41594.791666666701</c:v>
                </c:pt>
                <c:pt idx="7674">
                  <c:v>41594.833333333299</c:v>
                </c:pt>
                <c:pt idx="7675">
                  <c:v>41594.875</c:v>
                </c:pt>
                <c:pt idx="7676">
                  <c:v>41594.916666666701</c:v>
                </c:pt>
                <c:pt idx="7677">
                  <c:v>41594.958333333299</c:v>
                </c:pt>
                <c:pt idx="7678">
                  <c:v>41595</c:v>
                </c:pt>
                <c:pt idx="7679">
                  <c:v>41595.041666666701</c:v>
                </c:pt>
                <c:pt idx="7680">
                  <c:v>41595.083333333299</c:v>
                </c:pt>
                <c:pt idx="7681">
                  <c:v>41595.125</c:v>
                </c:pt>
                <c:pt idx="7682">
                  <c:v>41595.166666666701</c:v>
                </c:pt>
                <c:pt idx="7683">
                  <c:v>41595.208333333299</c:v>
                </c:pt>
                <c:pt idx="7684">
                  <c:v>41595.25</c:v>
                </c:pt>
                <c:pt idx="7685">
                  <c:v>41595.291666666701</c:v>
                </c:pt>
                <c:pt idx="7686">
                  <c:v>41595.333333333299</c:v>
                </c:pt>
                <c:pt idx="7687">
                  <c:v>41595.375</c:v>
                </c:pt>
                <c:pt idx="7688">
                  <c:v>41595.416666666701</c:v>
                </c:pt>
                <c:pt idx="7689">
                  <c:v>41595.458333333299</c:v>
                </c:pt>
                <c:pt idx="7690">
                  <c:v>41595.5</c:v>
                </c:pt>
                <c:pt idx="7691">
                  <c:v>41595.541666666701</c:v>
                </c:pt>
                <c:pt idx="7692">
                  <c:v>41595.583333333299</c:v>
                </c:pt>
                <c:pt idx="7693">
                  <c:v>41595.625</c:v>
                </c:pt>
                <c:pt idx="7694">
                  <c:v>41595.666666666701</c:v>
                </c:pt>
                <c:pt idx="7695">
                  <c:v>41595.708333333299</c:v>
                </c:pt>
                <c:pt idx="7696">
                  <c:v>41595.75</c:v>
                </c:pt>
                <c:pt idx="7697">
                  <c:v>41595.791666666701</c:v>
                </c:pt>
                <c:pt idx="7698">
                  <c:v>41595.833333333299</c:v>
                </c:pt>
                <c:pt idx="7699">
                  <c:v>41595.875</c:v>
                </c:pt>
                <c:pt idx="7700">
                  <c:v>41595.916666666701</c:v>
                </c:pt>
                <c:pt idx="7701">
                  <c:v>41595.958333333299</c:v>
                </c:pt>
                <c:pt idx="7702">
                  <c:v>41596</c:v>
                </c:pt>
                <c:pt idx="7703">
                  <c:v>41596.041666666701</c:v>
                </c:pt>
                <c:pt idx="7704">
                  <c:v>41596.083333333299</c:v>
                </c:pt>
                <c:pt idx="7705">
                  <c:v>41596.125</c:v>
                </c:pt>
                <c:pt idx="7706">
                  <c:v>41596.166666666701</c:v>
                </c:pt>
                <c:pt idx="7707">
                  <c:v>41596.208333333299</c:v>
                </c:pt>
                <c:pt idx="7708">
                  <c:v>41596.25</c:v>
                </c:pt>
                <c:pt idx="7709">
                  <c:v>41596.291666666701</c:v>
                </c:pt>
                <c:pt idx="7710">
                  <c:v>41596.333333333299</c:v>
                </c:pt>
                <c:pt idx="7711">
                  <c:v>41596.375</c:v>
                </c:pt>
                <c:pt idx="7712">
                  <c:v>41596.416666666701</c:v>
                </c:pt>
                <c:pt idx="7713">
                  <c:v>41596.458333333299</c:v>
                </c:pt>
                <c:pt idx="7714">
                  <c:v>41596.5</c:v>
                </c:pt>
                <c:pt idx="7715">
                  <c:v>41596.541666666701</c:v>
                </c:pt>
                <c:pt idx="7716">
                  <c:v>41596.583333333299</c:v>
                </c:pt>
                <c:pt idx="7717">
                  <c:v>41596.625</c:v>
                </c:pt>
                <c:pt idx="7718">
                  <c:v>41596.666666666701</c:v>
                </c:pt>
                <c:pt idx="7719">
                  <c:v>41596.708333333299</c:v>
                </c:pt>
                <c:pt idx="7720">
                  <c:v>41596.75</c:v>
                </c:pt>
                <c:pt idx="7721">
                  <c:v>41596.791666666701</c:v>
                </c:pt>
                <c:pt idx="7722">
                  <c:v>41596.833333333299</c:v>
                </c:pt>
                <c:pt idx="7723">
                  <c:v>41596.875</c:v>
                </c:pt>
                <c:pt idx="7724">
                  <c:v>41596.916666666701</c:v>
                </c:pt>
                <c:pt idx="7725">
                  <c:v>41596.958333333299</c:v>
                </c:pt>
                <c:pt idx="7726">
                  <c:v>41597</c:v>
                </c:pt>
                <c:pt idx="7727">
                  <c:v>41597.041666666701</c:v>
                </c:pt>
                <c:pt idx="7728">
                  <c:v>41597.083333333299</c:v>
                </c:pt>
                <c:pt idx="7729">
                  <c:v>41597.125</c:v>
                </c:pt>
                <c:pt idx="7730">
                  <c:v>41597.166666666701</c:v>
                </c:pt>
                <c:pt idx="7731">
                  <c:v>41597.208333333299</c:v>
                </c:pt>
                <c:pt idx="7732">
                  <c:v>41597.25</c:v>
                </c:pt>
                <c:pt idx="7733">
                  <c:v>41597.291666666701</c:v>
                </c:pt>
                <c:pt idx="7734">
                  <c:v>41597.333333333299</c:v>
                </c:pt>
                <c:pt idx="7735">
                  <c:v>41597.375</c:v>
                </c:pt>
                <c:pt idx="7736">
                  <c:v>41597.416666666701</c:v>
                </c:pt>
                <c:pt idx="7737">
                  <c:v>41597.458333333299</c:v>
                </c:pt>
                <c:pt idx="7738">
                  <c:v>41597.5</c:v>
                </c:pt>
                <c:pt idx="7739">
                  <c:v>41597.541666666701</c:v>
                </c:pt>
                <c:pt idx="7740">
                  <c:v>41597.583333333299</c:v>
                </c:pt>
                <c:pt idx="7741">
                  <c:v>41597.625</c:v>
                </c:pt>
                <c:pt idx="7742">
                  <c:v>41597.666666666701</c:v>
                </c:pt>
                <c:pt idx="7743">
                  <c:v>41597.708333333299</c:v>
                </c:pt>
                <c:pt idx="7744">
                  <c:v>41597.75</c:v>
                </c:pt>
                <c:pt idx="7745">
                  <c:v>41597.791666666701</c:v>
                </c:pt>
                <c:pt idx="7746">
                  <c:v>41597.833333333299</c:v>
                </c:pt>
                <c:pt idx="7747">
                  <c:v>41597.875</c:v>
                </c:pt>
                <c:pt idx="7748">
                  <c:v>41597.916666666701</c:v>
                </c:pt>
                <c:pt idx="7749">
                  <c:v>41597.958333333299</c:v>
                </c:pt>
                <c:pt idx="7750">
                  <c:v>41598</c:v>
                </c:pt>
                <c:pt idx="7751">
                  <c:v>41598.041666666701</c:v>
                </c:pt>
                <c:pt idx="7752">
                  <c:v>41598.083333333299</c:v>
                </c:pt>
                <c:pt idx="7753">
                  <c:v>41598.125</c:v>
                </c:pt>
                <c:pt idx="7754">
                  <c:v>41598.166666666701</c:v>
                </c:pt>
                <c:pt idx="7755">
                  <c:v>41598.208333333299</c:v>
                </c:pt>
                <c:pt idx="7756">
                  <c:v>41598.25</c:v>
                </c:pt>
                <c:pt idx="7757">
                  <c:v>41598.291666666701</c:v>
                </c:pt>
                <c:pt idx="7758">
                  <c:v>41598.333333333299</c:v>
                </c:pt>
                <c:pt idx="7759">
                  <c:v>41598.375</c:v>
                </c:pt>
                <c:pt idx="7760">
                  <c:v>41598.416666666701</c:v>
                </c:pt>
                <c:pt idx="7761">
                  <c:v>41598.458333333299</c:v>
                </c:pt>
                <c:pt idx="7762">
                  <c:v>41598.5</c:v>
                </c:pt>
                <c:pt idx="7763">
                  <c:v>41598.541666666701</c:v>
                </c:pt>
                <c:pt idx="7764">
                  <c:v>41598.583333333299</c:v>
                </c:pt>
                <c:pt idx="7765">
                  <c:v>41598.625</c:v>
                </c:pt>
                <c:pt idx="7766">
                  <c:v>41598.666666666701</c:v>
                </c:pt>
                <c:pt idx="7767">
                  <c:v>41598.708333333299</c:v>
                </c:pt>
                <c:pt idx="7768">
                  <c:v>41598.75</c:v>
                </c:pt>
                <c:pt idx="7769">
                  <c:v>41598.791666666701</c:v>
                </c:pt>
                <c:pt idx="7770">
                  <c:v>41598.833333333299</c:v>
                </c:pt>
                <c:pt idx="7771">
                  <c:v>41598.875</c:v>
                </c:pt>
                <c:pt idx="7772">
                  <c:v>41598.916666666701</c:v>
                </c:pt>
                <c:pt idx="7773">
                  <c:v>41598.958333333299</c:v>
                </c:pt>
                <c:pt idx="7774">
                  <c:v>41599</c:v>
                </c:pt>
                <c:pt idx="7775">
                  <c:v>41599.041666666701</c:v>
                </c:pt>
                <c:pt idx="7776">
                  <c:v>41599.083333333299</c:v>
                </c:pt>
                <c:pt idx="7777">
                  <c:v>41599.125</c:v>
                </c:pt>
                <c:pt idx="7778">
                  <c:v>41599.166666666701</c:v>
                </c:pt>
                <c:pt idx="7779">
                  <c:v>41599.208333333299</c:v>
                </c:pt>
                <c:pt idx="7780">
                  <c:v>41599.25</c:v>
                </c:pt>
                <c:pt idx="7781">
                  <c:v>41599.291666666701</c:v>
                </c:pt>
                <c:pt idx="7782">
                  <c:v>41599.333333333299</c:v>
                </c:pt>
                <c:pt idx="7783">
                  <c:v>41599.375</c:v>
                </c:pt>
                <c:pt idx="7784">
                  <c:v>41599.416666666701</c:v>
                </c:pt>
                <c:pt idx="7785">
                  <c:v>41599.458333333299</c:v>
                </c:pt>
                <c:pt idx="7786">
                  <c:v>41599.5</c:v>
                </c:pt>
                <c:pt idx="7787">
                  <c:v>41599.541666666701</c:v>
                </c:pt>
                <c:pt idx="7788">
                  <c:v>41599.583333333299</c:v>
                </c:pt>
                <c:pt idx="7789">
                  <c:v>41599.625</c:v>
                </c:pt>
                <c:pt idx="7790">
                  <c:v>41599.666666666701</c:v>
                </c:pt>
                <c:pt idx="7791">
                  <c:v>41599.708333333299</c:v>
                </c:pt>
                <c:pt idx="7792">
                  <c:v>41599.75</c:v>
                </c:pt>
                <c:pt idx="7793">
                  <c:v>41599.791666666701</c:v>
                </c:pt>
                <c:pt idx="7794">
                  <c:v>41599.833333333299</c:v>
                </c:pt>
                <c:pt idx="7795">
                  <c:v>41599.875</c:v>
                </c:pt>
                <c:pt idx="7796">
                  <c:v>41599.916666666701</c:v>
                </c:pt>
                <c:pt idx="7797">
                  <c:v>41599.958333333299</c:v>
                </c:pt>
                <c:pt idx="7798">
                  <c:v>41600</c:v>
                </c:pt>
                <c:pt idx="7799">
                  <c:v>41600.041666666701</c:v>
                </c:pt>
                <c:pt idx="7800">
                  <c:v>41600.083333333299</c:v>
                </c:pt>
                <c:pt idx="7801">
                  <c:v>41600.125</c:v>
                </c:pt>
                <c:pt idx="7802">
                  <c:v>41600.166666666701</c:v>
                </c:pt>
                <c:pt idx="7803">
                  <c:v>41600.208333333299</c:v>
                </c:pt>
                <c:pt idx="7804">
                  <c:v>41600.25</c:v>
                </c:pt>
                <c:pt idx="7805">
                  <c:v>41600.291666666701</c:v>
                </c:pt>
                <c:pt idx="7806">
                  <c:v>41600.333333333299</c:v>
                </c:pt>
                <c:pt idx="7807">
                  <c:v>41600.375</c:v>
                </c:pt>
                <c:pt idx="7808">
                  <c:v>41600.416666666701</c:v>
                </c:pt>
                <c:pt idx="7809">
                  <c:v>41600.458333333299</c:v>
                </c:pt>
                <c:pt idx="7810">
                  <c:v>41600.5</c:v>
                </c:pt>
                <c:pt idx="7811">
                  <c:v>41600.541666666701</c:v>
                </c:pt>
                <c:pt idx="7812">
                  <c:v>41600.583333333299</c:v>
                </c:pt>
                <c:pt idx="7813">
                  <c:v>41600.625</c:v>
                </c:pt>
                <c:pt idx="7814">
                  <c:v>41600.666666666701</c:v>
                </c:pt>
                <c:pt idx="7815">
                  <c:v>41600.708333333299</c:v>
                </c:pt>
                <c:pt idx="7816">
                  <c:v>41600.75</c:v>
                </c:pt>
                <c:pt idx="7817">
                  <c:v>41600.791666666701</c:v>
                </c:pt>
                <c:pt idx="7818">
                  <c:v>41600.833333333299</c:v>
                </c:pt>
                <c:pt idx="7819">
                  <c:v>41600.875</c:v>
                </c:pt>
                <c:pt idx="7820">
                  <c:v>41600.916666666701</c:v>
                </c:pt>
                <c:pt idx="7821">
                  <c:v>41600.958333333299</c:v>
                </c:pt>
                <c:pt idx="7822">
                  <c:v>41601</c:v>
                </c:pt>
                <c:pt idx="7823">
                  <c:v>41601.041666666701</c:v>
                </c:pt>
                <c:pt idx="7824">
                  <c:v>41601.083333333299</c:v>
                </c:pt>
                <c:pt idx="7825">
                  <c:v>41601.125</c:v>
                </c:pt>
                <c:pt idx="7826">
                  <c:v>41601.166666666701</c:v>
                </c:pt>
                <c:pt idx="7827">
                  <c:v>41601.208333333299</c:v>
                </c:pt>
                <c:pt idx="7828">
                  <c:v>41601.25</c:v>
                </c:pt>
                <c:pt idx="7829">
                  <c:v>41601.291666666701</c:v>
                </c:pt>
                <c:pt idx="7830">
                  <c:v>41601.333333333299</c:v>
                </c:pt>
                <c:pt idx="7831">
                  <c:v>41601.375</c:v>
                </c:pt>
                <c:pt idx="7832">
                  <c:v>41601.416666666701</c:v>
                </c:pt>
                <c:pt idx="7833">
                  <c:v>41601.458333333299</c:v>
                </c:pt>
                <c:pt idx="7834">
                  <c:v>41601.5</c:v>
                </c:pt>
                <c:pt idx="7835">
                  <c:v>41601.541666666701</c:v>
                </c:pt>
                <c:pt idx="7836">
                  <c:v>41601.583333333299</c:v>
                </c:pt>
                <c:pt idx="7837">
                  <c:v>41601.625</c:v>
                </c:pt>
                <c:pt idx="7838">
                  <c:v>41601.666666666701</c:v>
                </c:pt>
                <c:pt idx="7839">
                  <c:v>41601.708333333299</c:v>
                </c:pt>
                <c:pt idx="7840">
                  <c:v>41601.75</c:v>
                </c:pt>
                <c:pt idx="7841">
                  <c:v>41601.791666666701</c:v>
                </c:pt>
                <c:pt idx="7842">
                  <c:v>41601.833333333299</c:v>
                </c:pt>
                <c:pt idx="7843">
                  <c:v>41601.875</c:v>
                </c:pt>
                <c:pt idx="7844">
                  <c:v>41601.916666666701</c:v>
                </c:pt>
                <c:pt idx="7845">
                  <c:v>41601.958333333299</c:v>
                </c:pt>
                <c:pt idx="7846">
                  <c:v>41602</c:v>
                </c:pt>
                <c:pt idx="7847">
                  <c:v>41602.041666666701</c:v>
                </c:pt>
                <c:pt idx="7848">
                  <c:v>41602.083333333299</c:v>
                </c:pt>
                <c:pt idx="7849">
                  <c:v>41602.125</c:v>
                </c:pt>
                <c:pt idx="7850">
                  <c:v>41602.166666666701</c:v>
                </c:pt>
                <c:pt idx="7851">
                  <c:v>41602.208333333299</c:v>
                </c:pt>
                <c:pt idx="7852">
                  <c:v>41602.25</c:v>
                </c:pt>
                <c:pt idx="7853">
                  <c:v>41602.291666666701</c:v>
                </c:pt>
                <c:pt idx="7854">
                  <c:v>41602.333333333299</c:v>
                </c:pt>
                <c:pt idx="7855">
                  <c:v>41602.375</c:v>
                </c:pt>
                <c:pt idx="7856">
                  <c:v>41602.416666666701</c:v>
                </c:pt>
                <c:pt idx="7857">
                  <c:v>41602.458333333299</c:v>
                </c:pt>
                <c:pt idx="7858">
                  <c:v>41602.5</c:v>
                </c:pt>
                <c:pt idx="7859">
                  <c:v>41602.541666666701</c:v>
                </c:pt>
                <c:pt idx="7860">
                  <c:v>41602.583333333299</c:v>
                </c:pt>
                <c:pt idx="7861">
                  <c:v>41602.625</c:v>
                </c:pt>
                <c:pt idx="7862">
                  <c:v>41602.666666666701</c:v>
                </c:pt>
                <c:pt idx="7863">
                  <c:v>41602.708333333299</c:v>
                </c:pt>
                <c:pt idx="7864">
                  <c:v>41602.75</c:v>
                </c:pt>
                <c:pt idx="7865">
                  <c:v>41602.791666666701</c:v>
                </c:pt>
                <c:pt idx="7866">
                  <c:v>41602.833333333299</c:v>
                </c:pt>
                <c:pt idx="7867">
                  <c:v>41602.875</c:v>
                </c:pt>
                <c:pt idx="7868">
                  <c:v>41602.916666666701</c:v>
                </c:pt>
                <c:pt idx="7869">
                  <c:v>41602.958333333299</c:v>
                </c:pt>
                <c:pt idx="7870">
                  <c:v>41603</c:v>
                </c:pt>
                <c:pt idx="7871">
                  <c:v>41603.041666666701</c:v>
                </c:pt>
                <c:pt idx="7872">
                  <c:v>41603.083333333299</c:v>
                </c:pt>
                <c:pt idx="7873">
                  <c:v>41603.125</c:v>
                </c:pt>
                <c:pt idx="7874">
                  <c:v>41603.166666666701</c:v>
                </c:pt>
                <c:pt idx="7875">
                  <c:v>41603.208333333299</c:v>
                </c:pt>
                <c:pt idx="7876">
                  <c:v>41603.25</c:v>
                </c:pt>
                <c:pt idx="7877">
                  <c:v>41603.291666666701</c:v>
                </c:pt>
                <c:pt idx="7878">
                  <c:v>41603.333333333299</c:v>
                </c:pt>
                <c:pt idx="7879">
                  <c:v>41603.375</c:v>
                </c:pt>
                <c:pt idx="7880">
                  <c:v>41603.416666666701</c:v>
                </c:pt>
                <c:pt idx="7881">
                  <c:v>41603.458333333299</c:v>
                </c:pt>
                <c:pt idx="7882">
                  <c:v>41603.5</c:v>
                </c:pt>
                <c:pt idx="7883">
                  <c:v>41603.541666666701</c:v>
                </c:pt>
                <c:pt idx="7884">
                  <c:v>41603.583333333299</c:v>
                </c:pt>
                <c:pt idx="7885">
                  <c:v>41603.625</c:v>
                </c:pt>
                <c:pt idx="7886">
                  <c:v>41603.666666666701</c:v>
                </c:pt>
                <c:pt idx="7887">
                  <c:v>41603.708333333299</c:v>
                </c:pt>
                <c:pt idx="7888">
                  <c:v>41603.75</c:v>
                </c:pt>
                <c:pt idx="7889">
                  <c:v>41603.791666666701</c:v>
                </c:pt>
                <c:pt idx="7890">
                  <c:v>41603.833333333299</c:v>
                </c:pt>
                <c:pt idx="7891">
                  <c:v>41603.875</c:v>
                </c:pt>
                <c:pt idx="7892">
                  <c:v>41603.916666666701</c:v>
                </c:pt>
                <c:pt idx="7893">
                  <c:v>41603.958333333299</c:v>
                </c:pt>
                <c:pt idx="7894">
                  <c:v>41604</c:v>
                </c:pt>
                <c:pt idx="7895">
                  <c:v>41604.041666666701</c:v>
                </c:pt>
                <c:pt idx="7896">
                  <c:v>41604.083333333299</c:v>
                </c:pt>
                <c:pt idx="7897">
                  <c:v>41604.125</c:v>
                </c:pt>
                <c:pt idx="7898">
                  <c:v>41604.166666666701</c:v>
                </c:pt>
                <c:pt idx="7899">
                  <c:v>41604.208333333299</c:v>
                </c:pt>
                <c:pt idx="7900">
                  <c:v>41604.25</c:v>
                </c:pt>
                <c:pt idx="7901">
                  <c:v>41604.291666666701</c:v>
                </c:pt>
                <c:pt idx="7902">
                  <c:v>41604.333333333299</c:v>
                </c:pt>
                <c:pt idx="7903">
                  <c:v>41604.375</c:v>
                </c:pt>
                <c:pt idx="7904">
                  <c:v>41604.416666666701</c:v>
                </c:pt>
                <c:pt idx="7905">
                  <c:v>41604.458333333299</c:v>
                </c:pt>
                <c:pt idx="7906">
                  <c:v>41604.5</c:v>
                </c:pt>
                <c:pt idx="7907">
                  <c:v>41604.541666666701</c:v>
                </c:pt>
                <c:pt idx="7908">
                  <c:v>41604.583333333299</c:v>
                </c:pt>
                <c:pt idx="7909">
                  <c:v>41604.625</c:v>
                </c:pt>
                <c:pt idx="7910">
                  <c:v>41604.666666666701</c:v>
                </c:pt>
                <c:pt idx="7911">
                  <c:v>41604.708333333299</c:v>
                </c:pt>
                <c:pt idx="7912">
                  <c:v>41604.75</c:v>
                </c:pt>
                <c:pt idx="7913">
                  <c:v>41604.791666666701</c:v>
                </c:pt>
                <c:pt idx="7914">
                  <c:v>41604.833333333299</c:v>
                </c:pt>
                <c:pt idx="7915">
                  <c:v>41604.875</c:v>
                </c:pt>
                <c:pt idx="7916">
                  <c:v>41604.916666666701</c:v>
                </c:pt>
                <c:pt idx="7917">
                  <c:v>41604.958333333299</c:v>
                </c:pt>
                <c:pt idx="7918">
                  <c:v>41605</c:v>
                </c:pt>
                <c:pt idx="7919">
                  <c:v>41605.041666666701</c:v>
                </c:pt>
                <c:pt idx="7920">
                  <c:v>41605.083333333299</c:v>
                </c:pt>
                <c:pt idx="7921">
                  <c:v>41605.125</c:v>
                </c:pt>
                <c:pt idx="7922">
                  <c:v>41605.166666666701</c:v>
                </c:pt>
                <c:pt idx="7923">
                  <c:v>41605.208333333299</c:v>
                </c:pt>
                <c:pt idx="7924">
                  <c:v>41605.25</c:v>
                </c:pt>
                <c:pt idx="7925">
                  <c:v>41605.291666666701</c:v>
                </c:pt>
                <c:pt idx="7926">
                  <c:v>41605.333333333299</c:v>
                </c:pt>
                <c:pt idx="7927">
                  <c:v>41605.375</c:v>
                </c:pt>
                <c:pt idx="7928">
                  <c:v>41605.416666666701</c:v>
                </c:pt>
                <c:pt idx="7929">
                  <c:v>41605.458333333299</c:v>
                </c:pt>
                <c:pt idx="7930">
                  <c:v>41605.5</c:v>
                </c:pt>
                <c:pt idx="7931">
                  <c:v>41605.541666666701</c:v>
                </c:pt>
                <c:pt idx="7932">
                  <c:v>41605.583333333299</c:v>
                </c:pt>
                <c:pt idx="7933">
                  <c:v>41605.625</c:v>
                </c:pt>
                <c:pt idx="7934">
                  <c:v>41605.666666666701</c:v>
                </c:pt>
                <c:pt idx="7935">
                  <c:v>41605.708333333299</c:v>
                </c:pt>
                <c:pt idx="7936">
                  <c:v>41605.75</c:v>
                </c:pt>
                <c:pt idx="7937">
                  <c:v>41605.791666666701</c:v>
                </c:pt>
                <c:pt idx="7938">
                  <c:v>41605.833333333299</c:v>
                </c:pt>
                <c:pt idx="7939">
                  <c:v>41605.875</c:v>
                </c:pt>
                <c:pt idx="7940">
                  <c:v>41605.916666666701</c:v>
                </c:pt>
                <c:pt idx="7941">
                  <c:v>41605.958333333299</c:v>
                </c:pt>
                <c:pt idx="7942">
                  <c:v>41606</c:v>
                </c:pt>
                <c:pt idx="7943">
                  <c:v>41606.041666666701</c:v>
                </c:pt>
                <c:pt idx="7944">
                  <c:v>41606.083333333299</c:v>
                </c:pt>
                <c:pt idx="7945">
                  <c:v>41606.125</c:v>
                </c:pt>
                <c:pt idx="7946">
                  <c:v>41606.166666666701</c:v>
                </c:pt>
                <c:pt idx="7947">
                  <c:v>41606.208333333299</c:v>
                </c:pt>
                <c:pt idx="7948">
                  <c:v>41606.25</c:v>
                </c:pt>
                <c:pt idx="7949">
                  <c:v>41606.291666666701</c:v>
                </c:pt>
                <c:pt idx="7950">
                  <c:v>41606.333333333299</c:v>
                </c:pt>
                <c:pt idx="7951">
                  <c:v>41606.375</c:v>
                </c:pt>
                <c:pt idx="7952">
                  <c:v>41606.416666666701</c:v>
                </c:pt>
                <c:pt idx="7953">
                  <c:v>41606.458333333299</c:v>
                </c:pt>
                <c:pt idx="7954">
                  <c:v>41606.5</c:v>
                </c:pt>
                <c:pt idx="7955">
                  <c:v>41606.541666666701</c:v>
                </c:pt>
                <c:pt idx="7956">
                  <c:v>41606.583333333299</c:v>
                </c:pt>
                <c:pt idx="7957">
                  <c:v>41606.625</c:v>
                </c:pt>
                <c:pt idx="7958">
                  <c:v>41606.666666666701</c:v>
                </c:pt>
                <c:pt idx="7959">
                  <c:v>41606.708333333299</c:v>
                </c:pt>
                <c:pt idx="7960">
                  <c:v>41606.75</c:v>
                </c:pt>
                <c:pt idx="7961">
                  <c:v>41606.791666666701</c:v>
                </c:pt>
                <c:pt idx="7962">
                  <c:v>41606.833333333299</c:v>
                </c:pt>
                <c:pt idx="7963">
                  <c:v>41606.875</c:v>
                </c:pt>
                <c:pt idx="7964">
                  <c:v>41606.916666666701</c:v>
                </c:pt>
                <c:pt idx="7965">
                  <c:v>41606.958333333299</c:v>
                </c:pt>
                <c:pt idx="7966">
                  <c:v>41607</c:v>
                </c:pt>
                <c:pt idx="7967">
                  <c:v>41607.041666666701</c:v>
                </c:pt>
                <c:pt idx="7968">
                  <c:v>41607.083333333299</c:v>
                </c:pt>
                <c:pt idx="7969">
                  <c:v>41607.125</c:v>
                </c:pt>
                <c:pt idx="7970">
                  <c:v>41607.166666666701</c:v>
                </c:pt>
                <c:pt idx="7971">
                  <c:v>41607.208333333299</c:v>
                </c:pt>
                <c:pt idx="7972">
                  <c:v>41607.25</c:v>
                </c:pt>
                <c:pt idx="7973">
                  <c:v>41607.291666666701</c:v>
                </c:pt>
                <c:pt idx="7974">
                  <c:v>41607.333333333299</c:v>
                </c:pt>
                <c:pt idx="7975">
                  <c:v>41607.375</c:v>
                </c:pt>
                <c:pt idx="7976">
                  <c:v>41607.416666666701</c:v>
                </c:pt>
                <c:pt idx="7977">
                  <c:v>41607.458333333299</c:v>
                </c:pt>
                <c:pt idx="7978">
                  <c:v>41607.5</c:v>
                </c:pt>
                <c:pt idx="7979">
                  <c:v>41607.541666666701</c:v>
                </c:pt>
                <c:pt idx="7980">
                  <c:v>41607.583333333299</c:v>
                </c:pt>
                <c:pt idx="7981">
                  <c:v>41607.625</c:v>
                </c:pt>
                <c:pt idx="7982">
                  <c:v>41607.666666666701</c:v>
                </c:pt>
                <c:pt idx="7983">
                  <c:v>41607.708333333299</c:v>
                </c:pt>
                <c:pt idx="7984">
                  <c:v>41607.75</c:v>
                </c:pt>
                <c:pt idx="7985">
                  <c:v>41607.791666666701</c:v>
                </c:pt>
                <c:pt idx="7986">
                  <c:v>41607.833333333299</c:v>
                </c:pt>
                <c:pt idx="7987">
                  <c:v>41607.875</c:v>
                </c:pt>
                <c:pt idx="7988">
                  <c:v>41607.916666666701</c:v>
                </c:pt>
                <c:pt idx="7989">
                  <c:v>41607.958333333299</c:v>
                </c:pt>
                <c:pt idx="7990">
                  <c:v>41608</c:v>
                </c:pt>
                <c:pt idx="7991">
                  <c:v>41608.041666666701</c:v>
                </c:pt>
                <c:pt idx="7992">
                  <c:v>41608.083333333299</c:v>
                </c:pt>
                <c:pt idx="7993">
                  <c:v>41608.125</c:v>
                </c:pt>
                <c:pt idx="7994">
                  <c:v>41608.166666666701</c:v>
                </c:pt>
                <c:pt idx="7995">
                  <c:v>41608.208333333299</c:v>
                </c:pt>
                <c:pt idx="7996">
                  <c:v>41608.25</c:v>
                </c:pt>
                <c:pt idx="7997">
                  <c:v>41608.291666666701</c:v>
                </c:pt>
                <c:pt idx="7998">
                  <c:v>41608.333333333299</c:v>
                </c:pt>
                <c:pt idx="7999">
                  <c:v>41608.375</c:v>
                </c:pt>
                <c:pt idx="8000">
                  <c:v>41608.416666666701</c:v>
                </c:pt>
                <c:pt idx="8001">
                  <c:v>41608.458333333299</c:v>
                </c:pt>
                <c:pt idx="8002">
                  <c:v>41608.5</c:v>
                </c:pt>
                <c:pt idx="8003">
                  <c:v>41608.541666666701</c:v>
                </c:pt>
                <c:pt idx="8004">
                  <c:v>41608.583333333299</c:v>
                </c:pt>
                <c:pt idx="8005">
                  <c:v>41608.625</c:v>
                </c:pt>
                <c:pt idx="8006">
                  <c:v>41608.666666666701</c:v>
                </c:pt>
                <c:pt idx="8007">
                  <c:v>41608.708333333299</c:v>
                </c:pt>
                <c:pt idx="8008">
                  <c:v>41608.75</c:v>
                </c:pt>
                <c:pt idx="8009">
                  <c:v>41608.791666666701</c:v>
                </c:pt>
                <c:pt idx="8010">
                  <c:v>41608.833333333299</c:v>
                </c:pt>
                <c:pt idx="8011">
                  <c:v>41608.875</c:v>
                </c:pt>
                <c:pt idx="8012">
                  <c:v>41608.916666666701</c:v>
                </c:pt>
                <c:pt idx="8013">
                  <c:v>41608.958333333299</c:v>
                </c:pt>
                <c:pt idx="8014">
                  <c:v>41609</c:v>
                </c:pt>
                <c:pt idx="8015">
                  <c:v>41609.041666666701</c:v>
                </c:pt>
                <c:pt idx="8016">
                  <c:v>41609.083333333299</c:v>
                </c:pt>
                <c:pt idx="8017">
                  <c:v>41609.125</c:v>
                </c:pt>
                <c:pt idx="8018">
                  <c:v>41609.166666666701</c:v>
                </c:pt>
                <c:pt idx="8019">
                  <c:v>41609.208333333299</c:v>
                </c:pt>
                <c:pt idx="8020">
                  <c:v>41609.25</c:v>
                </c:pt>
                <c:pt idx="8021">
                  <c:v>41609.291666666701</c:v>
                </c:pt>
                <c:pt idx="8022">
                  <c:v>41609.333333333299</c:v>
                </c:pt>
                <c:pt idx="8023">
                  <c:v>41609.375</c:v>
                </c:pt>
                <c:pt idx="8024">
                  <c:v>41609.416666666701</c:v>
                </c:pt>
                <c:pt idx="8025">
                  <c:v>41609.458333333299</c:v>
                </c:pt>
                <c:pt idx="8026">
                  <c:v>41609.5</c:v>
                </c:pt>
                <c:pt idx="8027">
                  <c:v>41609.541666666701</c:v>
                </c:pt>
                <c:pt idx="8028">
                  <c:v>41609.583333333299</c:v>
                </c:pt>
                <c:pt idx="8029">
                  <c:v>41609.625</c:v>
                </c:pt>
                <c:pt idx="8030">
                  <c:v>41609.666666666701</c:v>
                </c:pt>
                <c:pt idx="8031">
                  <c:v>41609.708333333299</c:v>
                </c:pt>
                <c:pt idx="8032">
                  <c:v>41609.75</c:v>
                </c:pt>
                <c:pt idx="8033">
                  <c:v>41609.791666666701</c:v>
                </c:pt>
                <c:pt idx="8034">
                  <c:v>41609.833333333299</c:v>
                </c:pt>
                <c:pt idx="8035">
                  <c:v>41609.875</c:v>
                </c:pt>
                <c:pt idx="8036">
                  <c:v>41609.916666666701</c:v>
                </c:pt>
                <c:pt idx="8037">
                  <c:v>41609.958333333299</c:v>
                </c:pt>
                <c:pt idx="8038">
                  <c:v>41610</c:v>
                </c:pt>
                <c:pt idx="8039">
                  <c:v>41610.041666666701</c:v>
                </c:pt>
                <c:pt idx="8040">
                  <c:v>41610.083333333299</c:v>
                </c:pt>
                <c:pt idx="8041">
                  <c:v>41610.125</c:v>
                </c:pt>
                <c:pt idx="8042">
                  <c:v>41610.166666666701</c:v>
                </c:pt>
                <c:pt idx="8043">
                  <c:v>41610.208333333299</c:v>
                </c:pt>
                <c:pt idx="8044">
                  <c:v>41610.25</c:v>
                </c:pt>
                <c:pt idx="8045">
                  <c:v>41610.291666666701</c:v>
                </c:pt>
                <c:pt idx="8046">
                  <c:v>41610.333333333299</c:v>
                </c:pt>
                <c:pt idx="8047">
                  <c:v>41610.375</c:v>
                </c:pt>
                <c:pt idx="8048">
                  <c:v>41610.416666666701</c:v>
                </c:pt>
                <c:pt idx="8049">
                  <c:v>41610.458333333299</c:v>
                </c:pt>
                <c:pt idx="8050">
                  <c:v>41610.5</c:v>
                </c:pt>
                <c:pt idx="8051">
                  <c:v>41610.541666666701</c:v>
                </c:pt>
                <c:pt idx="8052">
                  <c:v>41610.583333333299</c:v>
                </c:pt>
                <c:pt idx="8053">
                  <c:v>41610.625</c:v>
                </c:pt>
                <c:pt idx="8054">
                  <c:v>41610.666666666701</c:v>
                </c:pt>
                <c:pt idx="8055">
                  <c:v>41610.708333333299</c:v>
                </c:pt>
                <c:pt idx="8056">
                  <c:v>41610.75</c:v>
                </c:pt>
                <c:pt idx="8057">
                  <c:v>41610.791666666701</c:v>
                </c:pt>
                <c:pt idx="8058">
                  <c:v>41610.833333333299</c:v>
                </c:pt>
                <c:pt idx="8059">
                  <c:v>41610.875</c:v>
                </c:pt>
                <c:pt idx="8060">
                  <c:v>41610.916666666701</c:v>
                </c:pt>
                <c:pt idx="8061">
                  <c:v>41610.958333333299</c:v>
                </c:pt>
                <c:pt idx="8062">
                  <c:v>41611</c:v>
                </c:pt>
                <c:pt idx="8063">
                  <c:v>41611.041666666701</c:v>
                </c:pt>
                <c:pt idx="8064">
                  <c:v>41611.083333333299</c:v>
                </c:pt>
                <c:pt idx="8065">
                  <c:v>41611.125</c:v>
                </c:pt>
                <c:pt idx="8066">
                  <c:v>41611.166666666701</c:v>
                </c:pt>
                <c:pt idx="8067">
                  <c:v>41611.208333333299</c:v>
                </c:pt>
                <c:pt idx="8068">
                  <c:v>41611.25</c:v>
                </c:pt>
                <c:pt idx="8069">
                  <c:v>41611.291666666701</c:v>
                </c:pt>
                <c:pt idx="8070">
                  <c:v>41611.333333333299</c:v>
                </c:pt>
                <c:pt idx="8071">
                  <c:v>41611.375</c:v>
                </c:pt>
                <c:pt idx="8072">
                  <c:v>41611.416666666701</c:v>
                </c:pt>
                <c:pt idx="8073">
                  <c:v>41611.458333333299</c:v>
                </c:pt>
                <c:pt idx="8074">
                  <c:v>41611.5</c:v>
                </c:pt>
                <c:pt idx="8075">
                  <c:v>41611.541666666701</c:v>
                </c:pt>
                <c:pt idx="8076">
                  <c:v>41611.583333333299</c:v>
                </c:pt>
                <c:pt idx="8077">
                  <c:v>41611.625</c:v>
                </c:pt>
                <c:pt idx="8078">
                  <c:v>41611.666666666701</c:v>
                </c:pt>
                <c:pt idx="8079">
                  <c:v>41611.708333333299</c:v>
                </c:pt>
                <c:pt idx="8080">
                  <c:v>41611.75</c:v>
                </c:pt>
                <c:pt idx="8081">
                  <c:v>41611.791666666701</c:v>
                </c:pt>
                <c:pt idx="8082">
                  <c:v>41611.833333333299</c:v>
                </c:pt>
                <c:pt idx="8083">
                  <c:v>41611.875</c:v>
                </c:pt>
                <c:pt idx="8084">
                  <c:v>41611.916666666701</c:v>
                </c:pt>
                <c:pt idx="8085">
                  <c:v>41611.958333333299</c:v>
                </c:pt>
                <c:pt idx="8086">
                  <c:v>41612</c:v>
                </c:pt>
                <c:pt idx="8087">
                  <c:v>41612.041666666701</c:v>
                </c:pt>
                <c:pt idx="8088">
                  <c:v>41612.083333333299</c:v>
                </c:pt>
                <c:pt idx="8089">
                  <c:v>41612.125</c:v>
                </c:pt>
                <c:pt idx="8090">
                  <c:v>41612.166666666701</c:v>
                </c:pt>
                <c:pt idx="8091">
                  <c:v>41612.208333333299</c:v>
                </c:pt>
                <c:pt idx="8092">
                  <c:v>41612.25</c:v>
                </c:pt>
                <c:pt idx="8093">
                  <c:v>41612.291666666701</c:v>
                </c:pt>
                <c:pt idx="8094">
                  <c:v>41612.333333333299</c:v>
                </c:pt>
                <c:pt idx="8095">
                  <c:v>41612.375</c:v>
                </c:pt>
                <c:pt idx="8096">
                  <c:v>41612.416666666701</c:v>
                </c:pt>
                <c:pt idx="8097">
                  <c:v>41612.458333333299</c:v>
                </c:pt>
                <c:pt idx="8098">
                  <c:v>41612.5</c:v>
                </c:pt>
                <c:pt idx="8099">
                  <c:v>41612.541666666701</c:v>
                </c:pt>
                <c:pt idx="8100">
                  <c:v>41612.583333333299</c:v>
                </c:pt>
                <c:pt idx="8101">
                  <c:v>41612.625</c:v>
                </c:pt>
                <c:pt idx="8102">
                  <c:v>41612.666666666701</c:v>
                </c:pt>
                <c:pt idx="8103">
                  <c:v>41612.708333333299</c:v>
                </c:pt>
                <c:pt idx="8104">
                  <c:v>41612.75</c:v>
                </c:pt>
                <c:pt idx="8105">
                  <c:v>41612.791666666701</c:v>
                </c:pt>
                <c:pt idx="8106">
                  <c:v>41612.833333333299</c:v>
                </c:pt>
                <c:pt idx="8107">
                  <c:v>41612.875</c:v>
                </c:pt>
                <c:pt idx="8108">
                  <c:v>41612.916666666701</c:v>
                </c:pt>
                <c:pt idx="8109">
                  <c:v>41612.958333333299</c:v>
                </c:pt>
                <c:pt idx="8110">
                  <c:v>41613</c:v>
                </c:pt>
                <c:pt idx="8111">
                  <c:v>41613.041666666701</c:v>
                </c:pt>
                <c:pt idx="8112">
                  <c:v>41613.083333333299</c:v>
                </c:pt>
                <c:pt idx="8113">
                  <c:v>41613.125</c:v>
                </c:pt>
                <c:pt idx="8114">
                  <c:v>41613.166666666701</c:v>
                </c:pt>
                <c:pt idx="8115">
                  <c:v>41613.208333333299</c:v>
                </c:pt>
                <c:pt idx="8116">
                  <c:v>41613.25</c:v>
                </c:pt>
                <c:pt idx="8117">
                  <c:v>41613.291666666701</c:v>
                </c:pt>
                <c:pt idx="8118">
                  <c:v>41613.333333333299</c:v>
                </c:pt>
                <c:pt idx="8119">
                  <c:v>41613.375</c:v>
                </c:pt>
                <c:pt idx="8120">
                  <c:v>41613.416666666701</c:v>
                </c:pt>
                <c:pt idx="8121">
                  <c:v>41613.458333333299</c:v>
                </c:pt>
                <c:pt idx="8122">
                  <c:v>41613.5</c:v>
                </c:pt>
                <c:pt idx="8123">
                  <c:v>41613.541666666701</c:v>
                </c:pt>
                <c:pt idx="8124">
                  <c:v>41613.583333333299</c:v>
                </c:pt>
                <c:pt idx="8125">
                  <c:v>41613.625</c:v>
                </c:pt>
                <c:pt idx="8126">
                  <c:v>41613.666666666701</c:v>
                </c:pt>
                <c:pt idx="8127">
                  <c:v>41613.708333333299</c:v>
                </c:pt>
                <c:pt idx="8128">
                  <c:v>41613.75</c:v>
                </c:pt>
                <c:pt idx="8129">
                  <c:v>41613.791666666701</c:v>
                </c:pt>
                <c:pt idx="8130">
                  <c:v>41613.833333333299</c:v>
                </c:pt>
                <c:pt idx="8131">
                  <c:v>41613.875</c:v>
                </c:pt>
                <c:pt idx="8132">
                  <c:v>41613.916666666701</c:v>
                </c:pt>
                <c:pt idx="8133">
                  <c:v>41613.958333333299</c:v>
                </c:pt>
                <c:pt idx="8134">
                  <c:v>41614</c:v>
                </c:pt>
                <c:pt idx="8135">
                  <c:v>41614.041666666701</c:v>
                </c:pt>
                <c:pt idx="8136">
                  <c:v>41614.083333333299</c:v>
                </c:pt>
                <c:pt idx="8137">
                  <c:v>41614.125</c:v>
                </c:pt>
                <c:pt idx="8138">
                  <c:v>41614.166666666701</c:v>
                </c:pt>
                <c:pt idx="8139">
                  <c:v>41614.208333333299</c:v>
                </c:pt>
                <c:pt idx="8140">
                  <c:v>41614.25</c:v>
                </c:pt>
                <c:pt idx="8141">
                  <c:v>41614.291666666701</c:v>
                </c:pt>
                <c:pt idx="8142">
                  <c:v>41614.333333333299</c:v>
                </c:pt>
                <c:pt idx="8143">
                  <c:v>41614.375</c:v>
                </c:pt>
                <c:pt idx="8144">
                  <c:v>41614.416666666701</c:v>
                </c:pt>
                <c:pt idx="8145">
                  <c:v>41614.458333333299</c:v>
                </c:pt>
                <c:pt idx="8146">
                  <c:v>41614.5</c:v>
                </c:pt>
                <c:pt idx="8147">
                  <c:v>41614.541666666701</c:v>
                </c:pt>
                <c:pt idx="8148">
                  <c:v>41614.583333333299</c:v>
                </c:pt>
                <c:pt idx="8149">
                  <c:v>41614.625</c:v>
                </c:pt>
                <c:pt idx="8150">
                  <c:v>41614.666666666701</c:v>
                </c:pt>
                <c:pt idx="8151">
                  <c:v>41614.708333333299</c:v>
                </c:pt>
                <c:pt idx="8152">
                  <c:v>41614.75</c:v>
                </c:pt>
                <c:pt idx="8153">
                  <c:v>41614.791666666701</c:v>
                </c:pt>
                <c:pt idx="8154">
                  <c:v>41614.833333333299</c:v>
                </c:pt>
                <c:pt idx="8155">
                  <c:v>41614.875</c:v>
                </c:pt>
                <c:pt idx="8156">
                  <c:v>41614.916666666701</c:v>
                </c:pt>
                <c:pt idx="8157">
                  <c:v>41614.958333333299</c:v>
                </c:pt>
                <c:pt idx="8158">
                  <c:v>41615</c:v>
                </c:pt>
                <c:pt idx="8159">
                  <c:v>41615.041666666701</c:v>
                </c:pt>
                <c:pt idx="8160">
                  <c:v>41615.083333333299</c:v>
                </c:pt>
                <c:pt idx="8161">
                  <c:v>41615.125</c:v>
                </c:pt>
                <c:pt idx="8162">
                  <c:v>41615.166666666701</c:v>
                </c:pt>
                <c:pt idx="8163">
                  <c:v>41615.208333333299</c:v>
                </c:pt>
                <c:pt idx="8164">
                  <c:v>41615.25</c:v>
                </c:pt>
                <c:pt idx="8165">
                  <c:v>41615.291666666701</c:v>
                </c:pt>
                <c:pt idx="8166">
                  <c:v>41615.333333333299</c:v>
                </c:pt>
                <c:pt idx="8167">
                  <c:v>41615.375</c:v>
                </c:pt>
                <c:pt idx="8168">
                  <c:v>41615.416666666701</c:v>
                </c:pt>
                <c:pt idx="8169">
                  <c:v>41615.458333333299</c:v>
                </c:pt>
                <c:pt idx="8170">
                  <c:v>41615.5</c:v>
                </c:pt>
                <c:pt idx="8171">
                  <c:v>41615.541666666701</c:v>
                </c:pt>
                <c:pt idx="8172">
                  <c:v>41615.583333333299</c:v>
                </c:pt>
                <c:pt idx="8173">
                  <c:v>41615.625</c:v>
                </c:pt>
                <c:pt idx="8174">
                  <c:v>41615.666666666701</c:v>
                </c:pt>
                <c:pt idx="8175">
                  <c:v>41615.708333333299</c:v>
                </c:pt>
                <c:pt idx="8176">
                  <c:v>41615.75</c:v>
                </c:pt>
                <c:pt idx="8177">
                  <c:v>41615.791666666701</c:v>
                </c:pt>
                <c:pt idx="8178">
                  <c:v>41615.833333333299</c:v>
                </c:pt>
                <c:pt idx="8179">
                  <c:v>41615.875</c:v>
                </c:pt>
                <c:pt idx="8180">
                  <c:v>41615.916666666701</c:v>
                </c:pt>
                <c:pt idx="8181">
                  <c:v>41615.958333333299</c:v>
                </c:pt>
                <c:pt idx="8182">
                  <c:v>41616</c:v>
                </c:pt>
                <c:pt idx="8183">
                  <c:v>41616.041666666701</c:v>
                </c:pt>
                <c:pt idx="8184">
                  <c:v>41616.083333333299</c:v>
                </c:pt>
                <c:pt idx="8185">
                  <c:v>41616.125</c:v>
                </c:pt>
                <c:pt idx="8186">
                  <c:v>41616.166666666701</c:v>
                </c:pt>
                <c:pt idx="8187">
                  <c:v>41616.208333333299</c:v>
                </c:pt>
                <c:pt idx="8188">
                  <c:v>41616.25</c:v>
                </c:pt>
                <c:pt idx="8189">
                  <c:v>41616.291666666701</c:v>
                </c:pt>
                <c:pt idx="8190">
                  <c:v>41616.333333333299</c:v>
                </c:pt>
                <c:pt idx="8191">
                  <c:v>41616.375</c:v>
                </c:pt>
                <c:pt idx="8192">
                  <c:v>41616.416666666701</c:v>
                </c:pt>
                <c:pt idx="8193">
                  <c:v>41616.458333333299</c:v>
                </c:pt>
                <c:pt idx="8194">
                  <c:v>41616.5</c:v>
                </c:pt>
                <c:pt idx="8195">
                  <c:v>41616.541666666701</c:v>
                </c:pt>
                <c:pt idx="8196">
                  <c:v>41616.583333333299</c:v>
                </c:pt>
                <c:pt idx="8197">
                  <c:v>41616.625</c:v>
                </c:pt>
                <c:pt idx="8198">
                  <c:v>41616.666666666701</c:v>
                </c:pt>
                <c:pt idx="8199">
                  <c:v>41616.708333333299</c:v>
                </c:pt>
                <c:pt idx="8200">
                  <c:v>41616.75</c:v>
                </c:pt>
                <c:pt idx="8201">
                  <c:v>41616.791666666701</c:v>
                </c:pt>
                <c:pt idx="8202">
                  <c:v>41616.833333333299</c:v>
                </c:pt>
                <c:pt idx="8203">
                  <c:v>41616.875</c:v>
                </c:pt>
                <c:pt idx="8204">
                  <c:v>41616.916666666701</c:v>
                </c:pt>
                <c:pt idx="8205">
                  <c:v>41616.958333333299</c:v>
                </c:pt>
                <c:pt idx="8206">
                  <c:v>41617</c:v>
                </c:pt>
                <c:pt idx="8207">
                  <c:v>41617.041666666701</c:v>
                </c:pt>
                <c:pt idx="8208">
                  <c:v>41617.083333333299</c:v>
                </c:pt>
                <c:pt idx="8209">
                  <c:v>41617.125</c:v>
                </c:pt>
                <c:pt idx="8210">
                  <c:v>41617.166666666701</c:v>
                </c:pt>
                <c:pt idx="8211">
                  <c:v>41617.208333333299</c:v>
                </c:pt>
                <c:pt idx="8212">
                  <c:v>41617.25</c:v>
                </c:pt>
                <c:pt idx="8213">
                  <c:v>41617.291666666701</c:v>
                </c:pt>
                <c:pt idx="8214">
                  <c:v>41617.333333333299</c:v>
                </c:pt>
                <c:pt idx="8215">
                  <c:v>41617.375</c:v>
                </c:pt>
                <c:pt idx="8216">
                  <c:v>41617.416666666701</c:v>
                </c:pt>
                <c:pt idx="8217">
                  <c:v>41617.458333333299</c:v>
                </c:pt>
                <c:pt idx="8218">
                  <c:v>41617.5</c:v>
                </c:pt>
                <c:pt idx="8219">
                  <c:v>41617.541666666701</c:v>
                </c:pt>
                <c:pt idx="8220">
                  <c:v>41617.583333333299</c:v>
                </c:pt>
                <c:pt idx="8221">
                  <c:v>41617.625</c:v>
                </c:pt>
                <c:pt idx="8222">
                  <c:v>41617.666666666701</c:v>
                </c:pt>
                <c:pt idx="8223">
                  <c:v>41617.708333333299</c:v>
                </c:pt>
                <c:pt idx="8224">
                  <c:v>41617.75</c:v>
                </c:pt>
                <c:pt idx="8225">
                  <c:v>41617.791666666701</c:v>
                </c:pt>
                <c:pt idx="8226">
                  <c:v>41617.833333333299</c:v>
                </c:pt>
                <c:pt idx="8227">
                  <c:v>41617.875</c:v>
                </c:pt>
                <c:pt idx="8228">
                  <c:v>41617.916666666701</c:v>
                </c:pt>
                <c:pt idx="8229">
                  <c:v>41617.958333333299</c:v>
                </c:pt>
                <c:pt idx="8230">
                  <c:v>41618</c:v>
                </c:pt>
                <c:pt idx="8231">
                  <c:v>41618.041666666701</c:v>
                </c:pt>
                <c:pt idx="8232">
                  <c:v>41618.083333333299</c:v>
                </c:pt>
                <c:pt idx="8233">
                  <c:v>41618.125</c:v>
                </c:pt>
                <c:pt idx="8234">
                  <c:v>41618.166666666701</c:v>
                </c:pt>
                <c:pt idx="8235">
                  <c:v>41618.208333333299</c:v>
                </c:pt>
                <c:pt idx="8236">
                  <c:v>41618.25</c:v>
                </c:pt>
                <c:pt idx="8237">
                  <c:v>41618.291666666701</c:v>
                </c:pt>
                <c:pt idx="8238">
                  <c:v>41618.333333333299</c:v>
                </c:pt>
                <c:pt idx="8239">
                  <c:v>41618.375</c:v>
                </c:pt>
                <c:pt idx="8240">
                  <c:v>41618.416666666701</c:v>
                </c:pt>
                <c:pt idx="8241">
                  <c:v>41618.458333333299</c:v>
                </c:pt>
                <c:pt idx="8242">
                  <c:v>41618.5</c:v>
                </c:pt>
                <c:pt idx="8243">
                  <c:v>41618.541666666701</c:v>
                </c:pt>
                <c:pt idx="8244">
                  <c:v>41618.583333333299</c:v>
                </c:pt>
                <c:pt idx="8245">
                  <c:v>41618.625</c:v>
                </c:pt>
                <c:pt idx="8246">
                  <c:v>41618.666666666701</c:v>
                </c:pt>
                <c:pt idx="8247">
                  <c:v>41618.708333333299</c:v>
                </c:pt>
                <c:pt idx="8248">
                  <c:v>41618.75</c:v>
                </c:pt>
                <c:pt idx="8249">
                  <c:v>41618.791666666701</c:v>
                </c:pt>
                <c:pt idx="8250">
                  <c:v>41618.833333333299</c:v>
                </c:pt>
                <c:pt idx="8251">
                  <c:v>41618.875</c:v>
                </c:pt>
                <c:pt idx="8252">
                  <c:v>41618.916666666701</c:v>
                </c:pt>
                <c:pt idx="8253">
                  <c:v>41618.958333333299</c:v>
                </c:pt>
                <c:pt idx="8254">
                  <c:v>41619</c:v>
                </c:pt>
                <c:pt idx="8255">
                  <c:v>41619.041666666701</c:v>
                </c:pt>
                <c:pt idx="8256">
                  <c:v>41619.083333333299</c:v>
                </c:pt>
                <c:pt idx="8257">
                  <c:v>41619.125</c:v>
                </c:pt>
                <c:pt idx="8258">
                  <c:v>41619.166666666701</c:v>
                </c:pt>
                <c:pt idx="8259">
                  <c:v>41619.208333333299</c:v>
                </c:pt>
                <c:pt idx="8260">
                  <c:v>41619.25</c:v>
                </c:pt>
                <c:pt idx="8261">
                  <c:v>41619.291666666701</c:v>
                </c:pt>
                <c:pt idx="8262">
                  <c:v>41619.333333333299</c:v>
                </c:pt>
                <c:pt idx="8263">
                  <c:v>41619.375</c:v>
                </c:pt>
                <c:pt idx="8264">
                  <c:v>41619.416666666701</c:v>
                </c:pt>
                <c:pt idx="8265">
                  <c:v>41619.458333333299</c:v>
                </c:pt>
                <c:pt idx="8266">
                  <c:v>41619.5</c:v>
                </c:pt>
                <c:pt idx="8267">
                  <c:v>41619.541666666701</c:v>
                </c:pt>
                <c:pt idx="8268">
                  <c:v>41619.583333333299</c:v>
                </c:pt>
                <c:pt idx="8269">
                  <c:v>41619.625</c:v>
                </c:pt>
                <c:pt idx="8270">
                  <c:v>41619.666666666701</c:v>
                </c:pt>
                <c:pt idx="8271">
                  <c:v>41619.708333333299</c:v>
                </c:pt>
                <c:pt idx="8272">
                  <c:v>41619.75</c:v>
                </c:pt>
                <c:pt idx="8273">
                  <c:v>41619.791666666701</c:v>
                </c:pt>
                <c:pt idx="8274">
                  <c:v>41619.833333333299</c:v>
                </c:pt>
                <c:pt idx="8275">
                  <c:v>41619.875</c:v>
                </c:pt>
                <c:pt idx="8276">
                  <c:v>41619.916666666701</c:v>
                </c:pt>
                <c:pt idx="8277">
                  <c:v>41619.958333333299</c:v>
                </c:pt>
                <c:pt idx="8278">
                  <c:v>41620</c:v>
                </c:pt>
                <c:pt idx="8279">
                  <c:v>41620.041666666701</c:v>
                </c:pt>
                <c:pt idx="8280">
                  <c:v>41620.083333333299</c:v>
                </c:pt>
                <c:pt idx="8281">
                  <c:v>41620.125</c:v>
                </c:pt>
                <c:pt idx="8282">
                  <c:v>41620.166666666701</c:v>
                </c:pt>
                <c:pt idx="8283">
                  <c:v>41620.208333333299</c:v>
                </c:pt>
                <c:pt idx="8284">
                  <c:v>41620.25</c:v>
                </c:pt>
                <c:pt idx="8285">
                  <c:v>41620.291666666701</c:v>
                </c:pt>
                <c:pt idx="8286">
                  <c:v>41620.333333333299</c:v>
                </c:pt>
                <c:pt idx="8287">
                  <c:v>41620.375</c:v>
                </c:pt>
                <c:pt idx="8288">
                  <c:v>41620.416666666701</c:v>
                </c:pt>
                <c:pt idx="8289">
                  <c:v>41620.458333333299</c:v>
                </c:pt>
                <c:pt idx="8290">
                  <c:v>41620.5</c:v>
                </c:pt>
                <c:pt idx="8291">
                  <c:v>41620.541666666701</c:v>
                </c:pt>
                <c:pt idx="8292">
                  <c:v>41620.583333333299</c:v>
                </c:pt>
                <c:pt idx="8293">
                  <c:v>41620.625</c:v>
                </c:pt>
                <c:pt idx="8294">
                  <c:v>41620.666666666701</c:v>
                </c:pt>
                <c:pt idx="8295">
                  <c:v>41620.708333333299</c:v>
                </c:pt>
                <c:pt idx="8296">
                  <c:v>41620.75</c:v>
                </c:pt>
                <c:pt idx="8297">
                  <c:v>41620.791666666701</c:v>
                </c:pt>
                <c:pt idx="8298">
                  <c:v>41620.833333333299</c:v>
                </c:pt>
                <c:pt idx="8299">
                  <c:v>41620.875</c:v>
                </c:pt>
                <c:pt idx="8300">
                  <c:v>41620.916666666701</c:v>
                </c:pt>
                <c:pt idx="8301">
                  <c:v>41620.958333333299</c:v>
                </c:pt>
                <c:pt idx="8302">
                  <c:v>41621</c:v>
                </c:pt>
                <c:pt idx="8303">
                  <c:v>41621.041666666701</c:v>
                </c:pt>
                <c:pt idx="8304">
                  <c:v>41621.083333333299</c:v>
                </c:pt>
                <c:pt idx="8305">
                  <c:v>41621.125</c:v>
                </c:pt>
                <c:pt idx="8306">
                  <c:v>41621.166666666701</c:v>
                </c:pt>
                <c:pt idx="8307">
                  <c:v>41621.208333333299</c:v>
                </c:pt>
                <c:pt idx="8308">
                  <c:v>41621.25</c:v>
                </c:pt>
                <c:pt idx="8309">
                  <c:v>41621.291666666701</c:v>
                </c:pt>
                <c:pt idx="8310">
                  <c:v>41621.333333333299</c:v>
                </c:pt>
                <c:pt idx="8311">
                  <c:v>41621.375</c:v>
                </c:pt>
                <c:pt idx="8312">
                  <c:v>41621.416666666701</c:v>
                </c:pt>
                <c:pt idx="8313">
                  <c:v>41621.458333333299</c:v>
                </c:pt>
                <c:pt idx="8314">
                  <c:v>41621.5</c:v>
                </c:pt>
                <c:pt idx="8315">
                  <c:v>41621.541666666701</c:v>
                </c:pt>
                <c:pt idx="8316">
                  <c:v>41621.583333333299</c:v>
                </c:pt>
                <c:pt idx="8317">
                  <c:v>41621.625</c:v>
                </c:pt>
                <c:pt idx="8318">
                  <c:v>41621.666666666701</c:v>
                </c:pt>
                <c:pt idx="8319">
                  <c:v>41621.708333333299</c:v>
                </c:pt>
                <c:pt idx="8320">
                  <c:v>41621.75</c:v>
                </c:pt>
                <c:pt idx="8321">
                  <c:v>41621.791666666701</c:v>
                </c:pt>
                <c:pt idx="8322">
                  <c:v>41621.833333333299</c:v>
                </c:pt>
                <c:pt idx="8323">
                  <c:v>41621.875</c:v>
                </c:pt>
                <c:pt idx="8324">
                  <c:v>41621.916666666701</c:v>
                </c:pt>
                <c:pt idx="8325">
                  <c:v>41621.958333333299</c:v>
                </c:pt>
                <c:pt idx="8326">
                  <c:v>41622</c:v>
                </c:pt>
                <c:pt idx="8327">
                  <c:v>41622.041666666701</c:v>
                </c:pt>
                <c:pt idx="8328">
                  <c:v>41622.083333333299</c:v>
                </c:pt>
                <c:pt idx="8329">
                  <c:v>41622.125</c:v>
                </c:pt>
                <c:pt idx="8330">
                  <c:v>41622.166666666701</c:v>
                </c:pt>
                <c:pt idx="8331">
                  <c:v>41622.208333333299</c:v>
                </c:pt>
                <c:pt idx="8332">
                  <c:v>41622.25</c:v>
                </c:pt>
                <c:pt idx="8333">
                  <c:v>41622.291666666701</c:v>
                </c:pt>
                <c:pt idx="8334">
                  <c:v>41622.333333333299</c:v>
                </c:pt>
                <c:pt idx="8335">
                  <c:v>41622.375</c:v>
                </c:pt>
                <c:pt idx="8336">
                  <c:v>41622.416666666701</c:v>
                </c:pt>
                <c:pt idx="8337">
                  <c:v>41622.458333333299</c:v>
                </c:pt>
                <c:pt idx="8338">
                  <c:v>41622.5</c:v>
                </c:pt>
                <c:pt idx="8339">
                  <c:v>41622.541666666701</c:v>
                </c:pt>
                <c:pt idx="8340">
                  <c:v>41622.583333333299</c:v>
                </c:pt>
                <c:pt idx="8341">
                  <c:v>41622.625</c:v>
                </c:pt>
                <c:pt idx="8342">
                  <c:v>41622.666666666701</c:v>
                </c:pt>
                <c:pt idx="8343">
                  <c:v>41622.708333333299</c:v>
                </c:pt>
                <c:pt idx="8344">
                  <c:v>41622.75</c:v>
                </c:pt>
                <c:pt idx="8345">
                  <c:v>41622.791666666701</c:v>
                </c:pt>
                <c:pt idx="8346">
                  <c:v>41622.833333333299</c:v>
                </c:pt>
                <c:pt idx="8347">
                  <c:v>41622.875</c:v>
                </c:pt>
                <c:pt idx="8348">
                  <c:v>41622.916666666701</c:v>
                </c:pt>
                <c:pt idx="8349">
                  <c:v>41622.958333333299</c:v>
                </c:pt>
                <c:pt idx="8350">
                  <c:v>41623</c:v>
                </c:pt>
                <c:pt idx="8351">
                  <c:v>41623.041666666701</c:v>
                </c:pt>
                <c:pt idx="8352">
                  <c:v>41623.083333333299</c:v>
                </c:pt>
                <c:pt idx="8353">
                  <c:v>41623.125</c:v>
                </c:pt>
                <c:pt idx="8354">
                  <c:v>41623.166666666701</c:v>
                </c:pt>
                <c:pt idx="8355">
                  <c:v>41623.208333333299</c:v>
                </c:pt>
                <c:pt idx="8356">
                  <c:v>41623.25</c:v>
                </c:pt>
                <c:pt idx="8357">
                  <c:v>41623.291666666701</c:v>
                </c:pt>
                <c:pt idx="8358">
                  <c:v>41623.333333333299</c:v>
                </c:pt>
                <c:pt idx="8359">
                  <c:v>41623.375</c:v>
                </c:pt>
                <c:pt idx="8360">
                  <c:v>41623.416666666701</c:v>
                </c:pt>
                <c:pt idx="8361">
                  <c:v>41623.458333333299</c:v>
                </c:pt>
                <c:pt idx="8362">
                  <c:v>41623.5</c:v>
                </c:pt>
                <c:pt idx="8363">
                  <c:v>41623.541666666701</c:v>
                </c:pt>
                <c:pt idx="8364">
                  <c:v>41623.583333333299</c:v>
                </c:pt>
                <c:pt idx="8365">
                  <c:v>41623.625</c:v>
                </c:pt>
                <c:pt idx="8366">
                  <c:v>41623.666666666701</c:v>
                </c:pt>
                <c:pt idx="8367">
                  <c:v>41623.708333333299</c:v>
                </c:pt>
                <c:pt idx="8368">
                  <c:v>41623.75</c:v>
                </c:pt>
                <c:pt idx="8369">
                  <c:v>41623.791666666701</c:v>
                </c:pt>
                <c:pt idx="8370">
                  <c:v>41623.833333333299</c:v>
                </c:pt>
                <c:pt idx="8371">
                  <c:v>41623.875</c:v>
                </c:pt>
                <c:pt idx="8372">
                  <c:v>41623.916666666701</c:v>
                </c:pt>
                <c:pt idx="8373">
                  <c:v>41623.958333333299</c:v>
                </c:pt>
                <c:pt idx="8374">
                  <c:v>41624</c:v>
                </c:pt>
                <c:pt idx="8375">
                  <c:v>41624.041666666701</c:v>
                </c:pt>
                <c:pt idx="8376">
                  <c:v>41624.083333333299</c:v>
                </c:pt>
                <c:pt idx="8377">
                  <c:v>41624.125</c:v>
                </c:pt>
                <c:pt idx="8378">
                  <c:v>41624.166666666701</c:v>
                </c:pt>
                <c:pt idx="8379">
                  <c:v>41624.208333333299</c:v>
                </c:pt>
                <c:pt idx="8380">
                  <c:v>41624.25</c:v>
                </c:pt>
                <c:pt idx="8381">
                  <c:v>41624.291666666701</c:v>
                </c:pt>
                <c:pt idx="8382">
                  <c:v>41624.333333333299</c:v>
                </c:pt>
                <c:pt idx="8383">
                  <c:v>41624.375</c:v>
                </c:pt>
                <c:pt idx="8384">
                  <c:v>41624.416666666701</c:v>
                </c:pt>
                <c:pt idx="8385">
                  <c:v>41624.458333333299</c:v>
                </c:pt>
                <c:pt idx="8386">
                  <c:v>41624.5</c:v>
                </c:pt>
                <c:pt idx="8387">
                  <c:v>41624.541666666701</c:v>
                </c:pt>
                <c:pt idx="8388">
                  <c:v>41624.583333333299</c:v>
                </c:pt>
                <c:pt idx="8389">
                  <c:v>41624.625</c:v>
                </c:pt>
                <c:pt idx="8390">
                  <c:v>41624.666666666701</c:v>
                </c:pt>
                <c:pt idx="8391">
                  <c:v>41624.708333333299</c:v>
                </c:pt>
                <c:pt idx="8392">
                  <c:v>41624.75</c:v>
                </c:pt>
                <c:pt idx="8393">
                  <c:v>41624.791666666701</c:v>
                </c:pt>
                <c:pt idx="8394">
                  <c:v>41624.833333333299</c:v>
                </c:pt>
                <c:pt idx="8395">
                  <c:v>41624.875</c:v>
                </c:pt>
                <c:pt idx="8396">
                  <c:v>41624.916666666701</c:v>
                </c:pt>
                <c:pt idx="8397">
                  <c:v>41624.958333333299</c:v>
                </c:pt>
                <c:pt idx="8398">
                  <c:v>41625</c:v>
                </c:pt>
                <c:pt idx="8399">
                  <c:v>41625.041666666701</c:v>
                </c:pt>
                <c:pt idx="8400">
                  <c:v>41625.083333333299</c:v>
                </c:pt>
                <c:pt idx="8401">
                  <c:v>41625.125</c:v>
                </c:pt>
                <c:pt idx="8402">
                  <c:v>41625.166666666701</c:v>
                </c:pt>
                <c:pt idx="8403">
                  <c:v>41625.208333333299</c:v>
                </c:pt>
                <c:pt idx="8404">
                  <c:v>41625.25</c:v>
                </c:pt>
                <c:pt idx="8405">
                  <c:v>41625.291666666701</c:v>
                </c:pt>
                <c:pt idx="8406">
                  <c:v>41625.333333333299</c:v>
                </c:pt>
                <c:pt idx="8407">
                  <c:v>41625.375</c:v>
                </c:pt>
                <c:pt idx="8408">
                  <c:v>41625.416666666701</c:v>
                </c:pt>
                <c:pt idx="8409">
                  <c:v>41625.458333333299</c:v>
                </c:pt>
                <c:pt idx="8410">
                  <c:v>41625.5</c:v>
                </c:pt>
                <c:pt idx="8411">
                  <c:v>41625.541666666701</c:v>
                </c:pt>
                <c:pt idx="8412">
                  <c:v>41625.583333333299</c:v>
                </c:pt>
                <c:pt idx="8413">
                  <c:v>41625.625</c:v>
                </c:pt>
                <c:pt idx="8414">
                  <c:v>41625.666666666701</c:v>
                </c:pt>
                <c:pt idx="8415">
                  <c:v>41625.708333333299</c:v>
                </c:pt>
                <c:pt idx="8416">
                  <c:v>41625.75</c:v>
                </c:pt>
                <c:pt idx="8417">
                  <c:v>41625.791666666701</c:v>
                </c:pt>
                <c:pt idx="8418">
                  <c:v>41625.833333333299</c:v>
                </c:pt>
                <c:pt idx="8419">
                  <c:v>41625.875</c:v>
                </c:pt>
                <c:pt idx="8420">
                  <c:v>41625.916666666701</c:v>
                </c:pt>
                <c:pt idx="8421">
                  <c:v>41625.958333333299</c:v>
                </c:pt>
                <c:pt idx="8422">
                  <c:v>41626</c:v>
                </c:pt>
                <c:pt idx="8423">
                  <c:v>41626.041666666701</c:v>
                </c:pt>
                <c:pt idx="8424">
                  <c:v>41626.083333333299</c:v>
                </c:pt>
                <c:pt idx="8425">
                  <c:v>41626.125</c:v>
                </c:pt>
                <c:pt idx="8426">
                  <c:v>41626.166666666701</c:v>
                </c:pt>
                <c:pt idx="8427">
                  <c:v>41626.208333333299</c:v>
                </c:pt>
                <c:pt idx="8428">
                  <c:v>41626.25</c:v>
                </c:pt>
                <c:pt idx="8429">
                  <c:v>41626.291666666701</c:v>
                </c:pt>
                <c:pt idx="8430">
                  <c:v>41626.333333333299</c:v>
                </c:pt>
                <c:pt idx="8431">
                  <c:v>41626.375</c:v>
                </c:pt>
                <c:pt idx="8432">
                  <c:v>41626.416666666701</c:v>
                </c:pt>
                <c:pt idx="8433">
                  <c:v>41626.458333333299</c:v>
                </c:pt>
                <c:pt idx="8434">
                  <c:v>41626.5</c:v>
                </c:pt>
                <c:pt idx="8435">
                  <c:v>41626.541666666701</c:v>
                </c:pt>
                <c:pt idx="8436">
                  <c:v>41626.583333333299</c:v>
                </c:pt>
                <c:pt idx="8437">
                  <c:v>41626.625</c:v>
                </c:pt>
                <c:pt idx="8438">
                  <c:v>41626.666666666701</c:v>
                </c:pt>
                <c:pt idx="8439">
                  <c:v>41626.708333333299</c:v>
                </c:pt>
                <c:pt idx="8440">
                  <c:v>41626.75</c:v>
                </c:pt>
                <c:pt idx="8441">
                  <c:v>41626.791666666701</c:v>
                </c:pt>
                <c:pt idx="8442">
                  <c:v>41626.833333333299</c:v>
                </c:pt>
                <c:pt idx="8443">
                  <c:v>41626.875</c:v>
                </c:pt>
                <c:pt idx="8444">
                  <c:v>41626.916666666701</c:v>
                </c:pt>
                <c:pt idx="8445">
                  <c:v>41626.958333333299</c:v>
                </c:pt>
                <c:pt idx="8446">
                  <c:v>41627</c:v>
                </c:pt>
                <c:pt idx="8447">
                  <c:v>41627.041666666701</c:v>
                </c:pt>
                <c:pt idx="8448">
                  <c:v>41627.083333333299</c:v>
                </c:pt>
                <c:pt idx="8449">
                  <c:v>41627.125</c:v>
                </c:pt>
                <c:pt idx="8450">
                  <c:v>41627.166666666701</c:v>
                </c:pt>
                <c:pt idx="8451">
                  <c:v>41627.208333333299</c:v>
                </c:pt>
                <c:pt idx="8452">
                  <c:v>41627.25</c:v>
                </c:pt>
                <c:pt idx="8453">
                  <c:v>41627.291666666701</c:v>
                </c:pt>
                <c:pt idx="8454">
                  <c:v>41627.333333333299</c:v>
                </c:pt>
                <c:pt idx="8455">
                  <c:v>41627.375</c:v>
                </c:pt>
                <c:pt idx="8456">
                  <c:v>41627.416666666701</c:v>
                </c:pt>
                <c:pt idx="8457">
                  <c:v>41627.458333333299</c:v>
                </c:pt>
                <c:pt idx="8458">
                  <c:v>41627.5</c:v>
                </c:pt>
                <c:pt idx="8459">
                  <c:v>41627.541666666701</c:v>
                </c:pt>
                <c:pt idx="8460">
                  <c:v>41627.583333333299</c:v>
                </c:pt>
                <c:pt idx="8461">
                  <c:v>41627.625</c:v>
                </c:pt>
                <c:pt idx="8462">
                  <c:v>41627.666666666701</c:v>
                </c:pt>
                <c:pt idx="8463">
                  <c:v>41627.708333333299</c:v>
                </c:pt>
                <c:pt idx="8464">
                  <c:v>41627.75</c:v>
                </c:pt>
                <c:pt idx="8465">
                  <c:v>41627.791666666701</c:v>
                </c:pt>
                <c:pt idx="8466">
                  <c:v>41627.833333333299</c:v>
                </c:pt>
                <c:pt idx="8467">
                  <c:v>41627.875</c:v>
                </c:pt>
                <c:pt idx="8468">
                  <c:v>41627.916666666701</c:v>
                </c:pt>
                <c:pt idx="8469">
                  <c:v>41627.958333333299</c:v>
                </c:pt>
                <c:pt idx="8470">
                  <c:v>41628</c:v>
                </c:pt>
                <c:pt idx="8471">
                  <c:v>41628.041666666701</c:v>
                </c:pt>
                <c:pt idx="8472">
                  <c:v>41628.083333333299</c:v>
                </c:pt>
                <c:pt idx="8473">
                  <c:v>41628.125</c:v>
                </c:pt>
                <c:pt idx="8474">
                  <c:v>41628.166666666701</c:v>
                </c:pt>
                <c:pt idx="8475">
                  <c:v>41628.208333333299</c:v>
                </c:pt>
                <c:pt idx="8476">
                  <c:v>41628.25</c:v>
                </c:pt>
                <c:pt idx="8477">
                  <c:v>41628.291666666701</c:v>
                </c:pt>
                <c:pt idx="8478">
                  <c:v>41628.333333333299</c:v>
                </c:pt>
                <c:pt idx="8479">
                  <c:v>41628.375</c:v>
                </c:pt>
                <c:pt idx="8480">
                  <c:v>41628.416666666701</c:v>
                </c:pt>
                <c:pt idx="8481">
                  <c:v>41628.458333333299</c:v>
                </c:pt>
                <c:pt idx="8482">
                  <c:v>41628.5</c:v>
                </c:pt>
                <c:pt idx="8483">
                  <c:v>41628.541666666701</c:v>
                </c:pt>
                <c:pt idx="8484">
                  <c:v>41628.583333333299</c:v>
                </c:pt>
                <c:pt idx="8485">
                  <c:v>41628.625</c:v>
                </c:pt>
                <c:pt idx="8486">
                  <c:v>41628.666666666701</c:v>
                </c:pt>
                <c:pt idx="8487">
                  <c:v>41628.708333333299</c:v>
                </c:pt>
                <c:pt idx="8488">
                  <c:v>41628.75</c:v>
                </c:pt>
                <c:pt idx="8489">
                  <c:v>41628.791666666701</c:v>
                </c:pt>
                <c:pt idx="8490">
                  <c:v>41628.833333333299</c:v>
                </c:pt>
                <c:pt idx="8491">
                  <c:v>41628.875</c:v>
                </c:pt>
                <c:pt idx="8492">
                  <c:v>41628.916666666701</c:v>
                </c:pt>
                <c:pt idx="8493">
                  <c:v>41628.958333333299</c:v>
                </c:pt>
                <c:pt idx="8494">
                  <c:v>41629</c:v>
                </c:pt>
                <c:pt idx="8495">
                  <c:v>41629.041666666701</c:v>
                </c:pt>
                <c:pt idx="8496">
                  <c:v>41629.083333333299</c:v>
                </c:pt>
                <c:pt idx="8497">
                  <c:v>41629.125</c:v>
                </c:pt>
                <c:pt idx="8498">
                  <c:v>41629.166666666701</c:v>
                </c:pt>
                <c:pt idx="8499">
                  <c:v>41629.208333333299</c:v>
                </c:pt>
                <c:pt idx="8500">
                  <c:v>41629.25</c:v>
                </c:pt>
                <c:pt idx="8501">
                  <c:v>41629.291666666701</c:v>
                </c:pt>
                <c:pt idx="8502">
                  <c:v>41629.333333333299</c:v>
                </c:pt>
                <c:pt idx="8503">
                  <c:v>41629.375</c:v>
                </c:pt>
                <c:pt idx="8504">
                  <c:v>41629.416666666701</c:v>
                </c:pt>
                <c:pt idx="8505">
                  <c:v>41629.458333333299</c:v>
                </c:pt>
                <c:pt idx="8506">
                  <c:v>41629.5</c:v>
                </c:pt>
                <c:pt idx="8507">
                  <c:v>41629.541666666701</c:v>
                </c:pt>
                <c:pt idx="8508">
                  <c:v>41629.583333333299</c:v>
                </c:pt>
                <c:pt idx="8509">
                  <c:v>41629.625</c:v>
                </c:pt>
                <c:pt idx="8510">
                  <c:v>41629.666666666701</c:v>
                </c:pt>
                <c:pt idx="8511">
                  <c:v>41629.708333333299</c:v>
                </c:pt>
                <c:pt idx="8512">
                  <c:v>41629.75</c:v>
                </c:pt>
                <c:pt idx="8513">
                  <c:v>41629.791666666701</c:v>
                </c:pt>
                <c:pt idx="8514">
                  <c:v>41629.833333333299</c:v>
                </c:pt>
                <c:pt idx="8515">
                  <c:v>41629.875</c:v>
                </c:pt>
                <c:pt idx="8516">
                  <c:v>41629.916666666701</c:v>
                </c:pt>
                <c:pt idx="8517">
                  <c:v>41629.958333333299</c:v>
                </c:pt>
                <c:pt idx="8518">
                  <c:v>41630</c:v>
                </c:pt>
                <c:pt idx="8519">
                  <c:v>41630.041666666701</c:v>
                </c:pt>
                <c:pt idx="8520">
                  <c:v>41630.083333333299</c:v>
                </c:pt>
                <c:pt idx="8521">
                  <c:v>41630.125</c:v>
                </c:pt>
                <c:pt idx="8522">
                  <c:v>41630.166666666701</c:v>
                </c:pt>
                <c:pt idx="8523">
                  <c:v>41630.208333333299</c:v>
                </c:pt>
                <c:pt idx="8524">
                  <c:v>41630.25</c:v>
                </c:pt>
                <c:pt idx="8525">
                  <c:v>41630.291666666701</c:v>
                </c:pt>
                <c:pt idx="8526">
                  <c:v>41630.333333333299</c:v>
                </c:pt>
                <c:pt idx="8527">
                  <c:v>41630.375</c:v>
                </c:pt>
                <c:pt idx="8528">
                  <c:v>41630.416666666701</c:v>
                </c:pt>
                <c:pt idx="8529">
                  <c:v>41630.458333333299</c:v>
                </c:pt>
                <c:pt idx="8530">
                  <c:v>41630.5</c:v>
                </c:pt>
                <c:pt idx="8531">
                  <c:v>41630.541666666701</c:v>
                </c:pt>
                <c:pt idx="8532">
                  <c:v>41630.583333333299</c:v>
                </c:pt>
                <c:pt idx="8533">
                  <c:v>41630.625</c:v>
                </c:pt>
                <c:pt idx="8534">
                  <c:v>41630.666666666701</c:v>
                </c:pt>
                <c:pt idx="8535">
                  <c:v>41630.708333333299</c:v>
                </c:pt>
                <c:pt idx="8536">
                  <c:v>41630.75</c:v>
                </c:pt>
                <c:pt idx="8537">
                  <c:v>41630.791666666701</c:v>
                </c:pt>
                <c:pt idx="8538">
                  <c:v>41630.833333333299</c:v>
                </c:pt>
                <c:pt idx="8539">
                  <c:v>41630.875</c:v>
                </c:pt>
                <c:pt idx="8540">
                  <c:v>41630.916666666701</c:v>
                </c:pt>
                <c:pt idx="8541">
                  <c:v>41630.958333333299</c:v>
                </c:pt>
                <c:pt idx="8542">
                  <c:v>41631</c:v>
                </c:pt>
                <c:pt idx="8543">
                  <c:v>41631.041666666701</c:v>
                </c:pt>
                <c:pt idx="8544">
                  <c:v>41631.083333333299</c:v>
                </c:pt>
                <c:pt idx="8545">
                  <c:v>41631.125</c:v>
                </c:pt>
                <c:pt idx="8546">
                  <c:v>41631.166666666701</c:v>
                </c:pt>
                <c:pt idx="8547">
                  <c:v>41631.208333333299</c:v>
                </c:pt>
                <c:pt idx="8548">
                  <c:v>41631.25</c:v>
                </c:pt>
                <c:pt idx="8549">
                  <c:v>41631.291666666701</c:v>
                </c:pt>
                <c:pt idx="8550">
                  <c:v>41631.333333333299</c:v>
                </c:pt>
                <c:pt idx="8551">
                  <c:v>41631.375</c:v>
                </c:pt>
                <c:pt idx="8552">
                  <c:v>41631.416666666701</c:v>
                </c:pt>
                <c:pt idx="8553">
                  <c:v>41631.458333333299</c:v>
                </c:pt>
                <c:pt idx="8554">
                  <c:v>41631.5</c:v>
                </c:pt>
                <c:pt idx="8555">
                  <c:v>41631.541666666701</c:v>
                </c:pt>
                <c:pt idx="8556">
                  <c:v>41631.583333333299</c:v>
                </c:pt>
                <c:pt idx="8557">
                  <c:v>41631.625</c:v>
                </c:pt>
                <c:pt idx="8558">
                  <c:v>41631.666666666701</c:v>
                </c:pt>
                <c:pt idx="8559">
                  <c:v>41631.708333333299</c:v>
                </c:pt>
                <c:pt idx="8560">
                  <c:v>41631.75</c:v>
                </c:pt>
                <c:pt idx="8561">
                  <c:v>41631.791666666701</c:v>
                </c:pt>
                <c:pt idx="8562">
                  <c:v>41631.833333333299</c:v>
                </c:pt>
                <c:pt idx="8563">
                  <c:v>41631.875</c:v>
                </c:pt>
                <c:pt idx="8564">
                  <c:v>41631.916666666701</c:v>
                </c:pt>
                <c:pt idx="8565">
                  <c:v>41631.958333333299</c:v>
                </c:pt>
                <c:pt idx="8566">
                  <c:v>41632</c:v>
                </c:pt>
                <c:pt idx="8567">
                  <c:v>41632.041666666701</c:v>
                </c:pt>
                <c:pt idx="8568">
                  <c:v>41632.083333333299</c:v>
                </c:pt>
                <c:pt idx="8569">
                  <c:v>41632.125</c:v>
                </c:pt>
                <c:pt idx="8570">
                  <c:v>41632.166666666701</c:v>
                </c:pt>
                <c:pt idx="8571">
                  <c:v>41632.208333333299</c:v>
                </c:pt>
                <c:pt idx="8572">
                  <c:v>41632.25</c:v>
                </c:pt>
                <c:pt idx="8573">
                  <c:v>41632.291666666701</c:v>
                </c:pt>
                <c:pt idx="8574">
                  <c:v>41632.333333333299</c:v>
                </c:pt>
                <c:pt idx="8575">
                  <c:v>41632.375</c:v>
                </c:pt>
                <c:pt idx="8576">
                  <c:v>41632.416666666701</c:v>
                </c:pt>
                <c:pt idx="8577">
                  <c:v>41632.458333333299</c:v>
                </c:pt>
                <c:pt idx="8578">
                  <c:v>41632.5</c:v>
                </c:pt>
                <c:pt idx="8579">
                  <c:v>41632.541666666701</c:v>
                </c:pt>
                <c:pt idx="8580">
                  <c:v>41632.583333333299</c:v>
                </c:pt>
                <c:pt idx="8581">
                  <c:v>41632.625</c:v>
                </c:pt>
                <c:pt idx="8582">
                  <c:v>41632.666666666701</c:v>
                </c:pt>
                <c:pt idx="8583">
                  <c:v>41632.708333333299</c:v>
                </c:pt>
                <c:pt idx="8584">
                  <c:v>41632.75</c:v>
                </c:pt>
                <c:pt idx="8585">
                  <c:v>41632.791666666701</c:v>
                </c:pt>
                <c:pt idx="8586">
                  <c:v>41632.833333333299</c:v>
                </c:pt>
                <c:pt idx="8587">
                  <c:v>41632.875</c:v>
                </c:pt>
                <c:pt idx="8588">
                  <c:v>41632.916666666701</c:v>
                </c:pt>
                <c:pt idx="8589">
                  <c:v>41632.958333333299</c:v>
                </c:pt>
                <c:pt idx="8590">
                  <c:v>41633</c:v>
                </c:pt>
                <c:pt idx="8591">
                  <c:v>41633.041666666701</c:v>
                </c:pt>
                <c:pt idx="8592">
                  <c:v>41633.083333333299</c:v>
                </c:pt>
                <c:pt idx="8593">
                  <c:v>41633.125</c:v>
                </c:pt>
                <c:pt idx="8594">
                  <c:v>41633.166666666701</c:v>
                </c:pt>
                <c:pt idx="8595">
                  <c:v>41633.208333333299</c:v>
                </c:pt>
                <c:pt idx="8596">
                  <c:v>41633.25</c:v>
                </c:pt>
                <c:pt idx="8597">
                  <c:v>41633.291666666701</c:v>
                </c:pt>
                <c:pt idx="8598">
                  <c:v>41633.333333333299</c:v>
                </c:pt>
                <c:pt idx="8599">
                  <c:v>41633.375</c:v>
                </c:pt>
                <c:pt idx="8600">
                  <c:v>41633.416666666701</c:v>
                </c:pt>
                <c:pt idx="8601">
                  <c:v>41633.458333333299</c:v>
                </c:pt>
                <c:pt idx="8602">
                  <c:v>41633.5</c:v>
                </c:pt>
                <c:pt idx="8603">
                  <c:v>41633.541666666701</c:v>
                </c:pt>
                <c:pt idx="8604">
                  <c:v>41633.583333333299</c:v>
                </c:pt>
                <c:pt idx="8605">
                  <c:v>41633.625</c:v>
                </c:pt>
                <c:pt idx="8606">
                  <c:v>41633.666666666701</c:v>
                </c:pt>
                <c:pt idx="8607">
                  <c:v>41633.708333333299</c:v>
                </c:pt>
                <c:pt idx="8608">
                  <c:v>41633.75</c:v>
                </c:pt>
                <c:pt idx="8609">
                  <c:v>41633.791666666701</c:v>
                </c:pt>
                <c:pt idx="8610">
                  <c:v>41633.833333333299</c:v>
                </c:pt>
                <c:pt idx="8611">
                  <c:v>41633.875</c:v>
                </c:pt>
                <c:pt idx="8612">
                  <c:v>41633.916666666701</c:v>
                </c:pt>
                <c:pt idx="8613">
                  <c:v>41633.958333333299</c:v>
                </c:pt>
                <c:pt idx="8614">
                  <c:v>41634</c:v>
                </c:pt>
                <c:pt idx="8615">
                  <c:v>41634.041666666701</c:v>
                </c:pt>
                <c:pt idx="8616">
                  <c:v>41634.083333333299</c:v>
                </c:pt>
                <c:pt idx="8617">
                  <c:v>41634.125</c:v>
                </c:pt>
                <c:pt idx="8618">
                  <c:v>41634.166666666701</c:v>
                </c:pt>
                <c:pt idx="8619">
                  <c:v>41634.208333333299</c:v>
                </c:pt>
                <c:pt idx="8620">
                  <c:v>41634.25</c:v>
                </c:pt>
                <c:pt idx="8621">
                  <c:v>41634.291666666701</c:v>
                </c:pt>
                <c:pt idx="8622">
                  <c:v>41634.333333333299</c:v>
                </c:pt>
                <c:pt idx="8623">
                  <c:v>41634.375</c:v>
                </c:pt>
                <c:pt idx="8624">
                  <c:v>41634.416666666701</c:v>
                </c:pt>
                <c:pt idx="8625">
                  <c:v>41634.458333333299</c:v>
                </c:pt>
                <c:pt idx="8626">
                  <c:v>41634.5</c:v>
                </c:pt>
                <c:pt idx="8627">
                  <c:v>41634.541666666701</c:v>
                </c:pt>
                <c:pt idx="8628">
                  <c:v>41634.583333333299</c:v>
                </c:pt>
                <c:pt idx="8629">
                  <c:v>41634.625</c:v>
                </c:pt>
                <c:pt idx="8630">
                  <c:v>41634.666666666701</c:v>
                </c:pt>
                <c:pt idx="8631">
                  <c:v>41634.708333333299</c:v>
                </c:pt>
                <c:pt idx="8632">
                  <c:v>41634.75</c:v>
                </c:pt>
                <c:pt idx="8633">
                  <c:v>41634.791666666701</c:v>
                </c:pt>
                <c:pt idx="8634">
                  <c:v>41634.833333333299</c:v>
                </c:pt>
                <c:pt idx="8635">
                  <c:v>41634.875</c:v>
                </c:pt>
                <c:pt idx="8636">
                  <c:v>41634.916666666701</c:v>
                </c:pt>
                <c:pt idx="8637">
                  <c:v>41634.958333333299</c:v>
                </c:pt>
                <c:pt idx="8638">
                  <c:v>41635</c:v>
                </c:pt>
                <c:pt idx="8639">
                  <c:v>41635.041666666701</c:v>
                </c:pt>
                <c:pt idx="8640">
                  <c:v>41635.083333333299</c:v>
                </c:pt>
                <c:pt idx="8641">
                  <c:v>41635.125</c:v>
                </c:pt>
                <c:pt idx="8642">
                  <c:v>41635.166666666701</c:v>
                </c:pt>
                <c:pt idx="8643">
                  <c:v>41635.208333333299</c:v>
                </c:pt>
                <c:pt idx="8644">
                  <c:v>41635.25</c:v>
                </c:pt>
                <c:pt idx="8645">
                  <c:v>41635.291666666701</c:v>
                </c:pt>
                <c:pt idx="8646">
                  <c:v>41635.333333333299</c:v>
                </c:pt>
                <c:pt idx="8647">
                  <c:v>41635.375</c:v>
                </c:pt>
                <c:pt idx="8648">
                  <c:v>41635.416666666701</c:v>
                </c:pt>
                <c:pt idx="8649">
                  <c:v>41635.458333333299</c:v>
                </c:pt>
                <c:pt idx="8650">
                  <c:v>41635.5</c:v>
                </c:pt>
                <c:pt idx="8651">
                  <c:v>41635.541666666701</c:v>
                </c:pt>
                <c:pt idx="8652">
                  <c:v>41635.583333333299</c:v>
                </c:pt>
                <c:pt idx="8653">
                  <c:v>41635.625</c:v>
                </c:pt>
                <c:pt idx="8654">
                  <c:v>41635.666666666701</c:v>
                </c:pt>
                <c:pt idx="8655">
                  <c:v>41635.708333333299</c:v>
                </c:pt>
                <c:pt idx="8656">
                  <c:v>41635.75</c:v>
                </c:pt>
                <c:pt idx="8657">
                  <c:v>41635.791666666701</c:v>
                </c:pt>
                <c:pt idx="8658">
                  <c:v>41635.833333333299</c:v>
                </c:pt>
                <c:pt idx="8659">
                  <c:v>41635.875</c:v>
                </c:pt>
                <c:pt idx="8660">
                  <c:v>41635.916666666701</c:v>
                </c:pt>
                <c:pt idx="8661">
                  <c:v>41635.958333333299</c:v>
                </c:pt>
                <c:pt idx="8662">
                  <c:v>41636</c:v>
                </c:pt>
                <c:pt idx="8663">
                  <c:v>41636.041666666701</c:v>
                </c:pt>
                <c:pt idx="8664">
                  <c:v>41636.083333333299</c:v>
                </c:pt>
                <c:pt idx="8665">
                  <c:v>41636.125</c:v>
                </c:pt>
                <c:pt idx="8666">
                  <c:v>41636.166666666701</c:v>
                </c:pt>
                <c:pt idx="8667">
                  <c:v>41636.208333333299</c:v>
                </c:pt>
                <c:pt idx="8668">
                  <c:v>41636.25</c:v>
                </c:pt>
                <c:pt idx="8669">
                  <c:v>41636.291666666701</c:v>
                </c:pt>
                <c:pt idx="8670">
                  <c:v>41636.333333333299</c:v>
                </c:pt>
                <c:pt idx="8671">
                  <c:v>41636.375</c:v>
                </c:pt>
                <c:pt idx="8672">
                  <c:v>41636.416666666701</c:v>
                </c:pt>
                <c:pt idx="8673">
                  <c:v>41636.458333333299</c:v>
                </c:pt>
                <c:pt idx="8674">
                  <c:v>41636.5</c:v>
                </c:pt>
                <c:pt idx="8675">
                  <c:v>41636.541666666701</c:v>
                </c:pt>
                <c:pt idx="8676">
                  <c:v>41636.583333333299</c:v>
                </c:pt>
                <c:pt idx="8677">
                  <c:v>41636.625</c:v>
                </c:pt>
                <c:pt idx="8678">
                  <c:v>41636.666666666701</c:v>
                </c:pt>
                <c:pt idx="8679">
                  <c:v>41636.708333333299</c:v>
                </c:pt>
                <c:pt idx="8680">
                  <c:v>41636.75</c:v>
                </c:pt>
                <c:pt idx="8681">
                  <c:v>41636.791666666701</c:v>
                </c:pt>
                <c:pt idx="8682">
                  <c:v>41636.833333333299</c:v>
                </c:pt>
                <c:pt idx="8683">
                  <c:v>41636.875</c:v>
                </c:pt>
                <c:pt idx="8684">
                  <c:v>41636.916666666701</c:v>
                </c:pt>
                <c:pt idx="8685">
                  <c:v>41636.958333333299</c:v>
                </c:pt>
                <c:pt idx="8686">
                  <c:v>41637</c:v>
                </c:pt>
                <c:pt idx="8687">
                  <c:v>41637.041666666701</c:v>
                </c:pt>
                <c:pt idx="8688">
                  <c:v>41637.083333333299</c:v>
                </c:pt>
                <c:pt idx="8689">
                  <c:v>41637.125</c:v>
                </c:pt>
                <c:pt idx="8690">
                  <c:v>41637.166666666701</c:v>
                </c:pt>
                <c:pt idx="8691">
                  <c:v>41637.208333333299</c:v>
                </c:pt>
                <c:pt idx="8692">
                  <c:v>41637.25</c:v>
                </c:pt>
                <c:pt idx="8693">
                  <c:v>41637.291666666701</c:v>
                </c:pt>
                <c:pt idx="8694">
                  <c:v>41637.333333333299</c:v>
                </c:pt>
                <c:pt idx="8695">
                  <c:v>41637.375</c:v>
                </c:pt>
                <c:pt idx="8696">
                  <c:v>41637.416666666701</c:v>
                </c:pt>
                <c:pt idx="8697">
                  <c:v>41637.458333333299</c:v>
                </c:pt>
                <c:pt idx="8698">
                  <c:v>41637.5</c:v>
                </c:pt>
                <c:pt idx="8699">
                  <c:v>41637.541666666701</c:v>
                </c:pt>
                <c:pt idx="8700">
                  <c:v>41637.583333333299</c:v>
                </c:pt>
                <c:pt idx="8701">
                  <c:v>41637.625</c:v>
                </c:pt>
                <c:pt idx="8702">
                  <c:v>41637.666666666701</c:v>
                </c:pt>
                <c:pt idx="8703">
                  <c:v>41637.708333333299</c:v>
                </c:pt>
                <c:pt idx="8704">
                  <c:v>41637.75</c:v>
                </c:pt>
                <c:pt idx="8705">
                  <c:v>41637.791666666701</c:v>
                </c:pt>
                <c:pt idx="8706">
                  <c:v>41637.833333333299</c:v>
                </c:pt>
                <c:pt idx="8707">
                  <c:v>41637.875</c:v>
                </c:pt>
                <c:pt idx="8708">
                  <c:v>41637.916666666701</c:v>
                </c:pt>
                <c:pt idx="8709">
                  <c:v>41637.958333333299</c:v>
                </c:pt>
                <c:pt idx="8710">
                  <c:v>41638</c:v>
                </c:pt>
                <c:pt idx="8711">
                  <c:v>41638.041666666701</c:v>
                </c:pt>
                <c:pt idx="8712">
                  <c:v>41638.083333333299</c:v>
                </c:pt>
                <c:pt idx="8713">
                  <c:v>41638.125</c:v>
                </c:pt>
                <c:pt idx="8714">
                  <c:v>41638.166666666701</c:v>
                </c:pt>
                <c:pt idx="8715">
                  <c:v>41638.208333333299</c:v>
                </c:pt>
                <c:pt idx="8716">
                  <c:v>41638.25</c:v>
                </c:pt>
                <c:pt idx="8717">
                  <c:v>41638.291666666701</c:v>
                </c:pt>
                <c:pt idx="8718">
                  <c:v>41638.333333333299</c:v>
                </c:pt>
                <c:pt idx="8719">
                  <c:v>41638.375</c:v>
                </c:pt>
                <c:pt idx="8720">
                  <c:v>41638.416666666701</c:v>
                </c:pt>
                <c:pt idx="8721">
                  <c:v>41638.458333333299</c:v>
                </c:pt>
                <c:pt idx="8722">
                  <c:v>41638.5</c:v>
                </c:pt>
                <c:pt idx="8723">
                  <c:v>41638.541666666701</c:v>
                </c:pt>
                <c:pt idx="8724">
                  <c:v>41638.583333333299</c:v>
                </c:pt>
                <c:pt idx="8725">
                  <c:v>41638.625</c:v>
                </c:pt>
                <c:pt idx="8726">
                  <c:v>41638.666666666701</c:v>
                </c:pt>
                <c:pt idx="8727">
                  <c:v>41638.708333333299</c:v>
                </c:pt>
                <c:pt idx="8728">
                  <c:v>41638.75</c:v>
                </c:pt>
                <c:pt idx="8729">
                  <c:v>41638.791666666701</c:v>
                </c:pt>
                <c:pt idx="8730">
                  <c:v>41638.833333333299</c:v>
                </c:pt>
                <c:pt idx="8731">
                  <c:v>41638.875</c:v>
                </c:pt>
                <c:pt idx="8732">
                  <c:v>41638.916666666701</c:v>
                </c:pt>
                <c:pt idx="8733">
                  <c:v>41638.958333333299</c:v>
                </c:pt>
                <c:pt idx="8734">
                  <c:v>41639</c:v>
                </c:pt>
                <c:pt idx="8735">
                  <c:v>41639.041666666701</c:v>
                </c:pt>
                <c:pt idx="8736">
                  <c:v>41639.083333333299</c:v>
                </c:pt>
                <c:pt idx="8737">
                  <c:v>41639.125</c:v>
                </c:pt>
                <c:pt idx="8738">
                  <c:v>41639.166666666701</c:v>
                </c:pt>
                <c:pt idx="8739">
                  <c:v>41639.208333333299</c:v>
                </c:pt>
                <c:pt idx="8740">
                  <c:v>41639.25</c:v>
                </c:pt>
                <c:pt idx="8741">
                  <c:v>41639.291666666701</c:v>
                </c:pt>
                <c:pt idx="8742">
                  <c:v>41639.333333333299</c:v>
                </c:pt>
                <c:pt idx="8743">
                  <c:v>41639.375</c:v>
                </c:pt>
                <c:pt idx="8744">
                  <c:v>41639.416666666701</c:v>
                </c:pt>
                <c:pt idx="8745">
                  <c:v>41639.458333333299</c:v>
                </c:pt>
                <c:pt idx="8746">
                  <c:v>41639.5</c:v>
                </c:pt>
                <c:pt idx="8747">
                  <c:v>41639.541666666701</c:v>
                </c:pt>
                <c:pt idx="8748">
                  <c:v>41639.583333333299</c:v>
                </c:pt>
                <c:pt idx="8749">
                  <c:v>41639.625</c:v>
                </c:pt>
                <c:pt idx="8750">
                  <c:v>41639.666666666701</c:v>
                </c:pt>
                <c:pt idx="8751">
                  <c:v>41639.708333333299</c:v>
                </c:pt>
                <c:pt idx="8752">
                  <c:v>41639.75</c:v>
                </c:pt>
                <c:pt idx="8753">
                  <c:v>41639.791666666701</c:v>
                </c:pt>
                <c:pt idx="8754">
                  <c:v>41639.833333333299</c:v>
                </c:pt>
                <c:pt idx="8755">
                  <c:v>41639.875</c:v>
                </c:pt>
                <c:pt idx="8756">
                  <c:v>41639.916666666701</c:v>
                </c:pt>
                <c:pt idx="8757">
                  <c:v>41639.958333333299</c:v>
                </c:pt>
              </c:numCache>
            </c:numRef>
          </c:xVal>
          <c:yVal>
            <c:numRef>
              <c:f>'789964 Hrly'!$C$5847:$C$14604</c:f>
              <c:numCache>
                <c:formatCode>General</c:formatCode>
                <c:ptCount val="8758"/>
                <c:pt idx="0">
                  <c:v>1106.3</c:v>
                </c:pt>
                <c:pt idx="1">
                  <c:v>1106.3</c:v>
                </c:pt>
                <c:pt idx="2">
                  <c:v>1106.3</c:v>
                </c:pt>
                <c:pt idx="3">
                  <c:v>1106.3</c:v>
                </c:pt>
                <c:pt idx="4">
                  <c:v>1106.3</c:v>
                </c:pt>
                <c:pt idx="5">
                  <c:v>1106.3</c:v>
                </c:pt>
                <c:pt idx="6">
                  <c:v>1106.31</c:v>
                </c:pt>
                <c:pt idx="7">
                  <c:v>1106.31</c:v>
                </c:pt>
                <c:pt idx="8">
                  <c:v>1106.31</c:v>
                </c:pt>
                <c:pt idx="9">
                  <c:v>1106.32</c:v>
                </c:pt>
                <c:pt idx="10">
                  <c:v>1106.32</c:v>
                </c:pt>
                <c:pt idx="11">
                  <c:v>1106.33</c:v>
                </c:pt>
                <c:pt idx="12">
                  <c:v>1106.33</c:v>
                </c:pt>
                <c:pt idx="13">
                  <c:v>1106.3399999999999</c:v>
                </c:pt>
                <c:pt idx="14">
                  <c:v>1106.3399999999999</c:v>
                </c:pt>
                <c:pt idx="15">
                  <c:v>1106.33</c:v>
                </c:pt>
                <c:pt idx="16">
                  <c:v>1106.32</c:v>
                </c:pt>
                <c:pt idx="17">
                  <c:v>1106.3399999999999</c:v>
                </c:pt>
                <c:pt idx="18">
                  <c:v>1106.33</c:v>
                </c:pt>
                <c:pt idx="19">
                  <c:v>1106.3399999999999</c:v>
                </c:pt>
                <c:pt idx="20">
                  <c:v>1106.3399999999999</c:v>
                </c:pt>
                <c:pt idx="21">
                  <c:v>1106.3399999999999</c:v>
                </c:pt>
                <c:pt idx="22">
                  <c:v>1106.3499999999999</c:v>
                </c:pt>
                <c:pt idx="23">
                  <c:v>1106.3399999999999</c:v>
                </c:pt>
                <c:pt idx="24">
                  <c:v>1106.3399999999999</c:v>
                </c:pt>
                <c:pt idx="25">
                  <c:v>1106.3599999999999</c:v>
                </c:pt>
                <c:pt idx="26">
                  <c:v>1106.3399999999999</c:v>
                </c:pt>
                <c:pt idx="27">
                  <c:v>1106.33</c:v>
                </c:pt>
                <c:pt idx="28">
                  <c:v>1106.3399999999999</c:v>
                </c:pt>
                <c:pt idx="29">
                  <c:v>1106.3399999999999</c:v>
                </c:pt>
                <c:pt idx="30">
                  <c:v>1106.3499999999999</c:v>
                </c:pt>
                <c:pt idx="31">
                  <c:v>1106.3399999999999</c:v>
                </c:pt>
                <c:pt idx="32">
                  <c:v>1106.3499999999999</c:v>
                </c:pt>
                <c:pt idx="33">
                  <c:v>1106.3399999999999</c:v>
                </c:pt>
                <c:pt idx="34">
                  <c:v>1106.33</c:v>
                </c:pt>
                <c:pt idx="35">
                  <c:v>1106.3399999999999</c:v>
                </c:pt>
                <c:pt idx="36">
                  <c:v>1106.33</c:v>
                </c:pt>
                <c:pt idx="37">
                  <c:v>1106.3399999999999</c:v>
                </c:pt>
                <c:pt idx="38">
                  <c:v>1106.33</c:v>
                </c:pt>
                <c:pt idx="39">
                  <c:v>1106.3399999999999</c:v>
                </c:pt>
                <c:pt idx="40">
                  <c:v>1106.32</c:v>
                </c:pt>
                <c:pt idx="41">
                  <c:v>1106.33</c:v>
                </c:pt>
                <c:pt idx="42">
                  <c:v>1106.33</c:v>
                </c:pt>
                <c:pt idx="43">
                  <c:v>1106.31</c:v>
                </c:pt>
                <c:pt idx="44">
                  <c:v>1106.32</c:v>
                </c:pt>
                <c:pt idx="45">
                  <c:v>1106.32</c:v>
                </c:pt>
                <c:pt idx="46">
                  <c:v>1106.3</c:v>
                </c:pt>
                <c:pt idx="47">
                  <c:v>1106.29</c:v>
                </c:pt>
                <c:pt idx="48">
                  <c:v>1106.31</c:v>
                </c:pt>
                <c:pt idx="49">
                  <c:v>1106.3</c:v>
                </c:pt>
                <c:pt idx="50">
                  <c:v>1106.3</c:v>
                </c:pt>
                <c:pt idx="51">
                  <c:v>1106.3</c:v>
                </c:pt>
                <c:pt idx="52">
                  <c:v>1106.29</c:v>
                </c:pt>
                <c:pt idx="53">
                  <c:v>1106.29</c:v>
                </c:pt>
                <c:pt idx="54">
                  <c:v>1106.29</c:v>
                </c:pt>
                <c:pt idx="55">
                  <c:v>1106.29</c:v>
                </c:pt>
                <c:pt idx="56">
                  <c:v>1106.28</c:v>
                </c:pt>
                <c:pt idx="57">
                  <c:v>1106.3</c:v>
                </c:pt>
                <c:pt idx="58">
                  <c:v>1106.31</c:v>
                </c:pt>
                <c:pt idx="59">
                  <c:v>1106.28</c:v>
                </c:pt>
                <c:pt idx="60">
                  <c:v>1106.3</c:v>
                </c:pt>
                <c:pt idx="61">
                  <c:v>1106.29</c:v>
                </c:pt>
                <c:pt idx="62">
                  <c:v>1106.27</c:v>
                </c:pt>
                <c:pt idx="63">
                  <c:v>1106.27</c:v>
                </c:pt>
                <c:pt idx="64">
                  <c:v>1106.29</c:v>
                </c:pt>
                <c:pt idx="65">
                  <c:v>1106.29</c:v>
                </c:pt>
                <c:pt idx="66">
                  <c:v>1106.28</c:v>
                </c:pt>
                <c:pt idx="67">
                  <c:v>1106.3</c:v>
                </c:pt>
                <c:pt idx="68">
                  <c:v>1106.31</c:v>
                </c:pt>
                <c:pt idx="69">
                  <c:v>1106.31</c:v>
                </c:pt>
                <c:pt idx="70">
                  <c:v>1106.31</c:v>
                </c:pt>
                <c:pt idx="71">
                  <c:v>1106.32</c:v>
                </c:pt>
                <c:pt idx="72">
                  <c:v>1106.3399999999999</c:v>
                </c:pt>
                <c:pt idx="73">
                  <c:v>1106.32</c:v>
                </c:pt>
                <c:pt idx="74">
                  <c:v>1106.33</c:v>
                </c:pt>
                <c:pt idx="75">
                  <c:v>1106.33</c:v>
                </c:pt>
                <c:pt idx="76">
                  <c:v>1106.3499999999999</c:v>
                </c:pt>
                <c:pt idx="77">
                  <c:v>1106.32</c:v>
                </c:pt>
                <c:pt idx="78">
                  <c:v>1106.3399999999999</c:v>
                </c:pt>
                <c:pt idx="79">
                  <c:v>1106.32</c:v>
                </c:pt>
                <c:pt idx="80">
                  <c:v>1106.33</c:v>
                </c:pt>
                <c:pt idx="81">
                  <c:v>1106.32</c:v>
                </c:pt>
                <c:pt idx="82">
                  <c:v>1106.32</c:v>
                </c:pt>
                <c:pt idx="83">
                  <c:v>1106.31</c:v>
                </c:pt>
                <c:pt idx="84">
                  <c:v>1106.31</c:v>
                </c:pt>
                <c:pt idx="85">
                  <c:v>1106.3</c:v>
                </c:pt>
                <c:pt idx="86">
                  <c:v>1106.3</c:v>
                </c:pt>
                <c:pt idx="87">
                  <c:v>1106.31</c:v>
                </c:pt>
                <c:pt idx="88">
                  <c:v>1106.3</c:v>
                </c:pt>
                <c:pt idx="89">
                  <c:v>1106.3</c:v>
                </c:pt>
                <c:pt idx="90">
                  <c:v>1106.29</c:v>
                </c:pt>
                <c:pt idx="91">
                  <c:v>1106.28</c:v>
                </c:pt>
                <c:pt idx="92">
                  <c:v>1106.29</c:v>
                </c:pt>
                <c:pt idx="93">
                  <c:v>1106.3</c:v>
                </c:pt>
                <c:pt idx="94">
                  <c:v>1106.3</c:v>
                </c:pt>
                <c:pt idx="95">
                  <c:v>1106.3</c:v>
                </c:pt>
                <c:pt idx="96">
                  <c:v>1106.31</c:v>
                </c:pt>
                <c:pt idx="97">
                  <c:v>1106.3</c:v>
                </c:pt>
                <c:pt idx="98">
                  <c:v>1106.33</c:v>
                </c:pt>
                <c:pt idx="99">
                  <c:v>1106.32</c:v>
                </c:pt>
                <c:pt idx="100">
                  <c:v>1106.31</c:v>
                </c:pt>
                <c:pt idx="101">
                  <c:v>1106.33</c:v>
                </c:pt>
                <c:pt idx="102">
                  <c:v>1106.33</c:v>
                </c:pt>
                <c:pt idx="103">
                  <c:v>1106.33</c:v>
                </c:pt>
                <c:pt idx="104">
                  <c:v>1106.3499999999999</c:v>
                </c:pt>
                <c:pt idx="105">
                  <c:v>1106.33</c:v>
                </c:pt>
                <c:pt idx="106">
                  <c:v>1106.31</c:v>
                </c:pt>
                <c:pt idx="107">
                  <c:v>1106.3399999999999</c:v>
                </c:pt>
                <c:pt idx="108">
                  <c:v>1106.3399999999999</c:v>
                </c:pt>
                <c:pt idx="109">
                  <c:v>1106.32</c:v>
                </c:pt>
                <c:pt idx="110">
                  <c:v>1106.3399999999999</c:v>
                </c:pt>
                <c:pt idx="111">
                  <c:v>1106.3399999999999</c:v>
                </c:pt>
                <c:pt idx="112">
                  <c:v>1106.32</c:v>
                </c:pt>
                <c:pt idx="113">
                  <c:v>1106.31</c:v>
                </c:pt>
                <c:pt idx="114">
                  <c:v>1106.32</c:v>
                </c:pt>
                <c:pt idx="115">
                  <c:v>1106.31</c:v>
                </c:pt>
                <c:pt idx="116">
                  <c:v>1106.3</c:v>
                </c:pt>
                <c:pt idx="117">
                  <c:v>1106.3</c:v>
                </c:pt>
                <c:pt idx="118">
                  <c:v>1106.3</c:v>
                </c:pt>
                <c:pt idx="119">
                  <c:v>1106.29</c:v>
                </c:pt>
                <c:pt idx="120">
                  <c:v>1106.28</c:v>
                </c:pt>
                <c:pt idx="121">
                  <c:v>1106.29</c:v>
                </c:pt>
                <c:pt idx="122">
                  <c:v>1106.3</c:v>
                </c:pt>
                <c:pt idx="123">
                  <c:v>1106.28</c:v>
                </c:pt>
                <c:pt idx="124">
                  <c:v>1106.28</c:v>
                </c:pt>
                <c:pt idx="125">
                  <c:v>1106.29</c:v>
                </c:pt>
                <c:pt idx="126">
                  <c:v>1106.28</c:v>
                </c:pt>
                <c:pt idx="127">
                  <c:v>1106.28</c:v>
                </c:pt>
                <c:pt idx="128">
                  <c:v>1106.27</c:v>
                </c:pt>
                <c:pt idx="129">
                  <c:v>1106.27</c:v>
                </c:pt>
                <c:pt idx="130">
                  <c:v>1106.26</c:v>
                </c:pt>
                <c:pt idx="131">
                  <c:v>1106.26</c:v>
                </c:pt>
                <c:pt idx="132">
                  <c:v>1106.26</c:v>
                </c:pt>
                <c:pt idx="133">
                  <c:v>1106.27</c:v>
                </c:pt>
                <c:pt idx="134">
                  <c:v>1106.29</c:v>
                </c:pt>
                <c:pt idx="135">
                  <c:v>1106.27</c:v>
                </c:pt>
                <c:pt idx="136">
                  <c:v>1106.28</c:v>
                </c:pt>
                <c:pt idx="137">
                  <c:v>1106.26</c:v>
                </c:pt>
                <c:pt idx="138">
                  <c:v>1106.27</c:v>
                </c:pt>
                <c:pt idx="139">
                  <c:v>1106.27</c:v>
                </c:pt>
                <c:pt idx="140">
                  <c:v>1106.27</c:v>
                </c:pt>
                <c:pt idx="141">
                  <c:v>1106.28</c:v>
                </c:pt>
                <c:pt idx="142">
                  <c:v>1106.3</c:v>
                </c:pt>
                <c:pt idx="143">
                  <c:v>1106.31</c:v>
                </c:pt>
                <c:pt idx="144">
                  <c:v>1106.3</c:v>
                </c:pt>
                <c:pt idx="145">
                  <c:v>1106.31</c:v>
                </c:pt>
                <c:pt idx="146">
                  <c:v>1106.3399999999999</c:v>
                </c:pt>
                <c:pt idx="147">
                  <c:v>1106.3399999999999</c:v>
                </c:pt>
                <c:pt idx="148">
                  <c:v>1106.3399999999999</c:v>
                </c:pt>
                <c:pt idx="149">
                  <c:v>1106.33</c:v>
                </c:pt>
                <c:pt idx="150">
                  <c:v>1106.33</c:v>
                </c:pt>
                <c:pt idx="151">
                  <c:v>1106.3399999999999</c:v>
                </c:pt>
                <c:pt idx="152">
                  <c:v>1106.32</c:v>
                </c:pt>
                <c:pt idx="153">
                  <c:v>1106.32</c:v>
                </c:pt>
                <c:pt idx="154">
                  <c:v>1106.3</c:v>
                </c:pt>
                <c:pt idx="155">
                  <c:v>1106.32</c:v>
                </c:pt>
                <c:pt idx="156">
                  <c:v>1106.32</c:v>
                </c:pt>
                <c:pt idx="157">
                  <c:v>1106.31</c:v>
                </c:pt>
                <c:pt idx="158">
                  <c:v>1106.31</c:v>
                </c:pt>
                <c:pt idx="159">
                  <c:v>1106.32</c:v>
                </c:pt>
                <c:pt idx="160">
                  <c:v>1106.29</c:v>
                </c:pt>
                <c:pt idx="161">
                  <c:v>1106.31</c:v>
                </c:pt>
                <c:pt idx="162">
                  <c:v>1106.29</c:v>
                </c:pt>
                <c:pt idx="163">
                  <c:v>1106.27</c:v>
                </c:pt>
                <c:pt idx="164">
                  <c:v>1106.28</c:v>
                </c:pt>
                <c:pt idx="165">
                  <c:v>1106.27</c:v>
                </c:pt>
                <c:pt idx="166">
                  <c:v>1106.28</c:v>
                </c:pt>
                <c:pt idx="167">
                  <c:v>1106.28</c:v>
                </c:pt>
                <c:pt idx="168">
                  <c:v>1106.27</c:v>
                </c:pt>
                <c:pt idx="169">
                  <c:v>1106.27</c:v>
                </c:pt>
                <c:pt idx="170">
                  <c:v>1106.27</c:v>
                </c:pt>
                <c:pt idx="171">
                  <c:v>1106.28</c:v>
                </c:pt>
                <c:pt idx="172">
                  <c:v>1106.3</c:v>
                </c:pt>
                <c:pt idx="173">
                  <c:v>1106.3</c:v>
                </c:pt>
                <c:pt idx="174">
                  <c:v>1106.29</c:v>
                </c:pt>
                <c:pt idx="175">
                  <c:v>1106.26</c:v>
                </c:pt>
                <c:pt idx="176">
                  <c:v>1106.29</c:v>
                </c:pt>
                <c:pt idx="177">
                  <c:v>1106.28</c:v>
                </c:pt>
                <c:pt idx="178">
                  <c:v>1106.3</c:v>
                </c:pt>
                <c:pt idx="179">
                  <c:v>1106.3</c:v>
                </c:pt>
                <c:pt idx="180">
                  <c:v>1106.31</c:v>
                </c:pt>
                <c:pt idx="181">
                  <c:v>1106.3</c:v>
                </c:pt>
                <c:pt idx="182">
                  <c:v>1106.33</c:v>
                </c:pt>
                <c:pt idx="183">
                  <c:v>1106.32</c:v>
                </c:pt>
                <c:pt idx="184">
                  <c:v>1106.31</c:v>
                </c:pt>
                <c:pt idx="185">
                  <c:v>1106.31</c:v>
                </c:pt>
                <c:pt idx="186">
                  <c:v>1106.3</c:v>
                </c:pt>
                <c:pt idx="187">
                  <c:v>1106.3</c:v>
                </c:pt>
                <c:pt idx="188">
                  <c:v>1106.29</c:v>
                </c:pt>
                <c:pt idx="189">
                  <c:v>1106.28</c:v>
                </c:pt>
                <c:pt idx="190">
                  <c:v>1106.28</c:v>
                </c:pt>
                <c:pt idx="191">
                  <c:v>1106.27</c:v>
                </c:pt>
                <c:pt idx="192">
                  <c:v>1106.28</c:v>
                </c:pt>
                <c:pt idx="193">
                  <c:v>1106.28</c:v>
                </c:pt>
                <c:pt idx="194">
                  <c:v>1106.27</c:v>
                </c:pt>
                <c:pt idx="195">
                  <c:v>1106.28</c:v>
                </c:pt>
                <c:pt idx="196">
                  <c:v>1106.28</c:v>
                </c:pt>
                <c:pt idx="197">
                  <c:v>1106.27</c:v>
                </c:pt>
                <c:pt idx="198">
                  <c:v>1106.25</c:v>
                </c:pt>
                <c:pt idx="199">
                  <c:v>1106.27</c:v>
                </c:pt>
                <c:pt idx="200">
                  <c:v>1106.23</c:v>
                </c:pt>
                <c:pt idx="201">
                  <c:v>1106.23</c:v>
                </c:pt>
                <c:pt idx="202">
                  <c:v>1106.22</c:v>
                </c:pt>
                <c:pt idx="203">
                  <c:v>1106.23</c:v>
                </c:pt>
                <c:pt idx="204">
                  <c:v>1106.22</c:v>
                </c:pt>
                <c:pt idx="205">
                  <c:v>1106.21</c:v>
                </c:pt>
                <c:pt idx="206">
                  <c:v>1106.21</c:v>
                </c:pt>
                <c:pt idx="207">
                  <c:v>1106.22</c:v>
                </c:pt>
                <c:pt idx="208">
                  <c:v>1106.21</c:v>
                </c:pt>
                <c:pt idx="209">
                  <c:v>1106.23</c:v>
                </c:pt>
                <c:pt idx="210">
                  <c:v>1106.2</c:v>
                </c:pt>
                <c:pt idx="211">
                  <c:v>1106.21</c:v>
                </c:pt>
                <c:pt idx="212">
                  <c:v>1106.19</c:v>
                </c:pt>
                <c:pt idx="213">
                  <c:v>1106.2</c:v>
                </c:pt>
                <c:pt idx="214">
                  <c:v>1106.21</c:v>
                </c:pt>
                <c:pt idx="215">
                  <c:v>1106.19</c:v>
                </c:pt>
                <c:pt idx="216">
                  <c:v>1106.2</c:v>
                </c:pt>
                <c:pt idx="217">
                  <c:v>1106.22</c:v>
                </c:pt>
                <c:pt idx="218">
                  <c:v>1106.21</c:v>
                </c:pt>
                <c:pt idx="219">
                  <c:v>1106.22</c:v>
                </c:pt>
                <c:pt idx="220">
                  <c:v>1106.24</c:v>
                </c:pt>
                <c:pt idx="221">
                  <c:v>1106.24</c:v>
                </c:pt>
                <c:pt idx="222">
                  <c:v>1106.26</c:v>
                </c:pt>
                <c:pt idx="223">
                  <c:v>1106.25</c:v>
                </c:pt>
                <c:pt idx="224">
                  <c:v>1106.24</c:v>
                </c:pt>
                <c:pt idx="225">
                  <c:v>1106.25</c:v>
                </c:pt>
                <c:pt idx="226">
                  <c:v>1106.26</c:v>
                </c:pt>
                <c:pt idx="227">
                  <c:v>1106.24</c:v>
                </c:pt>
                <c:pt idx="228">
                  <c:v>1106.26</c:v>
                </c:pt>
                <c:pt idx="229">
                  <c:v>1106.27</c:v>
                </c:pt>
                <c:pt idx="230">
                  <c:v>1106.28</c:v>
                </c:pt>
                <c:pt idx="231">
                  <c:v>1106.27</c:v>
                </c:pt>
                <c:pt idx="232">
                  <c:v>1106.27</c:v>
                </c:pt>
                <c:pt idx="233">
                  <c:v>1106.29</c:v>
                </c:pt>
                <c:pt idx="234">
                  <c:v>1106.29</c:v>
                </c:pt>
                <c:pt idx="235">
                  <c:v>1106.3</c:v>
                </c:pt>
                <c:pt idx="236">
                  <c:v>1106.3</c:v>
                </c:pt>
                <c:pt idx="237">
                  <c:v>1106.3</c:v>
                </c:pt>
                <c:pt idx="238">
                  <c:v>1106.31</c:v>
                </c:pt>
                <c:pt idx="239">
                  <c:v>1106.31</c:v>
                </c:pt>
                <c:pt idx="240">
                  <c:v>1106.31</c:v>
                </c:pt>
                <c:pt idx="241">
                  <c:v>1106.3</c:v>
                </c:pt>
                <c:pt idx="242">
                  <c:v>1106.31</c:v>
                </c:pt>
                <c:pt idx="243">
                  <c:v>1106.33</c:v>
                </c:pt>
                <c:pt idx="244">
                  <c:v>1106.3399999999999</c:v>
                </c:pt>
                <c:pt idx="245">
                  <c:v>1106.3499999999999</c:v>
                </c:pt>
                <c:pt idx="246">
                  <c:v>1106.3499999999999</c:v>
                </c:pt>
                <c:pt idx="247">
                  <c:v>1106.33</c:v>
                </c:pt>
                <c:pt idx="248">
                  <c:v>1106.3599999999999</c:v>
                </c:pt>
                <c:pt idx="249">
                  <c:v>1106.3499999999999</c:v>
                </c:pt>
                <c:pt idx="250">
                  <c:v>1106.33</c:v>
                </c:pt>
                <c:pt idx="251">
                  <c:v>1106.33</c:v>
                </c:pt>
                <c:pt idx="252">
                  <c:v>1106.3399999999999</c:v>
                </c:pt>
                <c:pt idx="253">
                  <c:v>1106.33</c:v>
                </c:pt>
                <c:pt idx="254">
                  <c:v>1106.33</c:v>
                </c:pt>
                <c:pt idx="255">
                  <c:v>1106.33</c:v>
                </c:pt>
                <c:pt idx="256">
                  <c:v>1106.3499999999999</c:v>
                </c:pt>
                <c:pt idx="257">
                  <c:v>1106.3599999999999</c:v>
                </c:pt>
                <c:pt idx="258">
                  <c:v>1106.3499999999999</c:v>
                </c:pt>
                <c:pt idx="259">
                  <c:v>1106.3499999999999</c:v>
                </c:pt>
                <c:pt idx="260">
                  <c:v>1106.3399999999999</c:v>
                </c:pt>
                <c:pt idx="261">
                  <c:v>1106.3499999999999</c:v>
                </c:pt>
                <c:pt idx="262">
                  <c:v>1106.33</c:v>
                </c:pt>
                <c:pt idx="263">
                  <c:v>1106.31</c:v>
                </c:pt>
                <c:pt idx="264">
                  <c:v>1106.3399999999999</c:v>
                </c:pt>
                <c:pt idx="265">
                  <c:v>1106.31</c:v>
                </c:pt>
                <c:pt idx="266">
                  <c:v>1106.3399999999999</c:v>
                </c:pt>
                <c:pt idx="267">
                  <c:v>1106.32</c:v>
                </c:pt>
                <c:pt idx="268">
                  <c:v>1106.3</c:v>
                </c:pt>
                <c:pt idx="269">
                  <c:v>1106.31</c:v>
                </c:pt>
                <c:pt idx="270">
                  <c:v>1106.3</c:v>
                </c:pt>
                <c:pt idx="271">
                  <c:v>1106.3</c:v>
                </c:pt>
                <c:pt idx="272">
                  <c:v>1106.28</c:v>
                </c:pt>
                <c:pt idx="273">
                  <c:v>1106.27</c:v>
                </c:pt>
                <c:pt idx="274">
                  <c:v>1106.23</c:v>
                </c:pt>
                <c:pt idx="275">
                  <c:v>1106.23</c:v>
                </c:pt>
                <c:pt idx="276">
                  <c:v>1106.24</c:v>
                </c:pt>
                <c:pt idx="277">
                  <c:v>1106.22</c:v>
                </c:pt>
                <c:pt idx="278">
                  <c:v>1106.22</c:v>
                </c:pt>
                <c:pt idx="279">
                  <c:v>1106.21</c:v>
                </c:pt>
                <c:pt idx="280">
                  <c:v>1106.23</c:v>
                </c:pt>
                <c:pt idx="281">
                  <c:v>1106.23</c:v>
                </c:pt>
                <c:pt idx="282">
                  <c:v>1106.23</c:v>
                </c:pt>
                <c:pt idx="283">
                  <c:v>1106.21</c:v>
                </c:pt>
                <c:pt idx="284">
                  <c:v>1106.22</c:v>
                </c:pt>
                <c:pt idx="285">
                  <c:v>1106.21</c:v>
                </c:pt>
                <c:pt idx="286">
                  <c:v>1106.21</c:v>
                </c:pt>
                <c:pt idx="287">
                  <c:v>1106.21</c:v>
                </c:pt>
                <c:pt idx="288">
                  <c:v>1106.21</c:v>
                </c:pt>
                <c:pt idx="289">
                  <c:v>1106.2</c:v>
                </c:pt>
                <c:pt idx="290">
                  <c:v>1106.22</c:v>
                </c:pt>
                <c:pt idx="291">
                  <c:v>1106.2</c:v>
                </c:pt>
                <c:pt idx="292">
                  <c:v>1106.22</c:v>
                </c:pt>
                <c:pt idx="293">
                  <c:v>1106.23</c:v>
                </c:pt>
                <c:pt idx="294">
                  <c:v>1106.22</c:v>
                </c:pt>
                <c:pt idx="295">
                  <c:v>1106.23</c:v>
                </c:pt>
                <c:pt idx="296">
                  <c:v>1106.23</c:v>
                </c:pt>
                <c:pt idx="297">
                  <c:v>1106.21</c:v>
                </c:pt>
                <c:pt idx="298">
                  <c:v>1106.2</c:v>
                </c:pt>
                <c:pt idx="299">
                  <c:v>1106.22</c:v>
                </c:pt>
                <c:pt idx="300">
                  <c:v>1106.22</c:v>
                </c:pt>
                <c:pt idx="301">
                  <c:v>1106.21</c:v>
                </c:pt>
                <c:pt idx="302">
                  <c:v>1106.21</c:v>
                </c:pt>
                <c:pt idx="303">
                  <c:v>1106.23</c:v>
                </c:pt>
                <c:pt idx="304">
                  <c:v>1106.26</c:v>
                </c:pt>
                <c:pt idx="305">
                  <c:v>1106.22</c:v>
                </c:pt>
                <c:pt idx="306">
                  <c:v>1106.22</c:v>
                </c:pt>
                <c:pt idx="307">
                  <c:v>1106.24</c:v>
                </c:pt>
                <c:pt idx="308">
                  <c:v>1106.23</c:v>
                </c:pt>
                <c:pt idx="309">
                  <c:v>1106.22</c:v>
                </c:pt>
                <c:pt idx="310">
                  <c:v>1106.22</c:v>
                </c:pt>
                <c:pt idx="311">
                  <c:v>1106.21</c:v>
                </c:pt>
                <c:pt idx="312">
                  <c:v>1106.2</c:v>
                </c:pt>
                <c:pt idx="313">
                  <c:v>1106.22</c:v>
                </c:pt>
                <c:pt idx="314">
                  <c:v>1106.19</c:v>
                </c:pt>
                <c:pt idx="315">
                  <c:v>1106.2</c:v>
                </c:pt>
                <c:pt idx="316">
                  <c:v>1106.2</c:v>
                </c:pt>
                <c:pt idx="317">
                  <c:v>1106.2</c:v>
                </c:pt>
                <c:pt idx="318">
                  <c:v>1106.22</c:v>
                </c:pt>
                <c:pt idx="319">
                  <c:v>1106.21</c:v>
                </c:pt>
                <c:pt idx="320">
                  <c:v>1106.19</c:v>
                </c:pt>
                <c:pt idx="321">
                  <c:v>1106.18</c:v>
                </c:pt>
                <c:pt idx="322">
                  <c:v>1106.2</c:v>
                </c:pt>
                <c:pt idx="323">
                  <c:v>1106.19</c:v>
                </c:pt>
                <c:pt idx="324">
                  <c:v>1106.1600000000001</c:v>
                </c:pt>
                <c:pt idx="325">
                  <c:v>1106.2</c:v>
                </c:pt>
                <c:pt idx="326">
                  <c:v>1106.17</c:v>
                </c:pt>
                <c:pt idx="327">
                  <c:v>1106.18</c:v>
                </c:pt>
                <c:pt idx="328">
                  <c:v>1106.24</c:v>
                </c:pt>
                <c:pt idx="329">
                  <c:v>1106.2</c:v>
                </c:pt>
                <c:pt idx="330">
                  <c:v>1106.22</c:v>
                </c:pt>
                <c:pt idx="331">
                  <c:v>1106.21</c:v>
                </c:pt>
                <c:pt idx="332">
                  <c:v>1106.21</c:v>
                </c:pt>
                <c:pt idx="333">
                  <c:v>1106.22</c:v>
                </c:pt>
                <c:pt idx="334">
                  <c:v>1106.23</c:v>
                </c:pt>
                <c:pt idx="335">
                  <c:v>1106.22</c:v>
                </c:pt>
                <c:pt idx="336">
                  <c:v>1106.22</c:v>
                </c:pt>
                <c:pt idx="337">
                  <c:v>1106.22</c:v>
                </c:pt>
                <c:pt idx="338">
                  <c:v>1106.24</c:v>
                </c:pt>
                <c:pt idx="339">
                  <c:v>1106.22</c:v>
                </c:pt>
                <c:pt idx="340">
                  <c:v>1106.22</c:v>
                </c:pt>
                <c:pt idx="341">
                  <c:v>1106.23</c:v>
                </c:pt>
                <c:pt idx="342">
                  <c:v>1106.24</c:v>
                </c:pt>
                <c:pt idx="343">
                  <c:v>1106.23</c:v>
                </c:pt>
                <c:pt idx="344">
                  <c:v>1106.24</c:v>
                </c:pt>
                <c:pt idx="345">
                  <c:v>1106.23</c:v>
                </c:pt>
                <c:pt idx="346">
                  <c:v>1106.22</c:v>
                </c:pt>
                <c:pt idx="347">
                  <c:v>1106.22</c:v>
                </c:pt>
                <c:pt idx="348">
                  <c:v>1106.22</c:v>
                </c:pt>
                <c:pt idx="349">
                  <c:v>1106.23</c:v>
                </c:pt>
                <c:pt idx="350">
                  <c:v>1106.23</c:v>
                </c:pt>
                <c:pt idx="351">
                  <c:v>1106.24</c:v>
                </c:pt>
                <c:pt idx="352">
                  <c:v>1106.26</c:v>
                </c:pt>
                <c:pt idx="353">
                  <c:v>1106.26</c:v>
                </c:pt>
                <c:pt idx="354">
                  <c:v>1106.26</c:v>
                </c:pt>
                <c:pt idx="355">
                  <c:v>1106.26</c:v>
                </c:pt>
                <c:pt idx="356">
                  <c:v>1106.28</c:v>
                </c:pt>
                <c:pt idx="357">
                  <c:v>1106.27</c:v>
                </c:pt>
                <c:pt idx="358">
                  <c:v>1106.29</c:v>
                </c:pt>
                <c:pt idx="359">
                  <c:v>1106.28</c:v>
                </c:pt>
                <c:pt idx="360">
                  <c:v>1106.29</c:v>
                </c:pt>
                <c:pt idx="361">
                  <c:v>1106.29</c:v>
                </c:pt>
                <c:pt idx="362">
                  <c:v>1106.3</c:v>
                </c:pt>
                <c:pt idx="363">
                  <c:v>1106.31</c:v>
                </c:pt>
                <c:pt idx="364">
                  <c:v>1106.29</c:v>
                </c:pt>
                <c:pt idx="365">
                  <c:v>1106.31</c:v>
                </c:pt>
                <c:pt idx="366">
                  <c:v>1106.3</c:v>
                </c:pt>
                <c:pt idx="367">
                  <c:v>1106.29</c:v>
                </c:pt>
                <c:pt idx="368">
                  <c:v>1106.3</c:v>
                </c:pt>
                <c:pt idx="369">
                  <c:v>1106.3</c:v>
                </c:pt>
                <c:pt idx="370">
                  <c:v>1106.29</c:v>
                </c:pt>
                <c:pt idx="371">
                  <c:v>1106.25</c:v>
                </c:pt>
                <c:pt idx="372">
                  <c:v>1106.27</c:v>
                </c:pt>
                <c:pt idx="373">
                  <c:v>1106.26</c:v>
                </c:pt>
                <c:pt idx="374">
                  <c:v>1106.25</c:v>
                </c:pt>
                <c:pt idx="375">
                  <c:v>1106.23</c:v>
                </c:pt>
                <c:pt idx="376">
                  <c:v>1106.22</c:v>
                </c:pt>
                <c:pt idx="377">
                  <c:v>1106.21</c:v>
                </c:pt>
                <c:pt idx="378">
                  <c:v>1106.21</c:v>
                </c:pt>
                <c:pt idx="379">
                  <c:v>1106.18</c:v>
                </c:pt>
                <c:pt idx="380">
                  <c:v>1106.18</c:v>
                </c:pt>
                <c:pt idx="381">
                  <c:v>1106.18</c:v>
                </c:pt>
                <c:pt idx="382">
                  <c:v>1106.18</c:v>
                </c:pt>
                <c:pt idx="383">
                  <c:v>1106.1600000000001</c:v>
                </c:pt>
                <c:pt idx="384">
                  <c:v>1106.17</c:v>
                </c:pt>
                <c:pt idx="385">
                  <c:v>1106.1500000000001</c:v>
                </c:pt>
                <c:pt idx="386">
                  <c:v>1106.17</c:v>
                </c:pt>
                <c:pt idx="387">
                  <c:v>1106.1600000000001</c:v>
                </c:pt>
                <c:pt idx="388">
                  <c:v>1106.1600000000001</c:v>
                </c:pt>
                <c:pt idx="389">
                  <c:v>1106.1500000000001</c:v>
                </c:pt>
                <c:pt idx="390">
                  <c:v>1106.17</c:v>
                </c:pt>
                <c:pt idx="391">
                  <c:v>1106.17</c:v>
                </c:pt>
                <c:pt idx="392">
                  <c:v>1106.1600000000001</c:v>
                </c:pt>
                <c:pt idx="393">
                  <c:v>1106.18</c:v>
                </c:pt>
                <c:pt idx="394">
                  <c:v>1106.1600000000001</c:v>
                </c:pt>
                <c:pt idx="395">
                  <c:v>1106.17</c:v>
                </c:pt>
                <c:pt idx="396">
                  <c:v>1106.1600000000001</c:v>
                </c:pt>
                <c:pt idx="397">
                  <c:v>1106.1600000000001</c:v>
                </c:pt>
                <c:pt idx="398">
                  <c:v>1106.1600000000001</c:v>
                </c:pt>
                <c:pt idx="399">
                  <c:v>1106.17</c:v>
                </c:pt>
                <c:pt idx="400">
                  <c:v>1106.1500000000001</c:v>
                </c:pt>
                <c:pt idx="401">
                  <c:v>1106.1500000000001</c:v>
                </c:pt>
                <c:pt idx="402">
                  <c:v>1106.1600000000001</c:v>
                </c:pt>
                <c:pt idx="403">
                  <c:v>1106.17</c:v>
                </c:pt>
                <c:pt idx="404">
                  <c:v>1106.1600000000001</c:v>
                </c:pt>
                <c:pt idx="405">
                  <c:v>1106.17</c:v>
                </c:pt>
                <c:pt idx="406">
                  <c:v>1106.17</c:v>
                </c:pt>
                <c:pt idx="407">
                  <c:v>1106.17</c:v>
                </c:pt>
                <c:pt idx="408">
                  <c:v>1106.19</c:v>
                </c:pt>
                <c:pt idx="409">
                  <c:v>1106.19</c:v>
                </c:pt>
                <c:pt idx="410">
                  <c:v>1106.2</c:v>
                </c:pt>
                <c:pt idx="411">
                  <c:v>1106.21</c:v>
                </c:pt>
                <c:pt idx="412">
                  <c:v>1106.23</c:v>
                </c:pt>
                <c:pt idx="413">
                  <c:v>1106.24</c:v>
                </c:pt>
                <c:pt idx="414">
                  <c:v>1106.25</c:v>
                </c:pt>
                <c:pt idx="415">
                  <c:v>1106.25</c:v>
                </c:pt>
                <c:pt idx="416">
                  <c:v>1106.25</c:v>
                </c:pt>
                <c:pt idx="417">
                  <c:v>1106.26</c:v>
                </c:pt>
                <c:pt idx="418">
                  <c:v>1106.26</c:v>
                </c:pt>
                <c:pt idx="419">
                  <c:v>1106.29</c:v>
                </c:pt>
                <c:pt idx="420">
                  <c:v>1106.26</c:v>
                </c:pt>
                <c:pt idx="421">
                  <c:v>1106.26</c:v>
                </c:pt>
                <c:pt idx="422">
                  <c:v>1106.28</c:v>
                </c:pt>
                <c:pt idx="423">
                  <c:v>1106.28</c:v>
                </c:pt>
                <c:pt idx="424">
                  <c:v>1106.28</c:v>
                </c:pt>
                <c:pt idx="425">
                  <c:v>1106.27</c:v>
                </c:pt>
                <c:pt idx="426">
                  <c:v>1106.25</c:v>
                </c:pt>
                <c:pt idx="427">
                  <c:v>1106.24</c:v>
                </c:pt>
                <c:pt idx="428">
                  <c:v>1106.25</c:v>
                </c:pt>
                <c:pt idx="429">
                  <c:v>1106.24</c:v>
                </c:pt>
                <c:pt idx="430">
                  <c:v>1106.24</c:v>
                </c:pt>
                <c:pt idx="431">
                  <c:v>1106.24</c:v>
                </c:pt>
                <c:pt idx="432">
                  <c:v>1106.23</c:v>
                </c:pt>
                <c:pt idx="433">
                  <c:v>1106.24</c:v>
                </c:pt>
                <c:pt idx="434">
                  <c:v>1106.25</c:v>
                </c:pt>
                <c:pt idx="435">
                  <c:v>1106.26</c:v>
                </c:pt>
                <c:pt idx="436">
                  <c:v>1106.23</c:v>
                </c:pt>
                <c:pt idx="437">
                  <c:v>1106.23</c:v>
                </c:pt>
                <c:pt idx="438">
                  <c:v>1106.24</c:v>
                </c:pt>
                <c:pt idx="439">
                  <c:v>1106.24</c:v>
                </c:pt>
                <c:pt idx="440">
                  <c:v>1106.24</c:v>
                </c:pt>
                <c:pt idx="441">
                  <c:v>1106.24</c:v>
                </c:pt>
                <c:pt idx="442">
                  <c:v>1106.23</c:v>
                </c:pt>
                <c:pt idx="443">
                  <c:v>1106.21</c:v>
                </c:pt>
                <c:pt idx="444">
                  <c:v>1106.24</c:v>
                </c:pt>
                <c:pt idx="445">
                  <c:v>1106.23</c:v>
                </c:pt>
                <c:pt idx="446">
                  <c:v>1106.22</c:v>
                </c:pt>
                <c:pt idx="447">
                  <c:v>1106.21</c:v>
                </c:pt>
                <c:pt idx="448">
                  <c:v>1106.17</c:v>
                </c:pt>
                <c:pt idx="449">
                  <c:v>1106.17</c:v>
                </c:pt>
                <c:pt idx="450">
                  <c:v>1106.1600000000001</c:v>
                </c:pt>
                <c:pt idx="451">
                  <c:v>1106.1600000000001</c:v>
                </c:pt>
                <c:pt idx="452">
                  <c:v>1106.1400000000001</c:v>
                </c:pt>
                <c:pt idx="453">
                  <c:v>1106.1300000000001</c:v>
                </c:pt>
                <c:pt idx="454">
                  <c:v>1106.1300000000001</c:v>
                </c:pt>
                <c:pt idx="455">
                  <c:v>1106.1400000000001</c:v>
                </c:pt>
                <c:pt idx="456">
                  <c:v>1106.1300000000001</c:v>
                </c:pt>
                <c:pt idx="457">
                  <c:v>1106.1199999999999</c:v>
                </c:pt>
                <c:pt idx="458">
                  <c:v>1106.1300000000001</c:v>
                </c:pt>
                <c:pt idx="459">
                  <c:v>1106.1199999999999</c:v>
                </c:pt>
                <c:pt idx="460">
                  <c:v>1106.1300000000001</c:v>
                </c:pt>
                <c:pt idx="461">
                  <c:v>1106.1300000000001</c:v>
                </c:pt>
                <c:pt idx="462">
                  <c:v>1106.1300000000001</c:v>
                </c:pt>
                <c:pt idx="463">
                  <c:v>1106.1300000000001</c:v>
                </c:pt>
                <c:pt idx="464">
                  <c:v>1106.1300000000001</c:v>
                </c:pt>
                <c:pt idx="465">
                  <c:v>1106.1199999999999</c:v>
                </c:pt>
                <c:pt idx="466">
                  <c:v>1106.1300000000001</c:v>
                </c:pt>
                <c:pt idx="467">
                  <c:v>1106.1300000000001</c:v>
                </c:pt>
                <c:pt idx="468">
                  <c:v>1106.1199999999999</c:v>
                </c:pt>
                <c:pt idx="469">
                  <c:v>1106.1400000000001</c:v>
                </c:pt>
                <c:pt idx="470">
                  <c:v>1106.1500000000001</c:v>
                </c:pt>
                <c:pt idx="471">
                  <c:v>1106.1500000000001</c:v>
                </c:pt>
                <c:pt idx="472">
                  <c:v>1106.1400000000001</c:v>
                </c:pt>
                <c:pt idx="473">
                  <c:v>1106.1600000000001</c:v>
                </c:pt>
                <c:pt idx="474">
                  <c:v>1106.1400000000001</c:v>
                </c:pt>
                <c:pt idx="475">
                  <c:v>1106.1300000000001</c:v>
                </c:pt>
                <c:pt idx="476">
                  <c:v>1106.1500000000001</c:v>
                </c:pt>
                <c:pt idx="477">
                  <c:v>1106.1400000000001</c:v>
                </c:pt>
                <c:pt idx="478">
                  <c:v>1106.1400000000001</c:v>
                </c:pt>
                <c:pt idx="479">
                  <c:v>1106.1500000000001</c:v>
                </c:pt>
                <c:pt idx="480">
                  <c:v>1106.1500000000001</c:v>
                </c:pt>
                <c:pt idx="481">
                  <c:v>1106.1400000000001</c:v>
                </c:pt>
                <c:pt idx="482">
                  <c:v>1106.1600000000001</c:v>
                </c:pt>
                <c:pt idx="483">
                  <c:v>1106.1500000000001</c:v>
                </c:pt>
                <c:pt idx="484">
                  <c:v>1106.1400000000001</c:v>
                </c:pt>
                <c:pt idx="485">
                  <c:v>1106.1500000000001</c:v>
                </c:pt>
                <c:pt idx="486">
                  <c:v>1106.1400000000001</c:v>
                </c:pt>
                <c:pt idx="487">
                  <c:v>1106.1400000000001</c:v>
                </c:pt>
                <c:pt idx="488">
                  <c:v>1106.1400000000001</c:v>
                </c:pt>
                <c:pt idx="489">
                  <c:v>1106.1300000000001</c:v>
                </c:pt>
                <c:pt idx="490">
                  <c:v>1106.1600000000001</c:v>
                </c:pt>
                <c:pt idx="491">
                  <c:v>1106.1400000000001</c:v>
                </c:pt>
                <c:pt idx="492">
                  <c:v>1106.1400000000001</c:v>
                </c:pt>
                <c:pt idx="493">
                  <c:v>1106.1600000000001</c:v>
                </c:pt>
                <c:pt idx="494">
                  <c:v>1106.1600000000001</c:v>
                </c:pt>
                <c:pt idx="495">
                  <c:v>1106.1400000000001</c:v>
                </c:pt>
                <c:pt idx="496">
                  <c:v>1106.1500000000001</c:v>
                </c:pt>
                <c:pt idx="497">
                  <c:v>1106.1400000000001</c:v>
                </c:pt>
                <c:pt idx="498">
                  <c:v>1106.1500000000001</c:v>
                </c:pt>
                <c:pt idx="499">
                  <c:v>1106.1500000000001</c:v>
                </c:pt>
                <c:pt idx="500">
                  <c:v>1106.1400000000001</c:v>
                </c:pt>
                <c:pt idx="501">
                  <c:v>1106.1400000000001</c:v>
                </c:pt>
                <c:pt idx="502">
                  <c:v>1106.1300000000001</c:v>
                </c:pt>
                <c:pt idx="503">
                  <c:v>1106.1400000000001</c:v>
                </c:pt>
                <c:pt idx="504">
                  <c:v>1106.1199999999999</c:v>
                </c:pt>
                <c:pt idx="505">
                  <c:v>1106.1400000000001</c:v>
                </c:pt>
                <c:pt idx="506">
                  <c:v>1106.1400000000001</c:v>
                </c:pt>
                <c:pt idx="507">
                  <c:v>1106.1500000000001</c:v>
                </c:pt>
                <c:pt idx="508">
                  <c:v>1106.1400000000001</c:v>
                </c:pt>
                <c:pt idx="509">
                  <c:v>1106.1500000000001</c:v>
                </c:pt>
                <c:pt idx="510">
                  <c:v>1106.1300000000001</c:v>
                </c:pt>
                <c:pt idx="511">
                  <c:v>1106.1400000000001</c:v>
                </c:pt>
                <c:pt idx="512">
                  <c:v>1106.1300000000001</c:v>
                </c:pt>
                <c:pt idx="513">
                  <c:v>1106.1400000000001</c:v>
                </c:pt>
                <c:pt idx="514">
                  <c:v>1106.1300000000001</c:v>
                </c:pt>
                <c:pt idx="515">
                  <c:v>1106.1300000000001</c:v>
                </c:pt>
                <c:pt idx="516">
                  <c:v>1106.1199999999999</c:v>
                </c:pt>
                <c:pt idx="517">
                  <c:v>1106.1500000000001</c:v>
                </c:pt>
                <c:pt idx="518">
                  <c:v>1106.1400000000001</c:v>
                </c:pt>
                <c:pt idx="519">
                  <c:v>1106.1300000000001</c:v>
                </c:pt>
                <c:pt idx="520">
                  <c:v>1106.1400000000001</c:v>
                </c:pt>
                <c:pt idx="521">
                  <c:v>1106.1400000000001</c:v>
                </c:pt>
                <c:pt idx="522">
                  <c:v>1106.1400000000001</c:v>
                </c:pt>
                <c:pt idx="523">
                  <c:v>1106.1400000000001</c:v>
                </c:pt>
                <c:pt idx="524">
                  <c:v>1106.1300000000001</c:v>
                </c:pt>
                <c:pt idx="525">
                  <c:v>1106.1300000000001</c:v>
                </c:pt>
                <c:pt idx="526">
                  <c:v>1106.1500000000001</c:v>
                </c:pt>
                <c:pt idx="527">
                  <c:v>1106.1500000000001</c:v>
                </c:pt>
                <c:pt idx="528">
                  <c:v>1106.1600000000001</c:v>
                </c:pt>
                <c:pt idx="529">
                  <c:v>1106.1600000000001</c:v>
                </c:pt>
                <c:pt idx="530">
                  <c:v>1106.1500000000001</c:v>
                </c:pt>
                <c:pt idx="531">
                  <c:v>1106.17</c:v>
                </c:pt>
                <c:pt idx="532">
                  <c:v>1106.17</c:v>
                </c:pt>
                <c:pt idx="533">
                  <c:v>1106.1600000000001</c:v>
                </c:pt>
                <c:pt idx="534">
                  <c:v>1106.1500000000001</c:v>
                </c:pt>
                <c:pt idx="535">
                  <c:v>1106.1400000000001</c:v>
                </c:pt>
                <c:pt idx="536">
                  <c:v>1106.1600000000001</c:v>
                </c:pt>
                <c:pt idx="537">
                  <c:v>1106.1600000000001</c:v>
                </c:pt>
                <c:pt idx="538">
                  <c:v>1106.1400000000001</c:v>
                </c:pt>
                <c:pt idx="539">
                  <c:v>1106.1600000000001</c:v>
                </c:pt>
                <c:pt idx="540">
                  <c:v>1106.1300000000001</c:v>
                </c:pt>
                <c:pt idx="541">
                  <c:v>1106.1400000000001</c:v>
                </c:pt>
                <c:pt idx="542">
                  <c:v>1106.1500000000001</c:v>
                </c:pt>
                <c:pt idx="543">
                  <c:v>1106.1300000000001</c:v>
                </c:pt>
                <c:pt idx="544">
                  <c:v>1106.1199999999999</c:v>
                </c:pt>
                <c:pt idx="545">
                  <c:v>1106.1099999999999</c:v>
                </c:pt>
                <c:pt idx="546">
                  <c:v>1106.0999999999999</c:v>
                </c:pt>
                <c:pt idx="547">
                  <c:v>1106.08</c:v>
                </c:pt>
                <c:pt idx="548">
                  <c:v>1106.08</c:v>
                </c:pt>
                <c:pt idx="549">
                  <c:v>1106.06</c:v>
                </c:pt>
                <c:pt idx="550">
                  <c:v>1106.08</c:v>
                </c:pt>
                <c:pt idx="551">
                  <c:v>1106.06</c:v>
                </c:pt>
                <c:pt idx="552">
                  <c:v>1106.06</c:v>
                </c:pt>
                <c:pt idx="553">
                  <c:v>1106.06</c:v>
                </c:pt>
                <c:pt idx="554">
                  <c:v>1106.07</c:v>
                </c:pt>
                <c:pt idx="555">
                  <c:v>1106.06</c:v>
                </c:pt>
                <c:pt idx="556">
                  <c:v>1106.07</c:v>
                </c:pt>
                <c:pt idx="557">
                  <c:v>1106.08</c:v>
                </c:pt>
                <c:pt idx="558">
                  <c:v>1106.08</c:v>
                </c:pt>
                <c:pt idx="559">
                  <c:v>1106.0999999999999</c:v>
                </c:pt>
                <c:pt idx="560">
                  <c:v>1106.0899999999999</c:v>
                </c:pt>
                <c:pt idx="561">
                  <c:v>1106.0999999999999</c:v>
                </c:pt>
                <c:pt idx="562">
                  <c:v>1106.0899999999999</c:v>
                </c:pt>
                <c:pt idx="563">
                  <c:v>1106.1199999999999</c:v>
                </c:pt>
                <c:pt idx="564">
                  <c:v>1106.0899999999999</c:v>
                </c:pt>
                <c:pt idx="565">
                  <c:v>1106.1199999999999</c:v>
                </c:pt>
                <c:pt idx="566">
                  <c:v>1106.1199999999999</c:v>
                </c:pt>
                <c:pt idx="567">
                  <c:v>1106.1099999999999</c:v>
                </c:pt>
                <c:pt idx="568">
                  <c:v>1106.1400000000001</c:v>
                </c:pt>
                <c:pt idx="569">
                  <c:v>1106.1400000000001</c:v>
                </c:pt>
                <c:pt idx="570">
                  <c:v>1106.1500000000001</c:v>
                </c:pt>
                <c:pt idx="571">
                  <c:v>1106.1600000000001</c:v>
                </c:pt>
                <c:pt idx="572">
                  <c:v>1106.1300000000001</c:v>
                </c:pt>
                <c:pt idx="573">
                  <c:v>1106.1400000000001</c:v>
                </c:pt>
                <c:pt idx="574">
                  <c:v>1106.1400000000001</c:v>
                </c:pt>
                <c:pt idx="575">
                  <c:v>1106.1400000000001</c:v>
                </c:pt>
                <c:pt idx="576">
                  <c:v>1106.1400000000001</c:v>
                </c:pt>
                <c:pt idx="577">
                  <c:v>1106.1500000000001</c:v>
                </c:pt>
                <c:pt idx="578">
                  <c:v>1106.17</c:v>
                </c:pt>
                <c:pt idx="579">
                  <c:v>1106.1600000000001</c:v>
                </c:pt>
                <c:pt idx="580">
                  <c:v>1106.17</c:v>
                </c:pt>
                <c:pt idx="581">
                  <c:v>1106.19</c:v>
                </c:pt>
                <c:pt idx="582">
                  <c:v>1106.19</c:v>
                </c:pt>
                <c:pt idx="583">
                  <c:v>1106.19</c:v>
                </c:pt>
                <c:pt idx="584">
                  <c:v>1106.19</c:v>
                </c:pt>
                <c:pt idx="585">
                  <c:v>1106.18</c:v>
                </c:pt>
                <c:pt idx="586">
                  <c:v>1106.1600000000001</c:v>
                </c:pt>
                <c:pt idx="587">
                  <c:v>1106.17</c:v>
                </c:pt>
                <c:pt idx="588">
                  <c:v>1106.1500000000001</c:v>
                </c:pt>
                <c:pt idx="589">
                  <c:v>1106.1500000000001</c:v>
                </c:pt>
                <c:pt idx="590">
                  <c:v>1106.1600000000001</c:v>
                </c:pt>
                <c:pt idx="591">
                  <c:v>1106.1400000000001</c:v>
                </c:pt>
                <c:pt idx="592">
                  <c:v>1106.1400000000001</c:v>
                </c:pt>
                <c:pt idx="593">
                  <c:v>1106.1199999999999</c:v>
                </c:pt>
                <c:pt idx="594">
                  <c:v>1106.1199999999999</c:v>
                </c:pt>
                <c:pt idx="595">
                  <c:v>1106.0999999999999</c:v>
                </c:pt>
                <c:pt idx="596">
                  <c:v>1106.0899999999999</c:v>
                </c:pt>
                <c:pt idx="597">
                  <c:v>1106.0899999999999</c:v>
                </c:pt>
                <c:pt idx="598">
                  <c:v>1106.08</c:v>
                </c:pt>
                <c:pt idx="599">
                  <c:v>1106.0899999999999</c:v>
                </c:pt>
                <c:pt idx="600">
                  <c:v>1106.08</c:v>
                </c:pt>
                <c:pt idx="601">
                  <c:v>1106.08</c:v>
                </c:pt>
                <c:pt idx="602">
                  <c:v>1106.0899999999999</c:v>
                </c:pt>
                <c:pt idx="603">
                  <c:v>1106.08</c:v>
                </c:pt>
                <c:pt idx="604">
                  <c:v>1106.0899999999999</c:v>
                </c:pt>
                <c:pt idx="605">
                  <c:v>1106.1099999999999</c:v>
                </c:pt>
                <c:pt idx="606">
                  <c:v>1106.0999999999999</c:v>
                </c:pt>
                <c:pt idx="607">
                  <c:v>1106.1099999999999</c:v>
                </c:pt>
                <c:pt idx="608">
                  <c:v>1106.0999999999999</c:v>
                </c:pt>
                <c:pt idx="609">
                  <c:v>1106.08</c:v>
                </c:pt>
                <c:pt idx="610">
                  <c:v>1106.0899999999999</c:v>
                </c:pt>
                <c:pt idx="611">
                  <c:v>1106.08</c:v>
                </c:pt>
                <c:pt idx="612">
                  <c:v>1106.1099999999999</c:v>
                </c:pt>
                <c:pt idx="613">
                  <c:v>1106.0999999999999</c:v>
                </c:pt>
                <c:pt idx="614">
                  <c:v>1106.1099999999999</c:v>
                </c:pt>
                <c:pt idx="615">
                  <c:v>1106.1199999999999</c:v>
                </c:pt>
                <c:pt idx="616">
                  <c:v>1106.1099999999999</c:v>
                </c:pt>
                <c:pt idx="617">
                  <c:v>1106.1400000000001</c:v>
                </c:pt>
                <c:pt idx="618">
                  <c:v>1106.0999999999999</c:v>
                </c:pt>
                <c:pt idx="619">
                  <c:v>1106.1300000000001</c:v>
                </c:pt>
                <c:pt idx="620">
                  <c:v>1106.1400000000001</c:v>
                </c:pt>
                <c:pt idx="621">
                  <c:v>1106.1199999999999</c:v>
                </c:pt>
                <c:pt idx="622">
                  <c:v>1106.1199999999999</c:v>
                </c:pt>
                <c:pt idx="623">
                  <c:v>1106.0999999999999</c:v>
                </c:pt>
                <c:pt idx="624">
                  <c:v>1106.1099999999999</c:v>
                </c:pt>
                <c:pt idx="625">
                  <c:v>1106.1199999999999</c:v>
                </c:pt>
                <c:pt idx="626">
                  <c:v>1106.1099999999999</c:v>
                </c:pt>
                <c:pt idx="627">
                  <c:v>1106.1400000000001</c:v>
                </c:pt>
                <c:pt idx="628">
                  <c:v>1106.1199999999999</c:v>
                </c:pt>
                <c:pt idx="629">
                  <c:v>1106.1400000000001</c:v>
                </c:pt>
                <c:pt idx="630">
                  <c:v>1106.1400000000001</c:v>
                </c:pt>
                <c:pt idx="631">
                  <c:v>1106.1400000000001</c:v>
                </c:pt>
                <c:pt idx="632">
                  <c:v>1106.1500000000001</c:v>
                </c:pt>
                <c:pt idx="633">
                  <c:v>1106.1400000000001</c:v>
                </c:pt>
                <c:pt idx="634">
                  <c:v>1106.1500000000001</c:v>
                </c:pt>
                <c:pt idx="635">
                  <c:v>1106.1400000000001</c:v>
                </c:pt>
                <c:pt idx="636">
                  <c:v>1106.1300000000001</c:v>
                </c:pt>
                <c:pt idx="637">
                  <c:v>1106.1400000000001</c:v>
                </c:pt>
                <c:pt idx="638">
                  <c:v>1106.1500000000001</c:v>
                </c:pt>
                <c:pt idx="639">
                  <c:v>1106.1500000000001</c:v>
                </c:pt>
                <c:pt idx="640">
                  <c:v>1106.1500000000001</c:v>
                </c:pt>
                <c:pt idx="641">
                  <c:v>1106.1600000000001</c:v>
                </c:pt>
                <c:pt idx="642">
                  <c:v>1106.1500000000001</c:v>
                </c:pt>
                <c:pt idx="643">
                  <c:v>1106.1400000000001</c:v>
                </c:pt>
                <c:pt idx="644">
                  <c:v>1106.1500000000001</c:v>
                </c:pt>
                <c:pt idx="645">
                  <c:v>1106.1500000000001</c:v>
                </c:pt>
                <c:pt idx="646">
                  <c:v>1106.1400000000001</c:v>
                </c:pt>
                <c:pt idx="647">
                  <c:v>1106.1400000000001</c:v>
                </c:pt>
                <c:pt idx="648">
                  <c:v>1106.1400000000001</c:v>
                </c:pt>
                <c:pt idx="649">
                  <c:v>1106.1199999999999</c:v>
                </c:pt>
                <c:pt idx="650">
                  <c:v>1106.1300000000001</c:v>
                </c:pt>
                <c:pt idx="651">
                  <c:v>1106.1300000000001</c:v>
                </c:pt>
                <c:pt idx="652">
                  <c:v>1106.1300000000001</c:v>
                </c:pt>
                <c:pt idx="653">
                  <c:v>1106.1500000000001</c:v>
                </c:pt>
                <c:pt idx="654">
                  <c:v>1106.1300000000001</c:v>
                </c:pt>
                <c:pt idx="655">
                  <c:v>1106.1199999999999</c:v>
                </c:pt>
                <c:pt idx="656">
                  <c:v>1106.1199999999999</c:v>
                </c:pt>
                <c:pt idx="657">
                  <c:v>1106.1199999999999</c:v>
                </c:pt>
                <c:pt idx="658">
                  <c:v>1106.1099999999999</c:v>
                </c:pt>
                <c:pt idx="659">
                  <c:v>1106.1099999999999</c:v>
                </c:pt>
                <c:pt idx="660">
                  <c:v>1106.1099999999999</c:v>
                </c:pt>
                <c:pt idx="661">
                  <c:v>1106.1099999999999</c:v>
                </c:pt>
                <c:pt idx="662">
                  <c:v>1106.1199999999999</c:v>
                </c:pt>
                <c:pt idx="663">
                  <c:v>1106.1099999999999</c:v>
                </c:pt>
                <c:pt idx="664">
                  <c:v>1106.1199999999999</c:v>
                </c:pt>
                <c:pt idx="665">
                  <c:v>1106.1099999999999</c:v>
                </c:pt>
                <c:pt idx="666">
                  <c:v>1106.1199999999999</c:v>
                </c:pt>
                <c:pt idx="667">
                  <c:v>1106.1099999999999</c:v>
                </c:pt>
                <c:pt idx="668">
                  <c:v>1106.1099999999999</c:v>
                </c:pt>
                <c:pt idx="669">
                  <c:v>1106.1300000000001</c:v>
                </c:pt>
                <c:pt idx="670">
                  <c:v>1106.1300000000001</c:v>
                </c:pt>
                <c:pt idx="671">
                  <c:v>1106.1199999999999</c:v>
                </c:pt>
                <c:pt idx="672">
                  <c:v>1106.1199999999999</c:v>
                </c:pt>
                <c:pt idx="673">
                  <c:v>1106.1199999999999</c:v>
                </c:pt>
                <c:pt idx="674">
                  <c:v>1106.1300000000001</c:v>
                </c:pt>
                <c:pt idx="675">
                  <c:v>1106.1400000000001</c:v>
                </c:pt>
                <c:pt idx="676">
                  <c:v>1106.1500000000001</c:v>
                </c:pt>
                <c:pt idx="677">
                  <c:v>1106.1600000000001</c:v>
                </c:pt>
                <c:pt idx="678">
                  <c:v>1106.1500000000001</c:v>
                </c:pt>
                <c:pt idx="679">
                  <c:v>1106.1600000000001</c:v>
                </c:pt>
                <c:pt idx="680">
                  <c:v>1106.1500000000001</c:v>
                </c:pt>
                <c:pt idx="681">
                  <c:v>1106.1199999999999</c:v>
                </c:pt>
                <c:pt idx="682">
                  <c:v>1106.1500000000001</c:v>
                </c:pt>
                <c:pt idx="683">
                  <c:v>1106.1300000000001</c:v>
                </c:pt>
                <c:pt idx="684">
                  <c:v>1106.1099999999999</c:v>
                </c:pt>
                <c:pt idx="685">
                  <c:v>1106.1199999999999</c:v>
                </c:pt>
                <c:pt idx="686">
                  <c:v>1106.1099999999999</c:v>
                </c:pt>
                <c:pt idx="687">
                  <c:v>1106.1099999999999</c:v>
                </c:pt>
                <c:pt idx="688">
                  <c:v>1106.1099999999999</c:v>
                </c:pt>
                <c:pt idx="689">
                  <c:v>1106.0999999999999</c:v>
                </c:pt>
                <c:pt idx="690">
                  <c:v>1106.0999999999999</c:v>
                </c:pt>
                <c:pt idx="691">
                  <c:v>1106.1099999999999</c:v>
                </c:pt>
                <c:pt idx="692">
                  <c:v>1106.0899999999999</c:v>
                </c:pt>
                <c:pt idx="693">
                  <c:v>1106.0899999999999</c:v>
                </c:pt>
                <c:pt idx="694">
                  <c:v>1106.07</c:v>
                </c:pt>
                <c:pt idx="695">
                  <c:v>1106.07</c:v>
                </c:pt>
                <c:pt idx="696">
                  <c:v>1106.08</c:v>
                </c:pt>
                <c:pt idx="697">
                  <c:v>1106.07</c:v>
                </c:pt>
                <c:pt idx="698">
                  <c:v>1106.0899999999999</c:v>
                </c:pt>
                <c:pt idx="699">
                  <c:v>1106.08</c:v>
                </c:pt>
                <c:pt idx="700">
                  <c:v>1106.0999999999999</c:v>
                </c:pt>
                <c:pt idx="701">
                  <c:v>1106.08</c:v>
                </c:pt>
                <c:pt idx="702">
                  <c:v>1106.0999999999999</c:v>
                </c:pt>
                <c:pt idx="703">
                  <c:v>1106.0999999999999</c:v>
                </c:pt>
                <c:pt idx="704">
                  <c:v>1106.1099999999999</c:v>
                </c:pt>
                <c:pt idx="705">
                  <c:v>1106.0999999999999</c:v>
                </c:pt>
                <c:pt idx="706">
                  <c:v>1106.08</c:v>
                </c:pt>
                <c:pt idx="707">
                  <c:v>1106.0999999999999</c:v>
                </c:pt>
                <c:pt idx="708">
                  <c:v>1106.0899999999999</c:v>
                </c:pt>
                <c:pt idx="709">
                  <c:v>1106.0899999999999</c:v>
                </c:pt>
                <c:pt idx="710">
                  <c:v>1106.0899999999999</c:v>
                </c:pt>
                <c:pt idx="711">
                  <c:v>1106.0999999999999</c:v>
                </c:pt>
                <c:pt idx="712">
                  <c:v>1106.07</c:v>
                </c:pt>
                <c:pt idx="713">
                  <c:v>1106.0899999999999</c:v>
                </c:pt>
                <c:pt idx="714">
                  <c:v>1106.08</c:v>
                </c:pt>
                <c:pt idx="715">
                  <c:v>1106.0899999999999</c:v>
                </c:pt>
                <c:pt idx="716">
                  <c:v>1106.0899999999999</c:v>
                </c:pt>
                <c:pt idx="717">
                  <c:v>1106.0899999999999</c:v>
                </c:pt>
                <c:pt idx="718">
                  <c:v>1106.08</c:v>
                </c:pt>
                <c:pt idx="719">
                  <c:v>1106.0899999999999</c:v>
                </c:pt>
                <c:pt idx="720">
                  <c:v>1106.0899999999999</c:v>
                </c:pt>
                <c:pt idx="721">
                  <c:v>1106.07</c:v>
                </c:pt>
                <c:pt idx="722">
                  <c:v>1106.06</c:v>
                </c:pt>
                <c:pt idx="723">
                  <c:v>1106.06</c:v>
                </c:pt>
                <c:pt idx="724">
                  <c:v>1106.05</c:v>
                </c:pt>
                <c:pt idx="725">
                  <c:v>1106.06</c:v>
                </c:pt>
                <c:pt idx="726">
                  <c:v>1106.06</c:v>
                </c:pt>
                <c:pt idx="727">
                  <c:v>1106.06</c:v>
                </c:pt>
                <c:pt idx="728">
                  <c:v>1106.05</c:v>
                </c:pt>
                <c:pt idx="729">
                  <c:v>1106.05</c:v>
                </c:pt>
                <c:pt idx="730">
                  <c:v>1106.04</c:v>
                </c:pt>
                <c:pt idx="731">
                  <c:v>1106.04</c:v>
                </c:pt>
                <c:pt idx="732">
                  <c:v>1106.03</c:v>
                </c:pt>
                <c:pt idx="733">
                  <c:v>1106.03</c:v>
                </c:pt>
                <c:pt idx="734">
                  <c:v>1106.02</c:v>
                </c:pt>
                <c:pt idx="735">
                  <c:v>1106.02</c:v>
                </c:pt>
                <c:pt idx="736">
                  <c:v>1106</c:v>
                </c:pt>
                <c:pt idx="737">
                  <c:v>1106.02</c:v>
                </c:pt>
                <c:pt idx="738">
                  <c:v>1106.01</c:v>
                </c:pt>
                <c:pt idx="739">
                  <c:v>1106.02</c:v>
                </c:pt>
                <c:pt idx="740">
                  <c:v>1106.01</c:v>
                </c:pt>
                <c:pt idx="741">
                  <c:v>1106.01</c:v>
                </c:pt>
                <c:pt idx="742">
                  <c:v>1106.01</c:v>
                </c:pt>
                <c:pt idx="743">
                  <c:v>1105.99</c:v>
                </c:pt>
                <c:pt idx="744">
                  <c:v>1106.03</c:v>
                </c:pt>
                <c:pt idx="745">
                  <c:v>1106.01</c:v>
                </c:pt>
                <c:pt idx="746">
                  <c:v>1106.01</c:v>
                </c:pt>
                <c:pt idx="747">
                  <c:v>1105.99</c:v>
                </c:pt>
                <c:pt idx="748">
                  <c:v>1106</c:v>
                </c:pt>
                <c:pt idx="749">
                  <c:v>1106</c:v>
                </c:pt>
                <c:pt idx="750">
                  <c:v>1106.02</c:v>
                </c:pt>
                <c:pt idx="751">
                  <c:v>1106.01</c:v>
                </c:pt>
                <c:pt idx="752">
                  <c:v>1106.03</c:v>
                </c:pt>
                <c:pt idx="753">
                  <c:v>1106.04</c:v>
                </c:pt>
                <c:pt idx="754">
                  <c:v>1106.04</c:v>
                </c:pt>
                <c:pt idx="755">
                  <c:v>1106.03</c:v>
                </c:pt>
                <c:pt idx="756">
                  <c:v>1106.03</c:v>
                </c:pt>
                <c:pt idx="757">
                  <c:v>1106.04</c:v>
                </c:pt>
                <c:pt idx="758">
                  <c:v>1106.05</c:v>
                </c:pt>
                <c:pt idx="759">
                  <c:v>1106.04</c:v>
                </c:pt>
                <c:pt idx="760">
                  <c:v>1106.05</c:v>
                </c:pt>
                <c:pt idx="761">
                  <c:v>1106.04</c:v>
                </c:pt>
                <c:pt idx="762">
                  <c:v>1106.05</c:v>
                </c:pt>
                <c:pt idx="763">
                  <c:v>1106.07</c:v>
                </c:pt>
                <c:pt idx="764">
                  <c:v>1106.06</c:v>
                </c:pt>
                <c:pt idx="765">
                  <c:v>1106.06</c:v>
                </c:pt>
                <c:pt idx="766">
                  <c:v>1106.06</c:v>
                </c:pt>
                <c:pt idx="767">
                  <c:v>1106.06</c:v>
                </c:pt>
                <c:pt idx="768">
                  <c:v>1106.07</c:v>
                </c:pt>
                <c:pt idx="769">
                  <c:v>1106.06</c:v>
                </c:pt>
                <c:pt idx="770">
                  <c:v>1106.05</c:v>
                </c:pt>
                <c:pt idx="771">
                  <c:v>1106.05</c:v>
                </c:pt>
                <c:pt idx="772">
                  <c:v>1106.05</c:v>
                </c:pt>
                <c:pt idx="773">
                  <c:v>1106.05</c:v>
                </c:pt>
                <c:pt idx="774">
                  <c:v>1106.03</c:v>
                </c:pt>
                <c:pt idx="775">
                  <c:v>1106.04</c:v>
                </c:pt>
                <c:pt idx="776">
                  <c:v>1106.04</c:v>
                </c:pt>
                <c:pt idx="777">
                  <c:v>1106.04</c:v>
                </c:pt>
                <c:pt idx="778">
                  <c:v>1106.04</c:v>
                </c:pt>
                <c:pt idx="779">
                  <c:v>1106.05</c:v>
                </c:pt>
                <c:pt idx="780">
                  <c:v>1106.04</c:v>
                </c:pt>
                <c:pt idx="781">
                  <c:v>1106.04</c:v>
                </c:pt>
                <c:pt idx="782">
                  <c:v>1106.05</c:v>
                </c:pt>
                <c:pt idx="783">
                  <c:v>1106.05</c:v>
                </c:pt>
                <c:pt idx="784">
                  <c:v>1106.05</c:v>
                </c:pt>
                <c:pt idx="785">
                  <c:v>1106.05</c:v>
                </c:pt>
                <c:pt idx="786">
                  <c:v>1106.04</c:v>
                </c:pt>
                <c:pt idx="787">
                  <c:v>1106.06</c:v>
                </c:pt>
                <c:pt idx="788">
                  <c:v>1106.06</c:v>
                </c:pt>
                <c:pt idx="789">
                  <c:v>1106.06</c:v>
                </c:pt>
                <c:pt idx="790">
                  <c:v>1106.05</c:v>
                </c:pt>
                <c:pt idx="791">
                  <c:v>1106.05</c:v>
                </c:pt>
                <c:pt idx="792">
                  <c:v>1106.06</c:v>
                </c:pt>
                <c:pt idx="793">
                  <c:v>1106.06</c:v>
                </c:pt>
                <c:pt idx="794">
                  <c:v>1106.06</c:v>
                </c:pt>
                <c:pt idx="795">
                  <c:v>1106.06</c:v>
                </c:pt>
                <c:pt idx="796">
                  <c:v>1106.04</c:v>
                </c:pt>
                <c:pt idx="797">
                  <c:v>1106.04</c:v>
                </c:pt>
                <c:pt idx="798">
                  <c:v>1106.03</c:v>
                </c:pt>
                <c:pt idx="799">
                  <c:v>1106.04</c:v>
                </c:pt>
                <c:pt idx="800">
                  <c:v>1106.04</c:v>
                </c:pt>
                <c:pt idx="801">
                  <c:v>1106.04</c:v>
                </c:pt>
                <c:pt idx="802">
                  <c:v>1106.04</c:v>
                </c:pt>
                <c:pt idx="803">
                  <c:v>1106.02</c:v>
                </c:pt>
                <c:pt idx="804">
                  <c:v>1106.04</c:v>
                </c:pt>
                <c:pt idx="805">
                  <c:v>1106.03</c:v>
                </c:pt>
                <c:pt idx="806">
                  <c:v>1106.05</c:v>
                </c:pt>
                <c:pt idx="807">
                  <c:v>1106.04</c:v>
                </c:pt>
                <c:pt idx="808">
                  <c:v>1106.02</c:v>
                </c:pt>
                <c:pt idx="809">
                  <c:v>1106.04</c:v>
                </c:pt>
                <c:pt idx="810">
                  <c:v>1106.02</c:v>
                </c:pt>
                <c:pt idx="811">
                  <c:v>1106.03</c:v>
                </c:pt>
                <c:pt idx="812">
                  <c:v>1106.02</c:v>
                </c:pt>
                <c:pt idx="813">
                  <c:v>1106.02</c:v>
                </c:pt>
                <c:pt idx="814">
                  <c:v>1106.03</c:v>
                </c:pt>
                <c:pt idx="815">
                  <c:v>1106.03</c:v>
                </c:pt>
                <c:pt idx="816">
                  <c:v>1106.03</c:v>
                </c:pt>
                <c:pt idx="817">
                  <c:v>1106.04</c:v>
                </c:pt>
                <c:pt idx="818">
                  <c:v>1106.03</c:v>
                </c:pt>
                <c:pt idx="819">
                  <c:v>1106.04</c:v>
                </c:pt>
                <c:pt idx="820">
                  <c:v>1106.05</c:v>
                </c:pt>
                <c:pt idx="821">
                  <c:v>1106.03</c:v>
                </c:pt>
                <c:pt idx="822">
                  <c:v>1106.04</c:v>
                </c:pt>
                <c:pt idx="823">
                  <c:v>1106.03</c:v>
                </c:pt>
                <c:pt idx="824">
                  <c:v>1106.02</c:v>
                </c:pt>
                <c:pt idx="825">
                  <c:v>1106.03</c:v>
                </c:pt>
                <c:pt idx="826">
                  <c:v>1106.02</c:v>
                </c:pt>
                <c:pt idx="827">
                  <c:v>1106.03</c:v>
                </c:pt>
                <c:pt idx="828">
                  <c:v>1106.03</c:v>
                </c:pt>
                <c:pt idx="829">
                  <c:v>1106.03</c:v>
                </c:pt>
                <c:pt idx="830">
                  <c:v>1106.02</c:v>
                </c:pt>
                <c:pt idx="831">
                  <c:v>1106.03</c:v>
                </c:pt>
                <c:pt idx="832">
                  <c:v>1106.05</c:v>
                </c:pt>
                <c:pt idx="833">
                  <c:v>1106.04</c:v>
                </c:pt>
                <c:pt idx="834">
                  <c:v>1106.04</c:v>
                </c:pt>
                <c:pt idx="835">
                  <c:v>1106.04</c:v>
                </c:pt>
                <c:pt idx="836">
                  <c:v>1106.03</c:v>
                </c:pt>
                <c:pt idx="837">
                  <c:v>1106.04</c:v>
                </c:pt>
                <c:pt idx="838">
                  <c:v>1106.06</c:v>
                </c:pt>
                <c:pt idx="839">
                  <c:v>1106.07</c:v>
                </c:pt>
                <c:pt idx="840">
                  <c:v>1106.07</c:v>
                </c:pt>
                <c:pt idx="841">
                  <c:v>1106.08</c:v>
                </c:pt>
                <c:pt idx="842">
                  <c:v>1106.0899999999999</c:v>
                </c:pt>
                <c:pt idx="843">
                  <c:v>1106.08</c:v>
                </c:pt>
                <c:pt idx="844">
                  <c:v>1106.08</c:v>
                </c:pt>
                <c:pt idx="845">
                  <c:v>1106.0899999999999</c:v>
                </c:pt>
                <c:pt idx="846">
                  <c:v>1106.08</c:v>
                </c:pt>
                <c:pt idx="847">
                  <c:v>1106.07</c:v>
                </c:pt>
                <c:pt idx="848">
                  <c:v>1106.07</c:v>
                </c:pt>
                <c:pt idx="849">
                  <c:v>1106.06</c:v>
                </c:pt>
                <c:pt idx="850">
                  <c:v>1106.05</c:v>
                </c:pt>
                <c:pt idx="851">
                  <c:v>1106.04</c:v>
                </c:pt>
                <c:pt idx="852">
                  <c:v>1106.03</c:v>
                </c:pt>
                <c:pt idx="853">
                  <c:v>1106.02</c:v>
                </c:pt>
                <c:pt idx="854">
                  <c:v>1106.01</c:v>
                </c:pt>
                <c:pt idx="855">
                  <c:v>1106.01</c:v>
                </c:pt>
                <c:pt idx="856">
                  <c:v>1106</c:v>
                </c:pt>
                <c:pt idx="857">
                  <c:v>1105.99</c:v>
                </c:pt>
                <c:pt idx="858">
                  <c:v>1105.99</c:v>
                </c:pt>
                <c:pt idx="859">
                  <c:v>1105.97</c:v>
                </c:pt>
                <c:pt idx="860">
                  <c:v>1105.97</c:v>
                </c:pt>
                <c:pt idx="861">
                  <c:v>1105.96</c:v>
                </c:pt>
                <c:pt idx="862">
                  <c:v>1105.98</c:v>
                </c:pt>
                <c:pt idx="863">
                  <c:v>1105.97</c:v>
                </c:pt>
                <c:pt idx="864">
                  <c:v>1105.99</c:v>
                </c:pt>
                <c:pt idx="865">
                  <c:v>1105.99</c:v>
                </c:pt>
                <c:pt idx="866">
                  <c:v>1105.97</c:v>
                </c:pt>
                <c:pt idx="867">
                  <c:v>1105.98</c:v>
                </c:pt>
                <c:pt idx="868">
                  <c:v>1106.01</c:v>
                </c:pt>
                <c:pt idx="869">
                  <c:v>1106.02</c:v>
                </c:pt>
                <c:pt idx="870">
                  <c:v>1106</c:v>
                </c:pt>
                <c:pt idx="871">
                  <c:v>1105.99</c:v>
                </c:pt>
                <c:pt idx="872">
                  <c:v>1106.02</c:v>
                </c:pt>
                <c:pt idx="873">
                  <c:v>1106.01</c:v>
                </c:pt>
                <c:pt idx="874">
                  <c:v>1105.99</c:v>
                </c:pt>
                <c:pt idx="875">
                  <c:v>1106.01</c:v>
                </c:pt>
                <c:pt idx="876">
                  <c:v>1106.01</c:v>
                </c:pt>
                <c:pt idx="877">
                  <c:v>1106.02</c:v>
                </c:pt>
                <c:pt idx="878">
                  <c:v>1106.05</c:v>
                </c:pt>
                <c:pt idx="879">
                  <c:v>1106.03</c:v>
                </c:pt>
                <c:pt idx="880">
                  <c:v>1106.03</c:v>
                </c:pt>
                <c:pt idx="881">
                  <c:v>1106.03</c:v>
                </c:pt>
                <c:pt idx="882">
                  <c:v>1106.02</c:v>
                </c:pt>
                <c:pt idx="883">
                  <c:v>1106.01</c:v>
                </c:pt>
                <c:pt idx="884">
                  <c:v>1105.99</c:v>
                </c:pt>
                <c:pt idx="885">
                  <c:v>1106.01</c:v>
                </c:pt>
                <c:pt idx="886">
                  <c:v>1106</c:v>
                </c:pt>
                <c:pt idx="887">
                  <c:v>1105.99</c:v>
                </c:pt>
                <c:pt idx="888">
                  <c:v>1105.98</c:v>
                </c:pt>
                <c:pt idx="889">
                  <c:v>1105.99</c:v>
                </c:pt>
                <c:pt idx="890">
                  <c:v>1106</c:v>
                </c:pt>
                <c:pt idx="891">
                  <c:v>1106.01</c:v>
                </c:pt>
                <c:pt idx="892">
                  <c:v>1106.01</c:v>
                </c:pt>
                <c:pt idx="893">
                  <c:v>1106.02</c:v>
                </c:pt>
                <c:pt idx="894">
                  <c:v>1106</c:v>
                </c:pt>
                <c:pt idx="895">
                  <c:v>1106</c:v>
                </c:pt>
                <c:pt idx="896">
                  <c:v>1105.99</c:v>
                </c:pt>
                <c:pt idx="897">
                  <c:v>1105.98</c:v>
                </c:pt>
                <c:pt idx="898">
                  <c:v>1105.99</c:v>
                </c:pt>
                <c:pt idx="899">
                  <c:v>1105.97</c:v>
                </c:pt>
                <c:pt idx="900">
                  <c:v>1105.98</c:v>
                </c:pt>
                <c:pt idx="901">
                  <c:v>1105.98</c:v>
                </c:pt>
                <c:pt idx="902">
                  <c:v>1105.98</c:v>
                </c:pt>
                <c:pt idx="903">
                  <c:v>1105.99</c:v>
                </c:pt>
                <c:pt idx="904">
                  <c:v>1105.99</c:v>
                </c:pt>
                <c:pt idx="905">
                  <c:v>1105.99</c:v>
                </c:pt>
                <c:pt idx="906">
                  <c:v>1105.98</c:v>
                </c:pt>
                <c:pt idx="907">
                  <c:v>1105.97</c:v>
                </c:pt>
                <c:pt idx="908">
                  <c:v>1105.96</c:v>
                </c:pt>
                <c:pt idx="909">
                  <c:v>1105.96</c:v>
                </c:pt>
                <c:pt idx="910">
                  <c:v>1105.96</c:v>
                </c:pt>
                <c:pt idx="911">
                  <c:v>1105.95</c:v>
                </c:pt>
                <c:pt idx="912">
                  <c:v>1105.95</c:v>
                </c:pt>
                <c:pt idx="913">
                  <c:v>1105.95</c:v>
                </c:pt>
                <c:pt idx="914">
                  <c:v>1105.96</c:v>
                </c:pt>
                <c:pt idx="915">
                  <c:v>1105.96</c:v>
                </c:pt>
                <c:pt idx="916">
                  <c:v>1105.97</c:v>
                </c:pt>
                <c:pt idx="917">
                  <c:v>1105.97</c:v>
                </c:pt>
                <c:pt idx="918">
                  <c:v>1105.95</c:v>
                </c:pt>
                <c:pt idx="919">
                  <c:v>1105.97</c:v>
                </c:pt>
                <c:pt idx="920">
                  <c:v>1105.98</c:v>
                </c:pt>
                <c:pt idx="921">
                  <c:v>1105.95</c:v>
                </c:pt>
                <c:pt idx="922">
                  <c:v>1105.95</c:v>
                </c:pt>
                <c:pt idx="923">
                  <c:v>1105.97</c:v>
                </c:pt>
                <c:pt idx="924">
                  <c:v>1105.95</c:v>
                </c:pt>
                <c:pt idx="925">
                  <c:v>1105.97</c:v>
                </c:pt>
                <c:pt idx="926">
                  <c:v>1105.97</c:v>
                </c:pt>
                <c:pt idx="927">
                  <c:v>1105.97</c:v>
                </c:pt>
                <c:pt idx="928">
                  <c:v>1105.99</c:v>
                </c:pt>
                <c:pt idx="929">
                  <c:v>1105.99</c:v>
                </c:pt>
                <c:pt idx="930">
                  <c:v>1105.98</c:v>
                </c:pt>
                <c:pt idx="931">
                  <c:v>1105.98</c:v>
                </c:pt>
                <c:pt idx="932">
                  <c:v>1105.96</c:v>
                </c:pt>
                <c:pt idx="933">
                  <c:v>1105.99</c:v>
                </c:pt>
                <c:pt idx="934">
                  <c:v>1105.97</c:v>
                </c:pt>
                <c:pt idx="935">
                  <c:v>1105.99</c:v>
                </c:pt>
                <c:pt idx="936">
                  <c:v>1105.98</c:v>
                </c:pt>
                <c:pt idx="937">
                  <c:v>1105.98</c:v>
                </c:pt>
                <c:pt idx="938">
                  <c:v>1106</c:v>
                </c:pt>
                <c:pt idx="939">
                  <c:v>1106.01</c:v>
                </c:pt>
                <c:pt idx="940">
                  <c:v>1106.02</c:v>
                </c:pt>
                <c:pt idx="941">
                  <c:v>1106.02</c:v>
                </c:pt>
                <c:pt idx="942">
                  <c:v>1106.02</c:v>
                </c:pt>
                <c:pt idx="943">
                  <c:v>1106.02</c:v>
                </c:pt>
                <c:pt idx="944">
                  <c:v>1106</c:v>
                </c:pt>
                <c:pt idx="945">
                  <c:v>1106</c:v>
                </c:pt>
                <c:pt idx="946">
                  <c:v>1106</c:v>
                </c:pt>
                <c:pt idx="947">
                  <c:v>1106.01</c:v>
                </c:pt>
                <c:pt idx="948">
                  <c:v>1105.98</c:v>
                </c:pt>
                <c:pt idx="949">
                  <c:v>1106</c:v>
                </c:pt>
                <c:pt idx="950">
                  <c:v>1106.03</c:v>
                </c:pt>
                <c:pt idx="951">
                  <c:v>1106.03</c:v>
                </c:pt>
                <c:pt idx="952">
                  <c:v>1106.03</c:v>
                </c:pt>
                <c:pt idx="953">
                  <c:v>1106.02</c:v>
                </c:pt>
                <c:pt idx="954">
                  <c:v>1106.03</c:v>
                </c:pt>
                <c:pt idx="955">
                  <c:v>1106.03</c:v>
                </c:pt>
                <c:pt idx="956">
                  <c:v>1106.02</c:v>
                </c:pt>
                <c:pt idx="957">
                  <c:v>1106.02</c:v>
                </c:pt>
                <c:pt idx="958">
                  <c:v>1106.01</c:v>
                </c:pt>
                <c:pt idx="959">
                  <c:v>1106</c:v>
                </c:pt>
                <c:pt idx="960">
                  <c:v>1106.01</c:v>
                </c:pt>
                <c:pt idx="961">
                  <c:v>1106.02</c:v>
                </c:pt>
                <c:pt idx="962">
                  <c:v>1106</c:v>
                </c:pt>
                <c:pt idx="963">
                  <c:v>1106.03</c:v>
                </c:pt>
                <c:pt idx="964">
                  <c:v>1106.03</c:v>
                </c:pt>
                <c:pt idx="965">
                  <c:v>1106.05</c:v>
                </c:pt>
                <c:pt idx="966">
                  <c:v>1106.06</c:v>
                </c:pt>
                <c:pt idx="967">
                  <c:v>1106.07</c:v>
                </c:pt>
                <c:pt idx="968">
                  <c:v>1106.08</c:v>
                </c:pt>
                <c:pt idx="969">
                  <c:v>1106.07</c:v>
                </c:pt>
                <c:pt idx="970">
                  <c:v>1106.08</c:v>
                </c:pt>
                <c:pt idx="971">
                  <c:v>1106.08</c:v>
                </c:pt>
                <c:pt idx="972">
                  <c:v>1106.0999999999999</c:v>
                </c:pt>
                <c:pt idx="973">
                  <c:v>1106.1099999999999</c:v>
                </c:pt>
                <c:pt idx="974">
                  <c:v>1106.1199999999999</c:v>
                </c:pt>
                <c:pt idx="975">
                  <c:v>1106.1300000000001</c:v>
                </c:pt>
                <c:pt idx="976">
                  <c:v>1106.1300000000001</c:v>
                </c:pt>
                <c:pt idx="977">
                  <c:v>1106.1199999999999</c:v>
                </c:pt>
                <c:pt idx="978">
                  <c:v>1106.1199999999999</c:v>
                </c:pt>
                <c:pt idx="979">
                  <c:v>1106.1199999999999</c:v>
                </c:pt>
                <c:pt idx="980">
                  <c:v>1106.1099999999999</c:v>
                </c:pt>
                <c:pt idx="981">
                  <c:v>1106.0899999999999</c:v>
                </c:pt>
                <c:pt idx="982">
                  <c:v>1106.0999999999999</c:v>
                </c:pt>
                <c:pt idx="983">
                  <c:v>1106.08</c:v>
                </c:pt>
                <c:pt idx="984">
                  <c:v>1106.08</c:v>
                </c:pt>
                <c:pt idx="985">
                  <c:v>1106.06</c:v>
                </c:pt>
                <c:pt idx="986">
                  <c:v>1106.05</c:v>
                </c:pt>
                <c:pt idx="987">
                  <c:v>1106.04</c:v>
                </c:pt>
                <c:pt idx="988">
                  <c:v>1106.06</c:v>
                </c:pt>
                <c:pt idx="989">
                  <c:v>1106.02</c:v>
                </c:pt>
                <c:pt idx="990">
                  <c:v>1106.04</c:v>
                </c:pt>
                <c:pt idx="991">
                  <c:v>1106.03</c:v>
                </c:pt>
                <c:pt idx="992">
                  <c:v>1106.01</c:v>
                </c:pt>
                <c:pt idx="993">
                  <c:v>1105.99</c:v>
                </c:pt>
                <c:pt idx="994">
                  <c:v>1106</c:v>
                </c:pt>
                <c:pt idx="995">
                  <c:v>1105.97</c:v>
                </c:pt>
                <c:pt idx="996">
                  <c:v>1105.96</c:v>
                </c:pt>
                <c:pt idx="997">
                  <c:v>1105.96</c:v>
                </c:pt>
                <c:pt idx="998">
                  <c:v>1105.96</c:v>
                </c:pt>
                <c:pt idx="999">
                  <c:v>1105.96</c:v>
                </c:pt>
                <c:pt idx="1000">
                  <c:v>1105.96</c:v>
                </c:pt>
                <c:pt idx="1001">
                  <c:v>1105.95</c:v>
                </c:pt>
                <c:pt idx="1002">
                  <c:v>1105.94</c:v>
                </c:pt>
                <c:pt idx="1003">
                  <c:v>1105.95</c:v>
                </c:pt>
                <c:pt idx="1004">
                  <c:v>1105.94</c:v>
                </c:pt>
                <c:pt idx="1005">
                  <c:v>1105.95</c:v>
                </c:pt>
                <c:pt idx="1006">
                  <c:v>1105.94</c:v>
                </c:pt>
                <c:pt idx="1007">
                  <c:v>1105.93</c:v>
                </c:pt>
                <c:pt idx="1008">
                  <c:v>1105.94</c:v>
                </c:pt>
                <c:pt idx="1009">
                  <c:v>1105.94</c:v>
                </c:pt>
                <c:pt idx="1010">
                  <c:v>1105.94</c:v>
                </c:pt>
                <c:pt idx="1011">
                  <c:v>1105.94</c:v>
                </c:pt>
                <c:pt idx="1012">
                  <c:v>1105.95</c:v>
                </c:pt>
                <c:pt idx="1013">
                  <c:v>1105.95</c:v>
                </c:pt>
                <c:pt idx="1014">
                  <c:v>1105.97</c:v>
                </c:pt>
                <c:pt idx="1015">
                  <c:v>1105.98</c:v>
                </c:pt>
                <c:pt idx="1016">
                  <c:v>1105.97</c:v>
                </c:pt>
                <c:pt idx="1017">
                  <c:v>1105.98</c:v>
                </c:pt>
                <c:pt idx="1018">
                  <c:v>1105.99</c:v>
                </c:pt>
                <c:pt idx="1019">
                  <c:v>1105.97</c:v>
                </c:pt>
                <c:pt idx="1020">
                  <c:v>1105.97</c:v>
                </c:pt>
                <c:pt idx="1021">
                  <c:v>1105.98</c:v>
                </c:pt>
                <c:pt idx="1022">
                  <c:v>1105.98</c:v>
                </c:pt>
                <c:pt idx="1023">
                  <c:v>1105.96</c:v>
                </c:pt>
                <c:pt idx="1024">
                  <c:v>1105.96</c:v>
                </c:pt>
                <c:pt idx="1025">
                  <c:v>1106</c:v>
                </c:pt>
                <c:pt idx="1026">
                  <c:v>1105.98</c:v>
                </c:pt>
                <c:pt idx="1027">
                  <c:v>1105.98</c:v>
                </c:pt>
                <c:pt idx="1028">
                  <c:v>1105.99</c:v>
                </c:pt>
                <c:pt idx="1029">
                  <c:v>1105.98</c:v>
                </c:pt>
                <c:pt idx="1030">
                  <c:v>1106</c:v>
                </c:pt>
                <c:pt idx="1031">
                  <c:v>1105.99</c:v>
                </c:pt>
                <c:pt idx="1032">
                  <c:v>1105.98</c:v>
                </c:pt>
                <c:pt idx="1033">
                  <c:v>1105.98</c:v>
                </c:pt>
                <c:pt idx="1034">
                  <c:v>1105.98</c:v>
                </c:pt>
                <c:pt idx="1035">
                  <c:v>1105.99</c:v>
                </c:pt>
                <c:pt idx="1036">
                  <c:v>1105.98</c:v>
                </c:pt>
                <c:pt idx="1037">
                  <c:v>1105.98</c:v>
                </c:pt>
                <c:pt idx="1038">
                  <c:v>1105.99</c:v>
                </c:pt>
                <c:pt idx="1039">
                  <c:v>1105.98</c:v>
                </c:pt>
                <c:pt idx="1040">
                  <c:v>1105.99</c:v>
                </c:pt>
                <c:pt idx="1041">
                  <c:v>1106</c:v>
                </c:pt>
                <c:pt idx="1042">
                  <c:v>1105.99</c:v>
                </c:pt>
                <c:pt idx="1043">
                  <c:v>1105.99</c:v>
                </c:pt>
                <c:pt idx="1044">
                  <c:v>1106</c:v>
                </c:pt>
                <c:pt idx="1045">
                  <c:v>1106</c:v>
                </c:pt>
                <c:pt idx="1046">
                  <c:v>1106</c:v>
                </c:pt>
                <c:pt idx="1047">
                  <c:v>1106</c:v>
                </c:pt>
                <c:pt idx="1048">
                  <c:v>1105.99</c:v>
                </c:pt>
                <c:pt idx="1049">
                  <c:v>1106.01</c:v>
                </c:pt>
                <c:pt idx="1050">
                  <c:v>1106.01</c:v>
                </c:pt>
                <c:pt idx="1051">
                  <c:v>1106.01</c:v>
                </c:pt>
                <c:pt idx="1052">
                  <c:v>1106.02</c:v>
                </c:pt>
                <c:pt idx="1053">
                  <c:v>1106.01</c:v>
                </c:pt>
                <c:pt idx="1054">
                  <c:v>1106.02</c:v>
                </c:pt>
                <c:pt idx="1055">
                  <c:v>1106.02</c:v>
                </c:pt>
                <c:pt idx="1056">
                  <c:v>1106</c:v>
                </c:pt>
                <c:pt idx="1057">
                  <c:v>1105.99</c:v>
                </c:pt>
                <c:pt idx="1058">
                  <c:v>1105.98</c:v>
                </c:pt>
                <c:pt idx="1059">
                  <c:v>1105.99</c:v>
                </c:pt>
                <c:pt idx="1060">
                  <c:v>1105.97</c:v>
                </c:pt>
                <c:pt idx="1061">
                  <c:v>1105.97</c:v>
                </c:pt>
                <c:pt idx="1062">
                  <c:v>1105.98</c:v>
                </c:pt>
                <c:pt idx="1063">
                  <c:v>1105.96</c:v>
                </c:pt>
                <c:pt idx="1064">
                  <c:v>1105.98</c:v>
                </c:pt>
                <c:pt idx="1065">
                  <c:v>1105.96</c:v>
                </c:pt>
                <c:pt idx="1066">
                  <c:v>1105.96</c:v>
                </c:pt>
                <c:pt idx="1067">
                  <c:v>1105.95</c:v>
                </c:pt>
                <c:pt idx="1068">
                  <c:v>1105.95</c:v>
                </c:pt>
                <c:pt idx="1069">
                  <c:v>1105.93</c:v>
                </c:pt>
                <c:pt idx="1070">
                  <c:v>1105.92</c:v>
                </c:pt>
                <c:pt idx="1071">
                  <c:v>1105.92</c:v>
                </c:pt>
                <c:pt idx="1072">
                  <c:v>1105.9100000000001</c:v>
                </c:pt>
                <c:pt idx="1073">
                  <c:v>1105.9100000000001</c:v>
                </c:pt>
                <c:pt idx="1074">
                  <c:v>1105.9100000000001</c:v>
                </c:pt>
                <c:pt idx="1075">
                  <c:v>1105.93</c:v>
                </c:pt>
                <c:pt idx="1076">
                  <c:v>1105.92</c:v>
                </c:pt>
                <c:pt idx="1077">
                  <c:v>1105.9100000000001</c:v>
                </c:pt>
                <c:pt idx="1078">
                  <c:v>1105.9000000000001</c:v>
                </c:pt>
                <c:pt idx="1079">
                  <c:v>1105.92</c:v>
                </c:pt>
                <c:pt idx="1080">
                  <c:v>1105.9100000000001</c:v>
                </c:pt>
                <c:pt idx="1081">
                  <c:v>1105.92</c:v>
                </c:pt>
                <c:pt idx="1082">
                  <c:v>1105.8900000000001</c:v>
                </c:pt>
                <c:pt idx="1083">
                  <c:v>1105.9100000000001</c:v>
                </c:pt>
                <c:pt idx="1084">
                  <c:v>1105.9000000000001</c:v>
                </c:pt>
                <c:pt idx="1085">
                  <c:v>1105.9100000000001</c:v>
                </c:pt>
                <c:pt idx="1086">
                  <c:v>1105.9000000000001</c:v>
                </c:pt>
                <c:pt idx="1087">
                  <c:v>1105.9100000000001</c:v>
                </c:pt>
                <c:pt idx="1088">
                  <c:v>1105.92</c:v>
                </c:pt>
                <c:pt idx="1089">
                  <c:v>1105.9000000000001</c:v>
                </c:pt>
                <c:pt idx="1090">
                  <c:v>1105.8900000000001</c:v>
                </c:pt>
                <c:pt idx="1091">
                  <c:v>1105.8900000000001</c:v>
                </c:pt>
                <c:pt idx="1092">
                  <c:v>1105.9000000000001</c:v>
                </c:pt>
                <c:pt idx="1093">
                  <c:v>1105.9000000000001</c:v>
                </c:pt>
                <c:pt idx="1094">
                  <c:v>1105.9100000000001</c:v>
                </c:pt>
                <c:pt idx="1095">
                  <c:v>1105.9000000000001</c:v>
                </c:pt>
                <c:pt idx="1096">
                  <c:v>1105.9000000000001</c:v>
                </c:pt>
                <c:pt idx="1097">
                  <c:v>1105.92</c:v>
                </c:pt>
                <c:pt idx="1098">
                  <c:v>1105.93</c:v>
                </c:pt>
                <c:pt idx="1099">
                  <c:v>1105.9100000000001</c:v>
                </c:pt>
                <c:pt idx="1100">
                  <c:v>1105.9100000000001</c:v>
                </c:pt>
                <c:pt idx="1101">
                  <c:v>1105.92</c:v>
                </c:pt>
                <c:pt idx="1102">
                  <c:v>1105.93</c:v>
                </c:pt>
                <c:pt idx="1103">
                  <c:v>1105.92</c:v>
                </c:pt>
                <c:pt idx="1104">
                  <c:v>1105.93</c:v>
                </c:pt>
                <c:pt idx="1105">
                  <c:v>1105.92</c:v>
                </c:pt>
                <c:pt idx="1106">
                  <c:v>1105.93</c:v>
                </c:pt>
                <c:pt idx="1107">
                  <c:v>1105.94</c:v>
                </c:pt>
                <c:pt idx="1108">
                  <c:v>1105.95</c:v>
                </c:pt>
                <c:pt idx="1109">
                  <c:v>1105.94</c:v>
                </c:pt>
                <c:pt idx="1110">
                  <c:v>1105.94</c:v>
                </c:pt>
                <c:pt idx="1111">
                  <c:v>1105.94</c:v>
                </c:pt>
                <c:pt idx="1112">
                  <c:v>1105.94</c:v>
                </c:pt>
                <c:pt idx="1113">
                  <c:v>1105.94</c:v>
                </c:pt>
                <c:pt idx="1114">
                  <c:v>1105.93</c:v>
                </c:pt>
                <c:pt idx="1115">
                  <c:v>1105.94</c:v>
                </c:pt>
                <c:pt idx="1116">
                  <c:v>1105.94</c:v>
                </c:pt>
                <c:pt idx="1117">
                  <c:v>1105.95</c:v>
                </c:pt>
                <c:pt idx="1118">
                  <c:v>1105.94</c:v>
                </c:pt>
                <c:pt idx="1119">
                  <c:v>1105.94</c:v>
                </c:pt>
                <c:pt idx="1120">
                  <c:v>1105.94</c:v>
                </c:pt>
                <c:pt idx="1121">
                  <c:v>1105.95</c:v>
                </c:pt>
                <c:pt idx="1122">
                  <c:v>1105.94</c:v>
                </c:pt>
                <c:pt idx="1123">
                  <c:v>1105.94</c:v>
                </c:pt>
                <c:pt idx="1124">
                  <c:v>1105.95</c:v>
                </c:pt>
                <c:pt idx="1125">
                  <c:v>1105.96</c:v>
                </c:pt>
                <c:pt idx="1126">
                  <c:v>1105.94</c:v>
                </c:pt>
                <c:pt idx="1127">
                  <c:v>1105.96</c:v>
                </c:pt>
                <c:pt idx="1128">
                  <c:v>1105.96</c:v>
                </c:pt>
                <c:pt idx="1129">
                  <c:v>1105.97</c:v>
                </c:pt>
                <c:pt idx="1130">
                  <c:v>1105.96</c:v>
                </c:pt>
                <c:pt idx="1131">
                  <c:v>1105.97</c:v>
                </c:pt>
                <c:pt idx="1132">
                  <c:v>1105.96</c:v>
                </c:pt>
                <c:pt idx="1133">
                  <c:v>1105.97</c:v>
                </c:pt>
                <c:pt idx="1134">
                  <c:v>1105.97</c:v>
                </c:pt>
                <c:pt idx="1135">
                  <c:v>1105.97</c:v>
                </c:pt>
                <c:pt idx="1136">
                  <c:v>1105.97</c:v>
                </c:pt>
                <c:pt idx="1137">
                  <c:v>1105.99</c:v>
                </c:pt>
                <c:pt idx="1138">
                  <c:v>1105.98</c:v>
                </c:pt>
                <c:pt idx="1139">
                  <c:v>1105.98</c:v>
                </c:pt>
                <c:pt idx="1140">
                  <c:v>1105.98</c:v>
                </c:pt>
                <c:pt idx="1141">
                  <c:v>1106</c:v>
                </c:pt>
                <c:pt idx="1142">
                  <c:v>1106</c:v>
                </c:pt>
                <c:pt idx="1143">
                  <c:v>1105.97</c:v>
                </c:pt>
                <c:pt idx="1144">
                  <c:v>1106.01</c:v>
                </c:pt>
                <c:pt idx="1145">
                  <c:v>1106</c:v>
                </c:pt>
                <c:pt idx="1146">
                  <c:v>1106</c:v>
                </c:pt>
                <c:pt idx="1147">
                  <c:v>1106.01</c:v>
                </c:pt>
                <c:pt idx="1148">
                  <c:v>1106.01</c:v>
                </c:pt>
                <c:pt idx="1149">
                  <c:v>1106</c:v>
                </c:pt>
                <c:pt idx="1150">
                  <c:v>1106.02</c:v>
                </c:pt>
                <c:pt idx="1151">
                  <c:v>1106</c:v>
                </c:pt>
                <c:pt idx="1152">
                  <c:v>1106.01</c:v>
                </c:pt>
                <c:pt idx="1153">
                  <c:v>1106.01</c:v>
                </c:pt>
                <c:pt idx="1154">
                  <c:v>1106.02</c:v>
                </c:pt>
                <c:pt idx="1155">
                  <c:v>1106.01</c:v>
                </c:pt>
                <c:pt idx="1156">
                  <c:v>1106.02</c:v>
                </c:pt>
                <c:pt idx="1157">
                  <c:v>1106.01</c:v>
                </c:pt>
                <c:pt idx="1158">
                  <c:v>1106</c:v>
                </c:pt>
                <c:pt idx="1159">
                  <c:v>1106.01</c:v>
                </c:pt>
                <c:pt idx="1160">
                  <c:v>1105.99</c:v>
                </c:pt>
                <c:pt idx="1161">
                  <c:v>1105.99</c:v>
                </c:pt>
                <c:pt idx="1162">
                  <c:v>1106</c:v>
                </c:pt>
                <c:pt idx="1163">
                  <c:v>1105.98</c:v>
                </c:pt>
                <c:pt idx="1164">
                  <c:v>1105.97</c:v>
                </c:pt>
                <c:pt idx="1165">
                  <c:v>1105.98</c:v>
                </c:pt>
                <c:pt idx="1166">
                  <c:v>1105.96</c:v>
                </c:pt>
                <c:pt idx="1167">
                  <c:v>1105.96</c:v>
                </c:pt>
                <c:pt idx="1168">
                  <c:v>1105.95</c:v>
                </c:pt>
                <c:pt idx="1169">
                  <c:v>1105.95</c:v>
                </c:pt>
                <c:pt idx="1170">
                  <c:v>1105.98</c:v>
                </c:pt>
                <c:pt idx="1171">
                  <c:v>1105.97</c:v>
                </c:pt>
                <c:pt idx="1172">
                  <c:v>1105.96</c:v>
                </c:pt>
                <c:pt idx="1173">
                  <c:v>1105.96</c:v>
                </c:pt>
                <c:pt idx="1174">
                  <c:v>1105.96</c:v>
                </c:pt>
                <c:pt idx="1175">
                  <c:v>1105.95</c:v>
                </c:pt>
                <c:pt idx="1176">
                  <c:v>1105.96</c:v>
                </c:pt>
                <c:pt idx="1177">
                  <c:v>1105.94</c:v>
                </c:pt>
                <c:pt idx="1178">
                  <c:v>1105.94</c:v>
                </c:pt>
                <c:pt idx="1179">
                  <c:v>1105.94</c:v>
                </c:pt>
                <c:pt idx="1180">
                  <c:v>1105.95</c:v>
                </c:pt>
                <c:pt idx="1181">
                  <c:v>1105.94</c:v>
                </c:pt>
                <c:pt idx="1182">
                  <c:v>1105.93</c:v>
                </c:pt>
                <c:pt idx="1183">
                  <c:v>1105.94</c:v>
                </c:pt>
                <c:pt idx="1184">
                  <c:v>1105.93</c:v>
                </c:pt>
                <c:pt idx="1185">
                  <c:v>1105.92</c:v>
                </c:pt>
                <c:pt idx="1186">
                  <c:v>1105.92</c:v>
                </c:pt>
                <c:pt idx="1187">
                  <c:v>1105.9100000000001</c:v>
                </c:pt>
                <c:pt idx="1188">
                  <c:v>1105.9000000000001</c:v>
                </c:pt>
                <c:pt idx="1189">
                  <c:v>1105.9100000000001</c:v>
                </c:pt>
                <c:pt idx="1190">
                  <c:v>1105.9000000000001</c:v>
                </c:pt>
                <c:pt idx="1191">
                  <c:v>1105.9100000000001</c:v>
                </c:pt>
                <c:pt idx="1192">
                  <c:v>1105.8900000000001</c:v>
                </c:pt>
                <c:pt idx="1193">
                  <c:v>1105.9000000000001</c:v>
                </c:pt>
                <c:pt idx="1194">
                  <c:v>1105.8800000000001</c:v>
                </c:pt>
                <c:pt idx="1195">
                  <c:v>1105.8900000000001</c:v>
                </c:pt>
                <c:pt idx="1196">
                  <c:v>1105.8800000000001</c:v>
                </c:pt>
                <c:pt idx="1197">
                  <c:v>1105.8900000000001</c:v>
                </c:pt>
                <c:pt idx="1198">
                  <c:v>1105.8699999999999</c:v>
                </c:pt>
                <c:pt idx="1199">
                  <c:v>1105.8900000000001</c:v>
                </c:pt>
                <c:pt idx="1200">
                  <c:v>1105.8800000000001</c:v>
                </c:pt>
                <c:pt idx="1201">
                  <c:v>1105.8900000000001</c:v>
                </c:pt>
                <c:pt idx="1202">
                  <c:v>1105.8800000000001</c:v>
                </c:pt>
                <c:pt idx="1203">
                  <c:v>1105.8800000000001</c:v>
                </c:pt>
                <c:pt idx="1204">
                  <c:v>1105.8800000000001</c:v>
                </c:pt>
                <c:pt idx="1205">
                  <c:v>1105.8699999999999</c:v>
                </c:pt>
                <c:pt idx="1206">
                  <c:v>1105.8800000000001</c:v>
                </c:pt>
                <c:pt idx="1207">
                  <c:v>1105.8800000000001</c:v>
                </c:pt>
                <c:pt idx="1208">
                  <c:v>1105.8800000000001</c:v>
                </c:pt>
                <c:pt idx="1209">
                  <c:v>1105.8900000000001</c:v>
                </c:pt>
                <c:pt idx="1210">
                  <c:v>1105.8900000000001</c:v>
                </c:pt>
                <c:pt idx="1211">
                  <c:v>1105.8800000000001</c:v>
                </c:pt>
                <c:pt idx="1212">
                  <c:v>1105.8800000000001</c:v>
                </c:pt>
                <c:pt idx="1213">
                  <c:v>1105.9000000000001</c:v>
                </c:pt>
                <c:pt idx="1214">
                  <c:v>1105.8900000000001</c:v>
                </c:pt>
                <c:pt idx="1215">
                  <c:v>1105.8900000000001</c:v>
                </c:pt>
                <c:pt idx="1216">
                  <c:v>1105.9100000000001</c:v>
                </c:pt>
                <c:pt idx="1217">
                  <c:v>1105.9100000000001</c:v>
                </c:pt>
                <c:pt idx="1218">
                  <c:v>1105.9000000000001</c:v>
                </c:pt>
                <c:pt idx="1219">
                  <c:v>1105.9100000000001</c:v>
                </c:pt>
                <c:pt idx="1220">
                  <c:v>1105.9100000000001</c:v>
                </c:pt>
                <c:pt idx="1221">
                  <c:v>1105.9100000000001</c:v>
                </c:pt>
                <c:pt idx="1222">
                  <c:v>1105.9000000000001</c:v>
                </c:pt>
                <c:pt idx="1223">
                  <c:v>1105.92</c:v>
                </c:pt>
                <c:pt idx="1224">
                  <c:v>1105.9100000000001</c:v>
                </c:pt>
                <c:pt idx="1225">
                  <c:v>1105.92</c:v>
                </c:pt>
                <c:pt idx="1226">
                  <c:v>1105.9100000000001</c:v>
                </c:pt>
                <c:pt idx="1227">
                  <c:v>1105.9000000000001</c:v>
                </c:pt>
                <c:pt idx="1228">
                  <c:v>1105.9100000000001</c:v>
                </c:pt>
                <c:pt idx="1229">
                  <c:v>1105.92</c:v>
                </c:pt>
                <c:pt idx="1230">
                  <c:v>1105.93</c:v>
                </c:pt>
                <c:pt idx="1231">
                  <c:v>1105.8800000000001</c:v>
                </c:pt>
                <c:pt idx="1232">
                  <c:v>1105.92</c:v>
                </c:pt>
                <c:pt idx="1233">
                  <c:v>1105.9100000000001</c:v>
                </c:pt>
                <c:pt idx="1234">
                  <c:v>1105.9100000000001</c:v>
                </c:pt>
                <c:pt idx="1235">
                  <c:v>1105.92</c:v>
                </c:pt>
                <c:pt idx="1236">
                  <c:v>1105.93</c:v>
                </c:pt>
                <c:pt idx="1237">
                  <c:v>1105.92</c:v>
                </c:pt>
                <c:pt idx="1238">
                  <c:v>1105.92</c:v>
                </c:pt>
                <c:pt idx="1239">
                  <c:v>1105.94</c:v>
                </c:pt>
                <c:pt idx="1240">
                  <c:v>1105.94</c:v>
                </c:pt>
                <c:pt idx="1241">
                  <c:v>1105.94</c:v>
                </c:pt>
                <c:pt idx="1242">
                  <c:v>1105.94</c:v>
                </c:pt>
                <c:pt idx="1243">
                  <c:v>1105.94</c:v>
                </c:pt>
                <c:pt idx="1244">
                  <c:v>1105.94</c:v>
                </c:pt>
                <c:pt idx="1245">
                  <c:v>1105.93</c:v>
                </c:pt>
                <c:pt idx="1246">
                  <c:v>1105.93</c:v>
                </c:pt>
                <c:pt idx="1247">
                  <c:v>1105.95</c:v>
                </c:pt>
                <c:pt idx="1248">
                  <c:v>1105.95</c:v>
                </c:pt>
                <c:pt idx="1249">
                  <c:v>1105.96</c:v>
                </c:pt>
                <c:pt idx="1250">
                  <c:v>1105.96</c:v>
                </c:pt>
                <c:pt idx="1251">
                  <c:v>1105.98</c:v>
                </c:pt>
                <c:pt idx="1252">
                  <c:v>1105.98</c:v>
                </c:pt>
                <c:pt idx="1253">
                  <c:v>1105.96</c:v>
                </c:pt>
                <c:pt idx="1254">
                  <c:v>1105.98</c:v>
                </c:pt>
                <c:pt idx="1255">
                  <c:v>1105.98</c:v>
                </c:pt>
                <c:pt idx="1256">
                  <c:v>1105.97</c:v>
                </c:pt>
                <c:pt idx="1257">
                  <c:v>1105.97</c:v>
                </c:pt>
                <c:pt idx="1258">
                  <c:v>1105.98</c:v>
                </c:pt>
                <c:pt idx="1259">
                  <c:v>1105.97</c:v>
                </c:pt>
                <c:pt idx="1260">
                  <c:v>1105.97</c:v>
                </c:pt>
                <c:pt idx="1261">
                  <c:v>1105.99</c:v>
                </c:pt>
                <c:pt idx="1262">
                  <c:v>1105.98</c:v>
                </c:pt>
                <c:pt idx="1263">
                  <c:v>1105.97</c:v>
                </c:pt>
                <c:pt idx="1264">
                  <c:v>1105.96</c:v>
                </c:pt>
                <c:pt idx="1265">
                  <c:v>1105.98</c:v>
                </c:pt>
                <c:pt idx="1266">
                  <c:v>1105.97</c:v>
                </c:pt>
                <c:pt idx="1267">
                  <c:v>1105.97</c:v>
                </c:pt>
                <c:pt idx="1268">
                  <c:v>1105.95</c:v>
                </c:pt>
                <c:pt idx="1269">
                  <c:v>1105.95</c:v>
                </c:pt>
                <c:pt idx="1270">
                  <c:v>1105.95</c:v>
                </c:pt>
                <c:pt idx="1271">
                  <c:v>1105.97</c:v>
                </c:pt>
                <c:pt idx="1272">
                  <c:v>1105.94</c:v>
                </c:pt>
                <c:pt idx="1273">
                  <c:v>1105.95</c:v>
                </c:pt>
                <c:pt idx="1274">
                  <c:v>1105.95</c:v>
                </c:pt>
                <c:pt idx="1275">
                  <c:v>1105.96</c:v>
                </c:pt>
                <c:pt idx="1276">
                  <c:v>1105.96</c:v>
                </c:pt>
                <c:pt idx="1277">
                  <c:v>1105.96</c:v>
                </c:pt>
                <c:pt idx="1278">
                  <c:v>1105.95</c:v>
                </c:pt>
                <c:pt idx="1279">
                  <c:v>1105.94</c:v>
                </c:pt>
                <c:pt idx="1280">
                  <c:v>1105.94</c:v>
                </c:pt>
                <c:pt idx="1281">
                  <c:v>1105.95</c:v>
                </c:pt>
                <c:pt idx="1282">
                  <c:v>1105.95</c:v>
                </c:pt>
                <c:pt idx="1283">
                  <c:v>1105.93</c:v>
                </c:pt>
                <c:pt idx="1284">
                  <c:v>1105.95</c:v>
                </c:pt>
                <c:pt idx="1285">
                  <c:v>1105.94</c:v>
                </c:pt>
                <c:pt idx="1286">
                  <c:v>1105.94</c:v>
                </c:pt>
                <c:pt idx="1287">
                  <c:v>1105.94</c:v>
                </c:pt>
                <c:pt idx="1288">
                  <c:v>1105.93</c:v>
                </c:pt>
                <c:pt idx="1289">
                  <c:v>1105.93</c:v>
                </c:pt>
                <c:pt idx="1290">
                  <c:v>1105.94</c:v>
                </c:pt>
                <c:pt idx="1291">
                  <c:v>1105.9000000000001</c:v>
                </c:pt>
                <c:pt idx="1292">
                  <c:v>1105.9100000000001</c:v>
                </c:pt>
                <c:pt idx="1293">
                  <c:v>1105.9100000000001</c:v>
                </c:pt>
                <c:pt idx="1294">
                  <c:v>1105.9000000000001</c:v>
                </c:pt>
                <c:pt idx="1295">
                  <c:v>1105.9000000000001</c:v>
                </c:pt>
                <c:pt idx="1296">
                  <c:v>1105.8800000000001</c:v>
                </c:pt>
                <c:pt idx="1297">
                  <c:v>1105.9000000000001</c:v>
                </c:pt>
                <c:pt idx="1298">
                  <c:v>1105.9000000000001</c:v>
                </c:pt>
                <c:pt idx="1299">
                  <c:v>1105.9100000000001</c:v>
                </c:pt>
                <c:pt idx="1300">
                  <c:v>1105.9000000000001</c:v>
                </c:pt>
                <c:pt idx="1301">
                  <c:v>1105.8900000000001</c:v>
                </c:pt>
                <c:pt idx="1302">
                  <c:v>1105.8900000000001</c:v>
                </c:pt>
                <c:pt idx="1303">
                  <c:v>1105.8900000000001</c:v>
                </c:pt>
                <c:pt idx="1304">
                  <c:v>1105.9000000000001</c:v>
                </c:pt>
                <c:pt idx="1305">
                  <c:v>1105.8800000000001</c:v>
                </c:pt>
                <c:pt idx="1306">
                  <c:v>1105.8800000000001</c:v>
                </c:pt>
                <c:pt idx="1307">
                  <c:v>1105.8900000000001</c:v>
                </c:pt>
                <c:pt idx="1308">
                  <c:v>1105.8699999999999</c:v>
                </c:pt>
                <c:pt idx="1309">
                  <c:v>1105.8800000000001</c:v>
                </c:pt>
                <c:pt idx="1310">
                  <c:v>1105.9000000000001</c:v>
                </c:pt>
                <c:pt idx="1311">
                  <c:v>1105.9000000000001</c:v>
                </c:pt>
                <c:pt idx="1312">
                  <c:v>1105.9000000000001</c:v>
                </c:pt>
                <c:pt idx="1313">
                  <c:v>1105.9000000000001</c:v>
                </c:pt>
                <c:pt idx="1314">
                  <c:v>1105.8900000000001</c:v>
                </c:pt>
                <c:pt idx="1315">
                  <c:v>1105.9000000000001</c:v>
                </c:pt>
                <c:pt idx="1316">
                  <c:v>1105.8800000000001</c:v>
                </c:pt>
                <c:pt idx="1317">
                  <c:v>1105.8699999999999</c:v>
                </c:pt>
                <c:pt idx="1318">
                  <c:v>1105.8699999999999</c:v>
                </c:pt>
                <c:pt idx="1319">
                  <c:v>1105.8699999999999</c:v>
                </c:pt>
                <c:pt idx="1320">
                  <c:v>1105.8800000000001</c:v>
                </c:pt>
                <c:pt idx="1321">
                  <c:v>1105.8800000000001</c:v>
                </c:pt>
                <c:pt idx="1322">
                  <c:v>1105.8800000000001</c:v>
                </c:pt>
                <c:pt idx="1323">
                  <c:v>1105.8800000000001</c:v>
                </c:pt>
                <c:pt idx="1324">
                  <c:v>1105.8900000000001</c:v>
                </c:pt>
                <c:pt idx="1325">
                  <c:v>1105.9100000000001</c:v>
                </c:pt>
                <c:pt idx="1326">
                  <c:v>1105.9100000000001</c:v>
                </c:pt>
                <c:pt idx="1327">
                  <c:v>1105.8900000000001</c:v>
                </c:pt>
                <c:pt idx="1328">
                  <c:v>1105.8699999999999</c:v>
                </c:pt>
                <c:pt idx="1329">
                  <c:v>1105.8900000000001</c:v>
                </c:pt>
                <c:pt idx="1330">
                  <c:v>1105.8599999999999</c:v>
                </c:pt>
                <c:pt idx="1331">
                  <c:v>1105.8699999999999</c:v>
                </c:pt>
                <c:pt idx="1332">
                  <c:v>1105.8900000000001</c:v>
                </c:pt>
                <c:pt idx="1333">
                  <c:v>1105.8800000000001</c:v>
                </c:pt>
                <c:pt idx="1334">
                  <c:v>1105.8900000000001</c:v>
                </c:pt>
                <c:pt idx="1335">
                  <c:v>1105.8800000000001</c:v>
                </c:pt>
                <c:pt idx="1336">
                  <c:v>1105.8800000000001</c:v>
                </c:pt>
                <c:pt idx="1337">
                  <c:v>1105.9100000000001</c:v>
                </c:pt>
                <c:pt idx="1338">
                  <c:v>1105.9100000000001</c:v>
                </c:pt>
                <c:pt idx="1339">
                  <c:v>1105.9100000000001</c:v>
                </c:pt>
                <c:pt idx="1340">
                  <c:v>1105.8800000000001</c:v>
                </c:pt>
                <c:pt idx="1341">
                  <c:v>1105.8900000000001</c:v>
                </c:pt>
                <c:pt idx="1342">
                  <c:v>1105.8699999999999</c:v>
                </c:pt>
                <c:pt idx="1343">
                  <c:v>1105.8900000000001</c:v>
                </c:pt>
                <c:pt idx="1344">
                  <c:v>1105.8599999999999</c:v>
                </c:pt>
                <c:pt idx="1345">
                  <c:v>1105.8800000000001</c:v>
                </c:pt>
                <c:pt idx="1346">
                  <c:v>1105.8800000000001</c:v>
                </c:pt>
                <c:pt idx="1347">
                  <c:v>1105.8900000000001</c:v>
                </c:pt>
                <c:pt idx="1348">
                  <c:v>1105.8800000000001</c:v>
                </c:pt>
                <c:pt idx="1349">
                  <c:v>1105.9100000000001</c:v>
                </c:pt>
                <c:pt idx="1350">
                  <c:v>1105.8900000000001</c:v>
                </c:pt>
                <c:pt idx="1351">
                  <c:v>1105.8800000000001</c:v>
                </c:pt>
                <c:pt idx="1352">
                  <c:v>1105.9000000000001</c:v>
                </c:pt>
                <c:pt idx="1353">
                  <c:v>1105.8699999999999</c:v>
                </c:pt>
                <c:pt idx="1354">
                  <c:v>1105.9000000000001</c:v>
                </c:pt>
                <c:pt idx="1355">
                  <c:v>1105.9000000000001</c:v>
                </c:pt>
                <c:pt idx="1356">
                  <c:v>1105.8900000000001</c:v>
                </c:pt>
                <c:pt idx="1357">
                  <c:v>1105.8800000000001</c:v>
                </c:pt>
                <c:pt idx="1358">
                  <c:v>1105.9100000000001</c:v>
                </c:pt>
                <c:pt idx="1359">
                  <c:v>1105.9000000000001</c:v>
                </c:pt>
                <c:pt idx="1360">
                  <c:v>1105.9100000000001</c:v>
                </c:pt>
                <c:pt idx="1361">
                  <c:v>1105.92</c:v>
                </c:pt>
                <c:pt idx="1362">
                  <c:v>1105.9000000000001</c:v>
                </c:pt>
                <c:pt idx="1363">
                  <c:v>1105.9000000000001</c:v>
                </c:pt>
                <c:pt idx="1364">
                  <c:v>1105.9100000000001</c:v>
                </c:pt>
                <c:pt idx="1365">
                  <c:v>1105.9100000000001</c:v>
                </c:pt>
                <c:pt idx="1366">
                  <c:v>1105.9100000000001</c:v>
                </c:pt>
                <c:pt idx="1367">
                  <c:v>1105.8900000000001</c:v>
                </c:pt>
                <c:pt idx="1368">
                  <c:v>1105.8800000000001</c:v>
                </c:pt>
                <c:pt idx="1369">
                  <c:v>1105.9000000000001</c:v>
                </c:pt>
                <c:pt idx="1370">
                  <c:v>1105.8800000000001</c:v>
                </c:pt>
                <c:pt idx="1371">
                  <c:v>1105.9100000000001</c:v>
                </c:pt>
                <c:pt idx="1372">
                  <c:v>1105.9100000000001</c:v>
                </c:pt>
                <c:pt idx="1373">
                  <c:v>1105.92</c:v>
                </c:pt>
                <c:pt idx="1374">
                  <c:v>1105.9000000000001</c:v>
                </c:pt>
                <c:pt idx="1375">
                  <c:v>1105.9000000000001</c:v>
                </c:pt>
                <c:pt idx="1376">
                  <c:v>1105.9000000000001</c:v>
                </c:pt>
                <c:pt idx="1377">
                  <c:v>1105.8800000000001</c:v>
                </c:pt>
                <c:pt idx="1378">
                  <c:v>1105.8900000000001</c:v>
                </c:pt>
                <c:pt idx="1379">
                  <c:v>1105.8800000000001</c:v>
                </c:pt>
                <c:pt idx="1380">
                  <c:v>1105.8900000000001</c:v>
                </c:pt>
                <c:pt idx="1381">
                  <c:v>1105.8800000000001</c:v>
                </c:pt>
                <c:pt idx="1382">
                  <c:v>1105.8800000000001</c:v>
                </c:pt>
                <c:pt idx="1383">
                  <c:v>1105.9100000000001</c:v>
                </c:pt>
                <c:pt idx="1384">
                  <c:v>1105.8900000000001</c:v>
                </c:pt>
                <c:pt idx="1385">
                  <c:v>1105.9000000000001</c:v>
                </c:pt>
                <c:pt idx="1386">
                  <c:v>1105.8900000000001</c:v>
                </c:pt>
                <c:pt idx="1387">
                  <c:v>1105.8800000000001</c:v>
                </c:pt>
                <c:pt idx="1388">
                  <c:v>1105.8900000000001</c:v>
                </c:pt>
                <c:pt idx="1389">
                  <c:v>1105.8800000000001</c:v>
                </c:pt>
                <c:pt idx="1390">
                  <c:v>1105.8499999999999</c:v>
                </c:pt>
                <c:pt idx="1391">
                  <c:v>1105.8399999999999</c:v>
                </c:pt>
                <c:pt idx="1392">
                  <c:v>1105.8399999999999</c:v>
                </c:pt>
                <c:pt idx="1393">
                  <c:v>1105.8599999999999</c:v>
                </c:pt>
                <c:pt idx="1394">
                  <c:v>1105.8599999999999</c:v>
                </c:pt>
                <c:pt idx="1395">
                  <c:v>1105.8599999999999</c:v>
                </c:pt>
                <c:pt idx="1396">
                  <c:v>1105.8499999999999</c:v>
                </c:pt>
                <c:pt idx="1397">
                  <c:v>1105.8599999999999</c:v>
                </c:pt>
                <c:pt idx="1398">
                  <c:v>1105.8599999999999</c:v>
                </c:pt>
                <c:pt idx="1399">
                  <c:v>1105.8399999999999</c:v>
                </c:pt>
                <c:pt idx="1400">
                  <c:v>1105.8399999999999</c:v>
                </c:pt>
                <c:pt idx="1401">
                  <c:v>1105.8499999999999</c:v>
                </c:pt>
                <c:pt idx="1402">
                  <c:v>1105.8499999999999</c:v>
                </c:pt>
                <c:pt idx="1403">
                  <c:v>1105.8399999999999</c:v>
                </c:pt>
                <c:pt idx="1404">
                  <c:v>1105.8399999999999</c:v>
                </c:pt>
                <c:pt idx="1405">
                  <c:v>1105.83</c:v>
                </c:pt>
                <c:pt idx="1406">
                  <c:v>1105.8399999999999</c:v>
                </c:pt>
                <c:pt idx="1407">
                  <c:v>1105.8399999999999</c:v>
                </c:pt>
                <c:pt idx="1408">
                  <c:v>1105.8399999999999</c:v>
                </c:pt>
                <c:pt idx="1409">
                  <c:v>1105.8499999999999</c:v>
                </c:pt>
                <c:pt idx="1410">
                  <c:v>1105.8399999999999</c:v>
                </c:pt>
                <c:pt idx="1411">
                  <c:v>1105.8699999999999</c:v>
                </c:pt>
                <c:pt idx="1412">
                  <c:v>1105.8399999999999</c:v>
                </c:pt>
                <c:pt idx="1413">
                  <c:v>1105.8399999999999</c:v>
                </c:pt>
                <c:pt idx="1414">
                  <c:v>1105.8499999999999</c:v>
                </c:pt>
                <c:pt idx="1415">
                  <c:v>1105.83</c:v>
                </c:pt>
                <c:pt idx="1416">
                  <c:v>1105.8399999999999</c:v>
                </c:pt>
                <c:pt idx="1417">
                  <c:v>1105.83</c:v>
                </c:pt>
                <c:pt idx="1418">
                  <c:v>1105.8399999999999</c:v>
                </c:pt>
                <c:pt idx="1419">
                  <c:v>1105.8399999999999</c:v>
                </c:pt>
                <c:pt idx="1420">
                  <c:v>1105.8399999999999</c:v>
                </c:pt>
                <c:pt idx="1421">
                  <c:v>1105.8399999999999</c:v>
                </c:pt>
                <c:pt idx="1422">
                  <c:v>1105.8399999999999</c:v>
                </c:pt>
                <c:pt idx="1423">
                  <c:v>1105.82</c:v>
                </c:pt>
                <c:pt idx="1424">
                  <c:v>1105.8399999999999</c:v>
                </c:pt>
                <c:pt idx="1425">
                  <c:v>1105.83</c:v>
                </c:pt>
                <c:pt idx="1426">
                  <c:v>1105.83</c:v>
                </c:pt>
                <c:pt idx="1427">
                  <c:v>1105.83</c:v>
                </c:pt>
                <c:pt idx="1428">
                  <c:v>1105.82</c:v>
                </c:pt>
                <c:pt idx="1429">
                  <c:v>1105.83</c:v>
                </c:pt>
                <c:pt idx="1430">
                  <c:v>1105.83</c:v>
                </c:pt>
                <c:pt idx="1431">
                  <c:v>1105.83</c:v>
                </c:pt>
                <c:pt idx="1432">
                  <c:v>1105.83</c:v>
                </c:pt>
                <c:pt idx="1433">
                  <c:v>1105.83</c:v>
                </c:pt>
                <c:pt idx="1434">
                  <c:v>1105.8399999999999</c:v>
                </c:pt>
                <c:pt idx="1435">
                  <c:v>1105.83</c:v>
                </c:pt>
                <c:pt idx="1436">
                  <c:v>1105.83</c:v>
                </c:pt>
                <c:pt idx="1437">
                  <c:v>1105.8499999999999</c:v>
                </c:pt>
                <c:pt idx="1438">
                  <c:v>1105.8399999999999</c:v>
                </c:pt>
                <c:pt idx="1439">
                  <c:v>1105.8499999999999</c:v>
                </c:pt>
                <c:pt idx="1440">
                  <c:v>1105.83</c:v>
                </c:pt>
                <c:pt idx="1441">
                  <c:v>1105.83</c:v>
                </c:pt>
                <c:pt idx="1442">
                  <c:v>1105.83</c:v>
                </c:pt>
                <c:pt idx="1443">
                  <c:v>1105.83</c:v>
                </c:pt>
                <c:pt idx="1444">
                  <c:v>1105.8499999999999</c:v>
                </c:pt>
                <c:pt idx="1445">
                  <c:v>1105.8599999999999</c:v>
                </c:pt>
                <c:pt idx="1446">
                  <c:v>1105.8399999999999</c:v>
                </c:pt>
                <c:pt idx="1447">
                  <c:v>1105.8599999999999</c:v>
                </c:pt>
                <c:pt idx="1448">
                  <c:v>1105.8499999999999</c:v>
                </c:pt>
                <c:pt idx="1449">
                  <c:v>1105.8599999999999</c:v>
                </c:pt>
                <c:pt idx="1450">
                  <c:v>1105.8499999999999</c:v>
                </c:pt>
                <c:pt idx="1451">
                  <c:v>1105.8499999999999</c:v>
                </c:pt>
                <c:pt idx="1452">
                  <c:v>1105.8499999999999</c:v>
                </c:pt>
                <c:pt idx="1453">
                  <c:v>1105.8399999999999</c:v>
                </c:pt>
                <c:pt idx="1454">
                  <c:v>1105.8599999999999</c:v>
                </c:pt>
                <c:pt idx="1455">
                  <c:v>1105.8499999999999</c:v>
                </c:pt>
                <c:pt idx="1456">
                  <c:v>1105.8599999999999</c:v>
                </c:pt>
                <c:pt idx="1457">
                  <c:v>1105.8499999999999</c:v>
                </c:pt>
                <c:pt idx="1458">
                  <c:v>1105.8599999999999</c:v>
                </c:pt>
                <c:pt idx="1459">
                  <c:v>1105.8699999999999</c:v>
                </c:pt>
                <c:pt idx="1460">
                  <c:v>1105.8699999999999</c:v>
                </c:pt>
                <c:pt idx="1461">
                  <c:v>1105.8599999999999</c:v>
                </c:pt>
                <c:pt idx="1462">
                  <c:v>1105.8699999999999</c:v>
                </c:pt>
                <c:pt idx="1463">
                  <c:v>1105.8800000000001</c:v>
                </c:pt>
                <c:pt idx="1464">
                  <c:v>1105.8800000000001</c:v>
                </c:pt>
                <c:pt idx="1465">
                  <c:v>1105.8699999999999</c:v>
                </c:pt>
                <c:pt idx="1466">
                  <c:v>1105.8699999999999</c:v>
                </c:pt>
                <c:pt idx="1467">
                  <c:v>1105.8800000000001</c:v>
                </c:pt>
                <c:pt idx="1468">
                  <c:v>1105.8699999999999</c:v>
                </c:pt>
                <c:pt idx="1469">
                  <c:v>1105.8800000000001</c:v>
                </c:pt>
                <c:pt idx="1470">
                  <c:v>1105.8800000000001</c:v>
                </c:pt>
                <c:pt idx="1471">
                  <c:v>1105.8699999999999</c:v>
                </c:pt>
                <c:pt idx="1472">
                  <c:v>1105.9000000000001</c:v>
                </c:pt>
                <c:pt idx="1473">
                  <c:v>1105.8800000000001</c:v>
                </c:pt>
                <c:pt idx="1474">
                  <c:v>1105.8699999999999</c:v>
                </c:pt>
                <c:pt idx="1475">
                  <c:v>1105.8800000000001</c:v>
                </c:pt>
                <c:pt idx="1476">
                  <c:v>1105.8800000000001</c:v>
                </c:pt>
                <c:pt idx="1477">
                  <c:v>1105.8800000000001</c:v>
                </c:pt>
                <c:pt idx="1478">
                  <c:v>1105.8800000000001</c:v>
                </c:pt>
                <c:pt idx="1479">
                  <c:v>1105.8800000000001</c:v>
                </c:pt>
                <c:pt idx="1480">
                  <c:v>1105.8800000000001</c:v>
                </c:pt>
                <c:pt idx="1481">
                  <c:v>1105.8699999999999</c:v>
                </c:pt>
                <c:pt idx="1482">
                  <c:v>1105.8599999999999</c:v>
                </c:pt>
                <c:pt idx="1483">
                  <c:v>1105.8599999999999</c:v>
                </c:pt>
                <c:pt idx="1484">
                  <c:v>1105.8900000000001</c:v>
                </c:pt>
                <c:pt idx="1485">
                  <c:v>1105.8900000000001</c:v>
                </c:pt>
                <c:pt idx="1486">
                  <c:v>1105.8900000000001</c:v>
                </c:pt>
                <c:pt idx="1487">
                  <c:v>1105.8699999999999</c:v>
                </c:pt>
                <c:pt idx="1488">
                  <c:v>1105.8800000000001</c:v>
                </c:pt>
                <c:pt idx="1489">
                  <c:v>1105.8699999999999</c:v>
                </c:pt>
                <c:pt idx="1490">
                  <c:v>1105.9000000000001</c:v>
                </c:pt>
                <c:pt idx="1491">
                  <c:v>1105.8900000000001</c:v>
                </c:pt>
                <c:pt idx="1492">
                  <c:v>1105.8800000000001</c:v>
                </c:pt>
                <c:pt idx="1493">
                  <c:v>1105.8699999999999</c:v>
                </c:pt>
                <c:pt idx="1494">
                  <c:v>1105.8800000000001</c:v>
                </c:pt>
                <c:pt idx="1495">
                  <c:v>1105.8699999999999</c:v>
                </c:pt>
                <c:pt idx="1496">
                  <c:v>1105.8800000000001</c:v>
                </c:pt>
                <c:pt idx="1497">
                  <c:v>1105.8900000000001</c:v>
                </c:pt>
                <c:pt idx="1498">
                  <c:v>1105.8800000000001</c:v>
                </c:pt>
                <c:pt idx="1499">
                  <c:v>1105.8699999999999</c:v>
                </c:pt>
                <c:pt idx="1500">
                  <c:v>1105.8699999999999</c:v>
                </c:pt>
                <c:pt idx="1501">
                  <c:v>1105.8399999999999</c:v>
                </c:pt>
                <c:pt idx="1502">
                  <c:v>1105.8499999999999</c:v>
                </c:pt>
                <c:pt idx="1503">
                  <c:v>1105.8399999999999</c:v>
                </c:pt>
                <c:pt idx="1504">
                  <c:v>1105.8599999999999</c:v>
                </c:pt>
                <c:pt idx="1505">
                  <c:v>1105.8499999999999</c:v>
                </c:pt>
                <c:pt idx="1506">
                  <c:v>1105.8399999999999</c:v>
                </c:pt>
                <c:pt idx="1507">
                  <c:v>1105.8399999999999</c:v>
                </c:pt>
                <c:pt idx="1508">
                  <c:v>1105.8499999999999</c:v>
                </c:pt>
                <c:pt idx="1509">
                  <c:v>1105.8399999999999</c:v>
                </c:pt>
                <c:pt idx="1510">
                  <c:v>1105.8499999999999</c:v>
                </c:pt>
                <c:pt idx="1511">
                  <c:v>1105.8699999999999</c:v>
                </c:pt>
                <c:pt idx="1512">
                  <c:v>1105.8599999999999</c:v>
                </c:pt>
                <c:pt idx="1513">
                  <c:v>1105.8699999999999</c:v>
                </c:pt>
                <c:pt idx="1514">
                  <c:v>1105.8699999999999</c:v>
                </c:pt>
                <c:pt idx="1515">
                  <c:v>1105.8800000000001</c:v>
                </c:pt>
                <c:pt idx="1516">
                  <c:v>1105.8599999999999</c:v>
                </c:pt>
                <c:pt idx="1517">
                  <c:v>1105.8699999999999</c:v>
                </c:pt>
                <c:pt idx="1518">
                  <c:v>1105.8699999999999</c:v>
                </c:pt>
                <c:pt idx="1519">
                  <c:v>1105.8599999999999</c:v>
                </c:pt>
                <c:pt idx="1520">
                  <c:v>1105.8599999999999</c:v>
                </c:pt>
                <c:pt idx="1521">
                  <c:v>1105.8499999999999</c:v>
                </c:pt>
                <c:pt idx="1522">
                  <c:v>1105.8499999999999</c:v>
                </c:pt>
                <c:pt idx="1523">
                  <c:v>1105.8499999999999</c:v>
                </c:pt>
                <c:pt idx="1524">
                  <c:v>1105.8499999999999</c:v>
                </c:pt>
                <c:pt idx="1525">
                  <c:v>1105.8399999999999</c:v>
                </c:pt>
                <c:pt idx="1526">
                  <c:v>1105.8399999999999</c:v>
                </c:pt>
                <c:pt idx="1527">
                  <c:v>1105.82</c:v>
                </c:pt>
                <c:pt idx="1528">
                  <c:v>1105.81</c:v>
                </c:pt>
                <c:pt idx="1529">
                  <c:v>1105.81</c:v>
                </c:pt>
                <c:pt idx="1530">
                  <c:v>1105.81</c:v>
                </c:pt>
                <c:pt idx="1531">
                  <c:v>1105.81</c:v>
                </c:pt>
                <c:pt idx="1532">
                  <c:v>1105.8</c:v>
                </c:pt>
                <c:pt idx="1533">
                  <c:v>1105.79</c:v>
                </c:pt>
                <c:pt idx="1534">
                  <c:v>1105.8</c:v>
                </c:pt>
                <c:pt idx="1535">
                  <c:v>1105.8</c:v>
                </c:pt>
                <c:pt idx="1536">
                  <c:v>1105.8</c:v>
                </c:pt>
                <c:pt idx="1537">
                  <c:v>1105.8</c:v>
                </c:pt>
                <c:pt idx="1538">
                  <c:v>1105.82</c:v>
                </c:pt>
                <c:pt idx="1539">
                  <c:v>1105.81</c:v>
                </c:pt>
                <c:pt idx="1540">
                  <c:v>1105.81</c:v>
                </c:pt>
                <c:pt idx="1541">
                  <c:v>1105.81</c:v>
                </c:pt>
                <c:pt idx="1542">
                  <c:v>1105.79</c:v>
                </c:pt>
                <c:pt idx="1543">
                  <c:v>1105.8</c:v>
                </c:pt>
                <c:pt idx="1544">
                  <c:v>1105.78</c:v>
                </c:pt>
                <c:pt idx="1545">
                  <c:v>1105.78</c:v>
                </c:pt>
                <c:pt idx="1546">
                  <c:v>1105.77</c:v>
                </c:pt>
                <c:pt idx="1547">
                  <c:v>1105.8</c:v>
                </c:pt>
                <c:pt idx="1548">
                  <c:v>1105.8399999999999</c:v>
                </c:pt>
                <c:pt idx="1549">
                  <c:v>1105.8399999999999</c:v>
                </c:pt>
                <c:pt idx="1550">
                  <c:v>1105.8499999999999</c:v>
                </c:pt>
                <c:pt idx="1551">
                  <c:v>1105.8399999999999</c:v>
                </c:pt>
                <c:pt idx="1552">
                  <c:v>1105.8399999999999</c:v>
                </c:pt>
                <c:pt idx="1553">
                  <c:v>1105.83</c:v>
                </c:pt>
                <c:pt idx="1554">
                  <c:v>1105.83</c:v>
                </c:pt>
                <c:pt idx="1555">
                  <c:v>1105.83</c:v>
                </c:pt>
                <c:pt idx="1556">
                  <c:v>1105.8399999999999</c:v>
                </c:pt>
                <c:pt idx="1557">
                  <c:v>1105.82</c:v>
                </c:pt>
                <c:pt idx="1558">
                  <c:v>1105.8399999999999</c:v>
                </c:pt>
                <c:pt idx="1559">
                  <c:v>1105.8499999999999</c:v>
                </c:pt>
                <c:pt idx="1560">
                  <c:v>1105.83</c:v>
                </c:pt>
                <c:pt idx="1561">
                  <c:v>1105.8399999999999</c:v>
                </c:pt>
                <c:pt idx="1562">
                  <c:v>1105.83</c:v>
                </c:pt>
                <c:pt idx="1563">
                  <c:v>1105.8399999999999</c:v>
                </c:pt>
                <c:pt idx="1564">
                  <c:v>1105.8499999999999</c:v>
                </c:pt>
                <c:pt idx="1565">
                  <c:v>1105.8499999999999</c:v>
                </c:pt>
                <c:pt idx="1566">
                  <c:v>1105.8499999999999</c:v>
                </c:pt>
                <c:pt idx="1567">
                  <c:v>1105.8399999999999</c:v>
                </c:pt>
                <c:pt idx="1568">
                  <c:v>1105.8399999999999</c:v>
                </c:pt>
                <c:pt idx="1569">
                  <c:v>1105.8499999999999</c:v>
                </c:pt>
                <c:pt idx="1570">
                  <c:v>1105.8499999999999</c:v>
                </c:pt>
                <c:pt idx="1571">
                  <c:v>1105.8599999999999</c:v>
                </c:pt>
                <c:pt idx="1572">
                  <c:v>1105.8499999999999</c:v>
                </c:pt>
                <c:pt idx="1573">
                  <c:v>1105.8699999999999</c:v>
                </c:pt>
                <c:pt idx="1574">
                  <c:v>1105.8499999999999</c:v>
                </c:pt>
                <c:pt idx="1575">
                  <c:v>1105.8699999999999</c:v>
                </c:pt>
                <c:pt idx="1576">
                  <c:v>1105.8599999999999</c:v>
                </c:pt>
                <c:pt idx="1577">
                  <c:v>1105.8699999999999</c:v>
                </c:pt>
                <c:pt idx="1578">
                  <c:v>1105.8599999999999</c:v>
                </c:pt>
                <c:pt idx="1579">
                  <c:v>1105.8399999999999</c:v>
                </c:pt>
                <c:pt idx="1580">
                  <c:v>1105.8399999999999</c:v>
                </c:pt>
                <c:pt idx="1581">
                  <c:v>1105.8399999999999</c:v>
                </c:pt>
                <c:pt idx="1582">
                  <c:v>1105.8399999999999</c:v>
                </c:pt>
                <c:pt idx="1583">
                  <c:v>1105.8399999999999</c:v>
                </c:pt>
                <c:pt idx="1584">
                  <c:v>1105.83</c:v>
                </c:pt>
                <c:pt idx="1585">
                  <c:v>1105.83</c:v>
                </c:pt>
                <c:pt idx="1586">
                  <c:v>1105.83</c:v>
                </c:pt>
                <c:pt idx="1587">
                  <c:v>1105.8399999999999</c:v>
                </c:pt>
                <c:pt idx="1588">
                  <c:v>1105.8699999999999</c:v>
                </c:pt>
                <c:pt idx="1589">
                  <c:v>1105.8499999999999</c:v>
                </c:pt>
                <c:pt idx="1590">
                  <c:v>1105.8499999999999</c:v>
                </c:pt>
                <c:pt idx="1591">
                  <c:v>1105.8399999999999</c:v>
                </c:pt>
                <c:pt idx="1592">
                  <c:v>1105.8399999999999</c:v>
                </c:pt>
                <c:pt idx="1593">
                  <c:v>1105.8399999999999</c:v>
                </c:pt>
                <c:pt idx="1594">
                  <c:v>1105.83</c:v>
                </c:pt>
                <c:pt idx="1595">
                  <c:v>1105.8599999999999</c:v>
                </c:pt>
                <c:pt idx="1596">
                  <c:v>1105.8499999999999</c:v>
                </c:pt>
                <c:pt idx="1597">
                  <c:v>1105.8699999999999</c:v>
                </c:pt>
                <c:pt idx="1598">
                  <c:v>1105.8800000000001</c:v>
                </c:pt>
                <c:pt idx="1599">
                  <c:v>1105.8599999999999</c:v>
                </c:pt>
                <c:pt idx="1600">
                  <c:v>1105.8699999999999</c:v>
                </c:pt>
                <c:pt idx="1601">
                  <c:v>1105.8499999999999</c:v>
                </c:pt>
                <c:pt idx="1602">
                  <c:v>1105.8599999999999</c:v>
                </c:pt>
                <c:pt idx="1603">
                  <c:v>1105.8399999999999</c:v>
                </c:pt>
                <c:pt idx="1604">
                  <c:v>1105.8599999999999</c:v>
                </c:pt>
                <c:pt idx="1605">
                  <c:v>1105.8699999999999</c:v>
                </c:pt>
                <c:pt idx="1606">
                  <c:v>1105.8599999999999</c:v>
                </c:pt>
                <c:pt idx="1607">
                  <c:v>1105.8800000000001</c:v>
                </c:pt>
                <c:pt idx="1608">
                  <c:v>1105.8800000000001</c:v>
                </c:pt>
                <c:pt idx="1609">
                  <c:v>1105.8900000000001</c:v>
                </c:pt>
                <c:pt idx="1610">
                  <c:v>1105.9100000000001</c:v>
                </c:pt>
                <c:pt idx="1611">
                  <c:v>1105.9100000000001</c:v>
                </c:pt>
                <c:pt idx="1612">
                  <c:v>1105.92</c:v>
                </c:pt>
                <c:pt idx="1613">
                  <c:v>1105.93</c:v>
                </c:pt>
                <c:pt idx="1614">
                  <c:v>1105.93</c:v>
                </c:pt>
                <c:pt idx="1615">
                  <c:v>1105.94</c:v>
                </c:pt>
                <c:pt idx="1616">
                  <c:v>1105.92</c:v>
                </c:pt>
                <c:pt idx="1617">
                  <c:v>1105.9100000000001</c:v>
                </c:pt>
                <c:pt idx="1618">
                  <c:v>1105.9100000000001</c:v>
                </c:pt>
                <c:pt idx="1619">
                  <c:v>1105.92</c:v>
                </c:pt>
                <c:pt idx="1620">
                  <c:v>1105.94</c:v>
                </c:pt>
                <c:pt idx="1621">
                  <c:v>1105.95</c:v>
                </c:pt>
                <c:pt idx="1622">
                  <c:v>1105.96</c:v>
                </c:pt>
                <c:pt idx="1623">
                  <c:v>1105.98</c:v>
                </c:pt>
                <c:pt idx="1624">
                  <c:v>1105.97</c:v>
                </c:pt>
                <c:pt idx="1625">
                  <c:v>1105.96</c:v>
                </c:pt>
                <c:pt idx="1626">
                  <c:v>1105.96</c:v>
                </c:pt>
                <c:pt idx="1627">
                  <c:v>1105.93</c:v>
                </c:pt>
                <c:pt idx="1628">
                  <c:v>1105.92</c:v>
                </c:pt>
                <c:pt idx="1629">
                  <c:v>1105.9100000000001</c:v>
                </c:pt>
                <c:pt idx="1630">
                  <c:v>1105.9100000000001</c:v>
                </c:pt>
                <c:pt idx="1631">
                  <c:v>1105.9000000000001</c:v>
                </c:pt>
                <c:pt idx="1632">
                  <c:v>1105.9000000000001</c:v>
                </c:pt>
                <c:pt idx="1633">
                  <c:v>1105.9000000000001</c:v>
                </c:pt>
                <c:pt idx="1634">
                  <c:v>1105.8900000000001</c:v>
                </c:pt>
                <c:pt idx="1635">
                  <c:v>1105.9000000000001</c:v>
                </c:pt>
                <c:pt idx="1636">
                  <c:v>1105.9000000000001</c:v>
                </c:pt>
                <c:pt idx="1637">
                  <c:v>1105.8900000000001</c:v>
                </c:pt>
                <c:pt idx="1638">
                  <c:v>1105.8800000000001</c:v>
                </c:pt>
                <c:pt idx="1639">
                  <c:v>1105.8599999999999</c:v>
                </c:pt>
                <c:pt idx="1640">
                  <c:v>1105.8599999999999</c:v>
                </c:pt>
                <c:pt idx="1641">
                  <c:v>1105.8800000000001</c:v>
                </c:pt>
                <c:pt idx="1642">
                  <c:v>1105.8499999999999</c:v>
                </c:pt>
                <c:pt idx="1643">
                  <c:v>1105.8399999999999</c:v>
                </c:pt>
                <c:pt idx="1644">
                  <c:v>1105.8499999999999</c:v>
                </c:pt>
                <c:pt idx="1645">
                  <c:v>1105.8599999999999</c:v>
                </c:pt>
                <c:pt idx="1646">
                  <c:v>1105.8499999999999</c:v>
                </c:pt>
                <c:pt idx="1647">
                  <c:v>1105.8699999999999</c:v>
                </c:pt>
                <c:pt idx="1648">
                  <c:v>1105.8699999999999</c:v>
                </c:pt>
                <c:pt idx="1649">
                  <c:v>1105.8800000000001</c:v>
                </c:pt>
                <c:pt idx="1650">
                  <c:v>1105.8699999999999</c:v>
                </c:pt>
                <c:pt idx="1651">
                  <c:v>1105.8699999999999</c:v>
                </c:pt>
                <c:pt idx="1652">
                  <c:v>1105.8599999999999</c:v>
                </c:pt>
                <c:pt idx="1653">
                  <c:v>1105.8499999999999</c:v>
                </c:pt>
                <c:pt idx="1654">
                  <c:v>1105.8599999999999</c:v>
                </c:pt>
                <c:pt idx="1655">
                  <c:v>1105.8699999999999</c:v>
                </c:pt>
                <c:pt idx="1656">
                  <c:v>1105.8699999999999</c:v>
                </c:pt>
                <c:pt idx="1657">
                  <c:v>1105.8599999999999</c:v>
                </c:pt>
                <c:pt idx="1658">
                  <c:v>1105.8800000000001</c:v>
                </c:pt>
                <c:pt idx="1659">
                  <c:v>1105.8900000000001</c:v>
                </c:pt>
                <c:pt idx="1660">
                  <c:v>1105.9000000000001</c:v>
                </c:pt>
                <c:pt idx="1661">
                  <c:v>1105.8900000000001</c:v>
                </c:pt>
                <c:pt idx="1662">
                  <c:v>1105.8800000000001</c:v>
                </c:pt>
                <c:pt idx="1663">
                  <c:v>1105.8699999999999</c:v>
                </c:pt>
                <c:pt idx="1664">
                  <c:v>1105.8800000000001</c:v>
                </c:pt>
                <c:pt idx="1665">
                  <c:v>1105.8900000000001</c:v>
                </c:pt>
                <c:pt idx="1666">
                  <c:v>1105.8800000000001</c:v>
                </c:pt>
                <c:pt idx="1667">
                  <c:v>1105.8699999999999</c:v>
                </c:pt>
                <c:pt idx="1668">
                  <c:v>1105.8900000000001</c:v>
                </c:pt>
                <c:pt idx="1669">
                  <c:v>1105.8800000000001</c:v>
                </c:pt>
                <c:pt idx="1670">
                  <c:v>1105.8800000000001</c:v>
                </c:pt>
                <c:pt idx="1671">
                  <c:v>1105.8900000000001</c:v>
                </c:pt>
                <c:pt idx="1672">
                  <c:v>1105.9000000000001</c:v>
                </c:pt>
                <c:pt idx="1673">
                  <c:v>1105.8900000000001</c:v>
                </c:pt>
                <c:pt idx="1674">
                  <c:v>1105.9100000000001</c:v>
                </c:pt>
                <c:pt idx="1675">
                  <c:v>1105.8900000000001</c:v>
                </c:pt>
                <c:pt idx="1676">
                  <c:v>1105.8599999999999</c:v>
                </c:pt>
                <c:pt idx="1677">
                  <c:v>1105.8699999999999</c:v>
                </c:pt>
                <c:pt idx="1678">
                  <c:v>1105.8499999999999</c:v>
                </c:pt>
                <c:pt idx="1679">
                  <c:v>1105.8599999999999</c:v>
                </c:pt>
                <c:pt idx="1680">
                  <c:v>1105.8599999999999</c:v>
                </c:pt>
                <c:pt idx="1681">
                  <c:v>1105.8599999999999</c:v>
                </c:pt>
                <c:pt idx="1682">
                  <c:v>1105.8599999999999</c:v>
                </c:pt>
                <c:pt idx="1683">
                  <c:v>1105.8699999999999</c:v>
                </c:pt>
                <c:pt idx="1684">
                  <c:v>1105.8699999999999</c:v>
                </c:pt>
                <c:pt idx="1685">
                  <c:v>1105.8599999999999</c:v>
                </c:pt>
                <c:pt idx="1686">
                  <c:v>1105.8599999999999</c:v>
                </c:pt>
                <c:pt idx="1687">
                  <c:v>1105.8599999999999</c:v>
                </c:pt>
                <c:pt idx="1688">
                  <c:v>1105.8499999999999</c:v>
                </c:pt>
                <c:pt idx="1689">
                  <c:v>1105.8399999999999</c:v>
                </c:pt>
                <c:pt idx="1690">
                  <c:v>1105.8399999999999</c:v>
                </c:pt>
                <c:pt idx="1691">
                  <c:v>1105.8399999999999</c:v>
                </c:pt>
                <c:pt idx="1692">
                  <c:v>1105.8399999999999</c:v>
                </c:pt>
                <c:pt idx="1693">
                  <c:v>1105.83</c:v>
                </c:pt>
                <c:pt idx="1694">
                  <c:v>1105.83</c:v>
                </c:pt>
                <c:pt idx="1695">
                  <c:v>1105.8399999999999</c:v>
                </c:pt>
                <c:pt idx="1696">
                  <c:v>1105.83</c:v>
                </c:pt>
                <c:pt idx="1697">
                  <c:v>1105.82</c:v>
                </c:pt>
                <c:pt idx="1698">
                  <c:v>1105.8399999999999</c:v>
                </c:pt>
                <c:pt idx="1699">
                  <c:v>1105.83</c:v>
                </c:pt>
                <c:pt idx="1700">
                  <c:v>1105.81</c:v>
                </c:pt>
                <c:pt idx="1701">
                  <c:v>1105.82</c:v>
                </c:pt>
                <c:pt idx="1702">
                  <c:v>1105.8</c:v>
                </c:pt>
                <c:pt idx="1703">
                  <c:v>1105.8</c:v>
                </c:pt>
                <c:pt idx="1704">
                  <c:v>1105.8</c:v>
                </c:pt>
                <c:pt idx="1705">
                  <c:v>1105.79</c:v>
                </c:pt>
                <c:pt idx="1706">
                  <c:v>1105.81</c:v>
                </c:pt>
                <c:pt idx="1707">
                  <c:v>1105.79</c:v>
                </c:pt>
                <c:pt idx="1708">
                  <c:v>1105.8</c:v>
                </c:pt>
                <c:pt idx="1709">
                  <c:v>1105.8</c:v>
                </c:pt>
                <c:pt idx="1710">
                  <c:v>1105.81</c:v>
                </c:pt>
                <c:pt idx="1711">
                  <c:v>1105.81</c:v>
                </c:pt>
                <c:pt idx="1712">
                  <c:v>1105.79</c:v>
                </c:pt>
                <c:pt idx="1713">
                  <c:v>1105.79</c:v>
                </c:pt>
                <c:pt idx="1714">
                  <c:v>1105.81</c:v>
                </c:pt>
                <c:pt idx="1715">
                  <c:v>1105.78</c:v>
                </c:pt>
                <c:pt idx="1716">
                  <c:v>1105.78</c:v>
                </c:pt>
                <c:pt idx="1717">
                  <c:v>1105.79</c:v>
                </c:pt>
                <c:pt idx="1718">
                  <c:v>1105.8</c:v>
                </c:pt>
                <c:pt idx="1719">
                  <c:v>1105.81</c:v>
                </c:pt>
                <c:pt idx="1720">
                  <c:v>1105.81</c:v>
                </c:pt>
                <c:pt idx="1721">
                  <c:v>1105.82</c:v>
                </c:pt>
                <c:pt idx="1722">
                  <c:v>1105.82</c:v>
                </c:pt>
                <c:pt idx="1723">
                  <c:v>1105.8399999999999</c:v>
                </c:pt>
                <c:pt idx="1724">
                  <c:v>1105.83</c:v>
                </c:pt>
                <c:pt idx="1725">
                  <c:v>1105.83</c:v>
                </c:pt>
                <c:pt idx="1726">
                  <c:v>1105.8399999999999</c:v>
                </c:pt>
                <c:pt idx="1727">
                  <c:v>1105.8399999999999</c:v>
                </c:pt>
                <c:pt idx="1728">
                  <c:v>1105.83</c:v>
                </c:pt>
                <c:pt idx="1729">
                  <c:v>1105.83</c:v>
                </c:pt>
                <c:pt idx="1730">
                  <c:v>1105.8499999999999</c:v>
                </c:pt>
                <c:pt idx="1731">
                  <c:v>1105.8699999999999</c:v>
                </c:pt>
                <c:pt idx="1732">
                  <c:v>1105.8900000000001</c:v>
                </c:pt>
                <c:pt idx="1733">
                  <c:v>1105.8900000000001</c:v>
                </c:pt>
                <c:pt idx="1734">
                  <c:v>1105.8800000000001</c:v>
                </c:pt>
                <c:pt idx="1735">
                  <c:v>1105.8699999999999</c:v>
                </c:pt>
                <c:pt idx="1736">
                  <c:v>1105.8699999999999</c:v>
                </c:pt>
                <c:pt idx="1737">
                  <c:v>1105.8499999999999</c:v>
                </c:pt>
                <c:pt idx="1738">
                  <c:v>1105.8699999999999</c:v>
                </c:pt>
                <c:pt idx="1739">
                  <c:v>1105.8599999999999</c:v>
                </c:pt>
                <c:pt idx="1740">
                  <c:v>1105.8499999999999</c:v>
                </c:pt>
                <c:pt idx="1741">
                  <c:v>1105.8399999999999</c:v>
                </c:pt>
                <c:pt idx="1742">
                  <c:v>1105.8499999999999</c:v>
                </c:pt>
                <c:pt idx="1743">
                  <c:v>1105.8499999999999</c:v>
                </c:pt>
                <c:pt idx="1744">
                  <c:v>1105.8599999999999</c:v>
                </c:pt>
                <c:pt idx="1745">
                  <c:v>1105.8499999999999</c:v>
                </c:pt>
                <c:pt idx="1746">
                  <c:v>1105.8800000000001</c:v>
                </c:pt>
                <c:pt idx="1747">
                  <c:v>1105.8699999999999</c:v>
                </c:pt>
                <c:pt idx="1748">
                  <c:v>1105.8699999999999</c:v>
                </c:pt>
                <c:pt idx="1749">
                  <c:v>1105.8499999999999</c:v>
                </c:pt>
                <c:pt idx="1750">
                  <c:v>1105.8599999999999</c:v>
                </c:pt>
                <c:pt idx="1751">
                  <c:v>1105.8699999999999</c:v>
                </c:pt>
                <c:pt idx="1752">
                  <c:v>1105.8599999999999</c:v>
                </c:pt>
                <c:pt idx="1753">
                  <c:v>1105.8499999999999</c:v>
                </c:pt>
                <c:pt idx="1754">
                  <c:v>1105.8499999999999</c:v>
                </c:pt>
                <c:pt idx="1755">
                  <c:v>1105.8599999999999</c:v>
                </c:pt>
                <c:pt idx="1756">
                  <c:v>1105.8900000000001</c:v>
                </c:pt>
                <c:pt idx="1757">
                  <c:v>1105.8699999999999</c:v>
                </c:pt>
                <c:pt idx="1758">
                  <c:v>1105.8699999999999</c:v>
                </c:pt>
                <c:pt idx="1759">
                  <c:v>1105.8699999999999</c:v>
                </c:pt>
                <c:pt idx="1760">
                  <c:v>1105.8800000000001</c:v>
                </c:pt>
                <c:pt idx="1761">
                  <c:v>1105.8699999999999</c:v>
                </c:pt>
                <c:pt idx="1762">
                  <c:v>1105.8800000000001</c:v>
                </c:pt>
                <c:pt idx="1763">
                  <c:v>1105.8599999999999</c:v>
                </c:pt>
                <c:pt idx="1764">
                  <c:v>1105.8699999999999</c:v>
                </c:pt>
                <c:pt idx="1765">
                  <c:v>1105.8599999999999</c:v>
                </c:pt>
                <c:pt idx="1766">
                  <c:v>1105.8800000000001</c:v>
                </c:pt>
                <c:pt idx="1767">
                  <c:v>1105.8800000000001</c:v>
                </c:pt>
                <c:pt idx="1768">
                  <c:v>1105.8800000000001</c:v>
                </c:pt>
                <c:pt idx="1769">
                  <c:v>1105.8900000000001</c:v>
                </c:pt>
                <c:pt idx="1770">
                  <c:v>1105.8800000000001</c:v>
                </c:pt>
                <c:pt idx="1771">
                  <c:v>1105.8800000000001</c:v>
                </c:pt>
                <c:pt idx="1772">
                  <c:v>1105.8800000000001</c:v>
                </c:pt>
                <c:pt idx="1773">
                  <c:v>1105.8699999999999</c:v>
                </c:pt>
                <c:pt idx="1774">
                  <c:v>1105.8800000000001</c:v>
                </c:pt>
                <c:pt idx="1775">
                  <c:v>1105.8599999999999</c:v>
                </c:pt>
                <c:pt idx="1776">
                  <c:v>1105.8599999999999</c:v>
                </c:pt>
                <c:pt idx="1777">
                  <c:v>1105.8599999999999</c:v>
                </c:pt>
                <c:pt idx="1778">
                  <c:v>1105.8399999999999</c:v>
                </c:pt>
                <c:pt idx="1779">
                  <c:v>1105.8499999999999</c:v>
                </c:pt>
                <c:pt idx="1780">
                  <c:v>1105.8499999999999</c:v>
                </c:pt>
                <c:pt idx="1781">
                  <c:v>1105.83</c:v>
                </c:pt>
                <c:pt idx="1782">
                  <c:v>1105.82</c:v>
                </c:pt>
                <c:pt idx="1783">
                  <c:v>1105.82</c:v>
                </c:pt>
                <c:pt idx="1784">
                  <c:v>1105.82</c:v>
                </c:pt>
                <c:pt idx="1785">
                  <c:v>1105.81</c:v>
                </c:pt>
                <c:pt idx="1786">
                  <c:v>1105.81</c:v>
                </c:pt>
                <c:pt idx="1787">
                  <c:v>1105.81</c:v>
                </c:pt>
                <c:pt idx="1788">
                  <c:v>1105.81</c:v>
                </c:pt>
                <c:pt idx="1789">
                  <c:v>1105.8</c:v>
                </c:pt>
                <c:pt idx="1790">
                  <c:v>1105.81</c:v>
                </c:pt>
                <c:pt idx="1791">
                  <c:v>1105.81</c:v>
                </c:pt>
                <c:pt idx="1792">
                  <c:v>1105.82</c:v>
                </c:pt>
                <c:pt idx="1793">
                  <c:v>1105.83</c:v>
                </c:pt>
                <c:pt idx="1794">
                  <c:v>1105.8</c:v>
                </c:pt>
                <c:pt idx="1795">
                  <c:v>1105.8</c:v>
                </c:pt>
                <c:pt idx="1796">
                  <c:v>1105.81</c:v>
                </c:pt>
                <c:pt idx="1797">
                  <c:v>1105.81</c:v>
                </c:pt>
                <c:pt idx="1798">
                  <c:v>1105.81</c:v>
                </c:pt>
                <c:pt idx="1799">
                  <c:v>1105.79</c:v>
                </c:pt>
                <c:pt idx="1800">
                  <c:v>1105.79</c:v>
                </c:pt>
                <c:pt idx="1801">
                  <c:v>1105.81</c:v>
                </c:pt>
                <c:pt idx="1802">
                  <c:v>1105.81</c:v>
                </c:pt>
                <c:pt idx="1803">
                  <c:v>1105.8</c:v>
                </c:pt>
                <c:pt idx="1804">
                  <c:v>1105.8</c:v>
                </c:pt>
                <c:pt idx="1805">
                  <c:v>1105.8</c:v>
                </c:pt>
                <c:pt idx="1806">
                  <c:v>1105.8</c:v>
                </c:pt>
                <c:pt idx="1807">
                  <c:v>1105.81</c:v>
                </c:pt>
                <c:pt idx="1808">
                  <c:v>1105.81</c:v>
                </c:pt>
                <c:pt idx="1809">
                  <c:v>1105.82</c:v>
                </c:pt>
                <c:pt idx="1810">
                  <c:v>1105.81</c:v>
                </c:pt>
                <c:pt idx="1811">
                  <c:v>1105.83</c:v>
                </c:pt>
                <c:pt idx="1812">
                  <c:v>1105.83</c:v>
                </c:pt>
                <c:pt idx="1813">
                  <c:v>1105.83</c:v>
                </c:pt>
                <c:pt idx="1814">
                  <c:v>1105.82</c:v>
                </c:pt>
                <c:pt idx="1815">
                  <c:v>1105.8399999999999</c:v>
                </c:pt>
                <c:pt idx="1816">
                  <c:v>1105.8399999999999</c:v>
                </c:pt>
                <c:pt idx="1817">
                  <c:v>1105.8599999999999</c:v>
                </c:pt>
                <c:pt idx="1818">
                  <c:v>1105.8599999999999</c:v>
                </c:pt>
                <c:pt idx="1819">
                  <c:v>1105.8499999999999</c:v>
                </c:pt>
                <c:pt idx="1820">
                  <c:v>1105.8699999999999</c:v>
                </c:pt>
                <c:pt idx="1821">
                  <c:v>1105.8800000000001</c:v>
                </c:pt>
                <c:pt idx="1822">
                  <c:v>1105.8599999999999</c:v>
                </c:pt>
                <c:pt idx="1823">
                  <c:v>1105.9100000000001</c:v>
                </c:pt>
                <c:pt idx="1824">
                  <c:v>1105.9000000000001</c:v>
                </c:pt>
                <c:pt idx="1825">
                  <c:v>1105.9100000000001</c:v>
                </c:pt>
                <c:pt idx="1826">
                  <c:v>1105.9100000000001</c:v>
                </c:pt>
                <c:pt idx="1827">
                  <c:v>1105.9000000000001</c:v>
                </c:pt>
                <c:pt idx="1828">
                  <c:v>1105.93</c:v>
                </c:pt>
                <c:pt idx="1829">
                  <c:v>1105.92</c:v>
                </c:pt>
                <c:pt idx="1830">
                  <c:v>1105.9100000000001</c:v>
                </c:pt>
                <c:pt idx="1831">
                  <c:v>1105.9100000000001</c:v>
                </c:pt>
                <c:pt idx="1832">
                  <c:v>1105.92</c:v>
                </c:pt>
                <c:pt idx="1833">
                  <c:v>1105.8900000000001</c:v>
                </c:pt>
                <c:pt idx="1834">
                  <c:v>1105.8900000000001</c:v>
                </c:pt>
                <c:pt idx="1835">
                  <c:v>1105.8900000000001</c:v>
                </c:pt>
                <c:pt idx="1836">
                  <c:v>1105.8900000000001</c:v>
                </c:pt>
                <c:pt idx="1837">
                  <c:v>1105.8900000000001</c:v>
                </c:pt>
                <c:pt idx="1838">
                  <c:v>1105.8599999999999</c:v>
                </c:pt>
                <c:pt idx="1839">
                  <c:v>1105.8699999999999</c:v>
                </c:pt>
                <c:pt idx="1840">
                  <c:v>1105.8599999999999</c:v>
                </c:pt>
                <c:pt idx="1841">
                  <c:v>1105.8599999999999</c:v>
                </c:pt>
                <c:pt idx="1842">
                  <c:v>1105.8699999999999</c:v>
                </c:pt>
                <c:pt idx="1843">
                  <c:v>1105.8499999999999</c:v>
                </c:pt>
                <c:pt idx="1844">
                  <c:v>1105.8399999999999</c:v>
                </c:pt>
                <c:pt idx="1845">
                  <c:v>1105.82</c:v>
                </c:pt>
                <c:pt idx="1846">
                  <c:v>1105.8399999999999</c:v>
                </c:pt>
                <c:pt idx="1847">
                  <c:v>1105.8399999999999</c:v>
                </c:pt>
                <c:pt idx="1848">
                  <c:v>1105.82</c:v>
                </c:pt>
                <c:pt idx="1849">
                  <c:v>1105.81</c:v>
                </c:pt>
                <c:pt idx="1850">
                  <c:v>1105.82</c:v>
                </c:pt>
                <c:pt idx="1851">
                  <c:v>1105.8</c:v>
                </c:pt>
                <c:pt idx="1852">
                  <c:v>1105.81</c:v>
                </c:pt>
                <c:pt idx="1853">
                  <c:v>1105.8</c:v>
                </c:pt>
                <c:pt idx="1854">
                  <c:v>1105.81</c:v>
                </c:pt>
                <c:pt idx="1855">
                  <c:v>1105.8</c:v>
                </c:pt>
                <c:pt idx="1856">
                  <c:v>1105.81</c:v>
                </c:pt>
                <c:pt idx="1857">
                  <c:v>1105.79</c:v>
                </c:pt>
                <c:pt idx="1858">
                  <c:v>1105.79</c:v>
                </c:pt>
                <c:pt idx="1859">
                  <c:v>1105.79</c:v>
                </c:pt>
                <c:pt idx="1860">
                  <c:v>1105.79</c:v>
                </c:pt>
                <c:pt idx="1861">
                  <c:v>1105.78</c:v>
                </c:pt>
                <c:pt idx="1862">
                  <c:v>1105.79</c:v>
                </c:pt>
                <c:pt idx="1863">
                  <c:v>1105.78</c:v>
                </c:pt>
                <c:pt idx="1864">
                  <c:v>1105.78</c:v>
                </c:pt>
                <c:pt idx="1865">
                  <c:v>1105.77</c:v>
                </c:pt>
                <c:pt idx="1866">
                  <c:v>1105.76</c:v>
                </c:pt>
                <c:pt idx="1867">
                  <c:v>1105.78</c:v>
                </c:pt>
                <c:pt idx="1868">
                  <c:v>1105.75</c:v>
                </c:pt>
                <c:pt idx="1869">
                  <c:v>1105.77</c:v>
                </c:pt>
                <c:pt idx="1870">
                  <c:v>1105.78</c:v>
                </c:pt>
                <c:pt idx="1871">
                  <c:v>1105.78</c:v>
                </c:pt>
                <c:pt idx="1872">
                  <c:v>1105.78</c:v>
                </c:pt>
                <c:pt idx="1873">
                  <c:v>1105.79</c:v>
                </c:pt>
                <c:pt idx="1874">
                  <c:v>1105.8</c:v>
                </c:pt>
                <c:pt idx="1875">
                  <c:v>1105.78</c:v>
                </c:pt>
                <c:pt idx="1876">
                  <c:v>1105.79</c:v>
                </c:pt>
                <c:pt idx="1877">
                  <c:v>1105.8</c:v>
                </c:pt>
                <c:pt idx="1878">
                  <c:v>1105.78</c:v>
                </c:pt>
                <c:pt idx="1879">
                  <c:v>1105.79</c:v>
                </c:pt>
                <c:pt idx="1880">
                  <c:v>1105.79</c:v>
                </c:pt>
                <c:pt idx="1881">
                  <c:v>1105.8</c:v>
                </c:pt>
                <c:pt idx="1882">
                  <c:v>1105.79</c:v>
                </c:pt>
                <c:pt idx="1883">
                  <c:v>1105.81</c:v>
                </c:pt>
                <c:pt idx="1884">
                  <c:v>1105.8</c:v>
                </c:pt>
                <c:pt idx="1885">
                  <c:v>1105.81</c:v>
                </c:pt>
                <c:pt idx="1886">
                  <c:v>1105.8</c:v>
                </c:pt>
                <c:pt idx="1887">
                  <c:v>1105.81</c:v>
                </c:pt>
                <c:pt idx="1888">
                  <c:v>1105.81</c:v>
                </c:pt>
                <c:pt idx="1889">
                  <c:v>1105.8</c:v>
                </c:pt>
                <c:pt idx="1890">
                  <c:v>1105.8</c:v>
                </c:pt>
                <c:pt idx="1891">
                  <c:v>1105.8</c:v>
                </c:pt>
                <c:pt idx="1892">
                  <c:v>1105.79</c:v>
                </c:pt>
                <c:pt idx="1893">
                  <c:v>1105.79</c:v>
                </c:pt>
                <c:pt idx="1894">
                  <c:v>1105.81</c:v>
                </c:pt>
                <c:pt idx="1895">
                  <c:v>1105.81</c:v>
                </c:pt>
                <c:pt idx="1896">
                  <c:v>1105.8</c:v>
                </c:pt>
                <c:pt idx="1897">
                  <c:v>1105.82</c:v>
                </c:pt>
                <c:pt idx="1898">
                  <c:v>1105.81</c:v>
                </c:pt>
                <c:pt idx="1899">
                  <c:v>1105.8</c:v>
                </c:pt>
                <c:pt idx="1900">
                  <c:v>1105.82</c:v>
                </c:pt>
                <c:pt idx="1901">
                  <c:v>1105.81</c:v>
                </c:pt>
                <c:pt idx="1902">
                  <c:v>1105.8</c:v>
                </c:pt>
                <c:pt idx="1903">
                  <c:v>1105.8</c:v>
                </c:pt>
                <c:pt idx="1904">
                  <c:v>1105.81</c:v>
                </c:pt>
                <c:pt idx="1905">
                  <c:v>1105.8</c:v>
                </c:pt>
                <c:pt idx="1906">
                  <c:v>1105.79</c:v>
                </c:pt>
                <c:pt idx="1907">
                  <c:v>1105.81</c:v>
                </c:pt>
                <c:pt idx="1908">
                  <c:v>1105.82</c:v>
                </c:pt>
                <c:pt idx="1909">
                  <c:v>1105.8</c:v>
                </c:pt>
                <c:pt idx="1910">
                  <c:v>1105.82</c:v>
                </c:pt>
                <c:pt idx="1911">
                  <c:v>1105.81</c:v>
                </c:pt>
                <c:pt idx="1912">
                  <c:v>1105.82</c:v>
                </c:pt>
                <c:pt idx="1913">
                  <c:v>1105.8</c:v>
                </c:pt>
                <c:pt idx="1914">
                  <c:v>1105.82</c:v>
                </c:pt>
                <c:pt idx="1915">
                  <c:v>1105.81</c:v>
                </c:pt>
                <c:pt idx="1916">
                  <c:v>1105.8</c:v>
                </c:pt>
                <c:pt idx="1917">
                  <c:v>1105.81</c:v>
                </c:pt>
                <c:pt idx="1918">
                  <c:v>1105.8</c:v>
                </c:pt>
                <c:pt idx="1919">
                  <c:v>1105.79</c:v>
                </c:pt>
                <c:pt idx="1920">
                  <c:v>1105.81</c:v>
                </c:pt>
                <c:pt idx="1921">
                  <c:v>1105.81</c:v>
                </c:pt>
                <c:pt idx="1922">
                  <c:v>1105.8</c:v>
                </c:pt>
                <c:pt idx="1923">
                  <c:v>1105.81</c:v>
                </c:pt>
                <c:pt idx="1924">
                  <c:v>1105.81</c:v>
                </c:pt>
                <c:pt idx="1925">
                  <c:v>1105.81</c:v>
                </c:pt>
                <c:pt idx="1926">
                  <c:v>1105.8</c:v>
                </c:pt>
                <c:pt idx="1927">
                  <c:v>1105.79</c:v>
                </c:pt>
                <c:pt idx="1928">
                  <c:v>1105.79</c:v>
                </c:pt>
                <c:pt idx="1929">
                  <c:v>1105.8</c:v>
                </c:pt>
                <c:pt idx="1930">
                  <c:v>1105.8</c:v>
                </c:pt>
                <c:pt idx="1931">
                  <c:v>1105.79</c:v>
                </c:pt>
                <c:pt idx="1932">
                  <c:v>1105.8</c:v>
                </c:pt>
                <c:pt idx="1933">
                  <c:v>1105.81</c:v>
                </c:pt>
                <c:pt idx="1934">
                  <c:v>1105.81</c:v>
                </c:pt>
                <c:pt idx="1935">
                  <c:v>1105.8</c:v>
                </c:pt>
                <c:pt idx="1936">
                  <c:v>1105.81</c:v>
                </c:pt>
                <c:pt idx="1937">
                  <c:v>1105.81</c:v>
                </c:pt>
                <c:pt idx="1938">
                  <c:v>1105.8</c:v>
                </c:pt>
                <c:pt idx="1939">
                  <c:v>1105.79</c:v>
                </c:pt>
                <c:pt idx="1940">
                  <c:v>1105.78</c:v>
                </c:pt>
                <c:pt idx="1941">
                  <c:v>1105.79</c:v>
                </c:pt>
                <c:pt idx="1942">
                  <c:v>1105.77</c:v>
                </c:pt>
                <c:pt idx="1943">
                  <c:v>1105.79</c:v>
                </c:pt>
                <c:pt idx="1944">
                  <c:v>1105.79</c:v>
                </c:pt>
                <c:pt idx="1945">
                  <c:v>1105.8</c:v>
                </c:pt>
                <c:pt idx="1946">
                  <c:v>1105.79</c:v>
                </c:pt>
                <c:pt idx="1947">
                  <c:v>1105.8</c:v>
                </c:pt>
                <c:pt idx="1948">
                  <c:v>1105.79</c:v>
                </c:pt>
                <c:pt idx="1949">
                  <c:v>1105.8</c:v>
                </c:pt>
                <c:pt idx="1950">
                  <c:v>1105.8</c:v>
                </c:pt>
                <c:pt idx="1951">
                  <c:v>1105.78</c:v>
                </c:pt>
                <c:pt idx="1952">
                  <c:v>1105.78</c:v>
                </c:pt>
                <c:pt idx="1953">
                  <c:v>1105.77</c:v>
                </c:pt>
                <c:pt idx="1954">
                  <c:v>1105.77</c:v>
                </c:pt>
                <c:pt idx="1955">
                  <c:v>1105.77</c:v>
                </c:pt>
                <c:pt idx="1956">
                  <c:v>1105.78</c:v>
                </c:pt>
                <c:pt idx="1957">
                  <c:v>1105.79</c:v>
                </c:pt>
                <c:pt idx="1958">
                  <c:v>1105.78</c:v>
                </c:pt>
                <c:pt idx="1959">
                  <c:v>1105.78</c:v>
                </c:pt>
                <c:pt idx="1960">
                  <c:v>1105.79</c:v>
                </c:pt>
                <c:pt idx="1961">
                  <c:v>1105.78</c:v>
                </c:pt>
                <c:pt idx="1962">
                  <c:v>1105.78</c:v>
                </c:pt>
                <c:pt idx="1963">
                  <c:v>1105.77</c:v>
                </c:pt>
                <c:pt idx="1964">
                  <c:v>1105.76</c:v>
                </c:pt>
                <c:pt idx="1965">
                  <c:v>1105.78</c:v>
                </c:pt>
                <c:pt idx="1966">
                  <c:v>1105.8</c:v>
                </c:pt>
                <c:pt idx="1967">
                  <c:v>1105.8</c:v>
                </c:pt>
                <c:pt idx="1968">
                  <c:v>1105.8</c:v>
                </c:pt>
                <c:pt idx="1969">
                  <c:v>1105.79</c:v>
                </c:pt>
                <c:pt idx="1970">
                  <c:v>1105.79</c:v>
                </c:pt>
                <c:pt idx="1971">
                  <c:v>1105.79</c:v>
                </c:pt>
                <c:pt idx="1972">
                  <c:v>1105.81</c:v>
                </c:pt>
                <c:pt idx="1973">
                  <c:v>1105.79</c:v>
                </c:pt>
                <c:pt idx="1974">
                  <c:v>1105.79</c:v>
                </c:pt>
                <c:pt idx="1975">
                  <c:v>1105.78</c:v>
                </c:pt>
                <c:pt idx="1976">
                  <c:v>1105.8</c:v>
                </c:pt>
                <c:pt idx="1977">
                  <c:v>1105.79</c:v>
                </c:pt>
                <c:pt idx="1978">
                  <c:v>1105.79</c:v>
                </c:pt>
                <c:pt idx="1979">
                  <c:v>1105.77</c:v>
                </c:pt>
                <c:pt idx="1980">
                  <c:v>1105.79</c:v>
                </c:pt>
                <c:pt idx="1981">
                  <c:v>1105.8</c:v>
                </c:pt>
                <c:pt idx="1982">
                  <c:v>1105.8</c:v>
                </c:pt>
                <c:pt idx="1983">
                  <c:v>1105.8</c:v>
                </c:pt>
                <c:pt idx="1984">
                  <c:v>1105.79</c:v>
                </c:pt>
                <c:pt idx="1985">
                  <c:v>1105.79</c:v>
                </c:pt>
                <c:pt idx="1986">
                  <c:v>1105.79</c:v>
                </c:pt>
                <c:pt idx="1987">
                  <c:v>1105.77</c:v>
                </c:pt>
                <c:pt idx="1988">
                  <c:v>1105.8</c:v>
                </c:pt>
                <c:pt idx="1989">
                  <c:v>1105.77</c:v>
                </c:pt>
                <c:pt idx="1990">
                  <c:v>1105.77</c:v>
                </c:pt>
                <c:pt idx="1991">
                  <c:v>1105.79</c:v>
                </c:pt>
                <c:pt idx="1992">
                  <c:v>1105.78</c:v>
                </c:pt>
                <c:pt idx="1993">
                  <c:v>1105.78</c:v>
                </c:pt>
                <c:pt idx="1994">
                  <c:v>1105.78</c:v>
                </c:pt>
                <c:pt idx="1995">
                  <c:v>1105.78</c:v>
                </c:pt>
                <c:pt idx="1996">
                  <c:v>1105.77</c:v>
                </c:pt>
                <c:pt idx="1997">
                  <c:v>1105.78</c:v>
                </c:pt>
                <c:pt idx="1998">
                  <c:v>1105.77</c:v>
                </c:pt>
                <c:pt idx="1999">
                  <c:v>1105.78</c:v>
                </c:pt>
                <c:pt idx="2000">
                  <c:v>1105.76</c:v>
                </c:pt>
                <c:pt idx="2001">
                  <c:v>1105.77</c:v>
                </c:pt>
                <c:pt idx="2002">
                  <c:v>1105.74</c:v>
                </c:pt>
                <c:pt idx="2003">
                  <c:v>1105.76</c:v>
                </c:pt>
                <c:pt idx="2004">
                  <c:v>1105.75</c:v>
                </c:pt>
                <c:pt idx="2005">
                  <c:v>1105.77</c:v>
                </c:pt>
                <c:pt idx="2006">
                  <c:v>1105.75</c:v>
                </c:pt>
                <c:pt idx="2007">
                  <c:v>1105.78</c:v>
                </c:pt>
                <c:pt idx="2008">
                  <c:v>1105.76</c:v>
                </c:pt>
                <c:pt idx="2009">
                  <c:v>1105.77</c:v>
                </c:pt>
                <c:pt idx="2010">
                  <c:v>1105.76</c:v>
                </c:pt>
                <c:pt idx="2011">
                  <c:v>1105.75</c:v>
                </c:pt>
                <c:pt idx="2012">
                  <c:v>1105.75</c:v>
                </c:pt>
                <c:pt idx="2013">
                  <c:v>1105.74</c:v>
                </c:pt>
                <c:pt idx="2014">
                  <c:v>1105.74</c:v>
                </c:pt>
                <c:pt idx="2015">
                  <c:v>1105.74</c:v>
                </c:pt>
                <c:pt idx="2016">
                  <c:v>1105.75</c:v>
                </c:pt>
                <c:pt idx="2017">
                  <c:v>1105.75</c:v>
                </c:pt>
                <c:pt idx="2018">
                  <c:v>1105.77</c:v>
                </c:pt>
                <c:pt idx="2019">
                  <c:v>1105.75</c:v>
                </c:pt>
                <c:pt idx="2020">
                  <c:v>1105.76</c:v>
                </c:pt>
                <c:pt idx="2021">
                  <c:v>1105.77</c:v>
                </c:pt>
                <c:pt idx="2022">
                  <c:v>1105.76</c:v>
                </c:pt>
                <c:pt idx="2023">
                  <c:v>1105.75</c:v>
                </c:pt>
                <c:pt idx="2024">
                  <c:v>1105.74</c:v>
                </c:pt>
                <c:pt idx="2025">
                  <c:v>1105.74</c:v>
                </c:pt>
                <c:pt idx="2026">
                  <c:v>1105.74</c:v>
                </c:pt>
                <c:pt idx="2027">
                  <c:v>1105.74</c:v>
                </c:pt>
                <c:pt idx="2028">
                  <c:v>1105.74</c:v>
                </c:pt>
                <c:pt idx="2029">
                  <c:v>1105.74</c:v>
                </c:pt>
                <c:pt idx="2030">
                  <c:v>1105.77</c:v>
                </c:pt>
                <c:pt idx="2031">
                  <c:v>1105.76</c:v>
                </c:pt>
                <c:pt idx="2032">
                  <c:v>1105.76</c:v>
                </c:pt>
                <c:pt idx="2033">
                  <c:v>1105.76</c:v>
                </c:pt>
                <c:pt idx="2034">
                  <c:v>1105.77</c:v>
                </c:pt>
                <c:pt idx="2035">
                  <c:v>1105.75</c:v>
                </c:pt>
                <c:pt idx="2036">
                  <c:v>1105.75</c:v>
                </c:pt>
                <c:pt idx="2037">
                  <c:v>1105.76</c:v>
                </c:pt>
                <c:pt idx="2038">
                  <c:v>1105.74</c:v>
                </c:pt>
                <c:pt idx="2039">
                  <c:v>1105.73</c:v>
                </c:pt>
                <c:pt idx="2040">
                  <c:v>1105.74</c:v>
                </c:pt>
                <c:pt idx="2041">
                  <c:v>1105.74</c:v>
                </c:pt>
                <c:pt idx="2042">
                  <c:v>1105.75</c:v>
                </c:pt>
                <c:pt idx="2043">
                  <c:v>1105.76</c:v>
                </c:pt>
                <c:pt idx="2044">
                  <c:v>1105.76</c:v>
                </c:pt>
                <c:pt idx="2045">
                  <c:v>1105.76</c:v>
                </c:pt>
                <c:pt idx="2046">
                  <c:v>1105.76</c:v>
                </c:pt>
                <c:pt idx="2047">
                  <c:v>1105.76</c:v>
                </c:pt>
                <c:pt idx="2048">
                  <c:v>1105.76</c:v>
                </c:pt>
                <c:pt idx="2049">
                  <c:v>1105.74</c:v>
                </c:pt>
                <c:pt idx="2050">
                  <c:v>1105.73</c:v>
                </c:pt>
                <c:pt idx="2051">
                  <c:v>1105.74</c:v>
                </c:pt>
                <c:pt idx="2052">
                  <c:v>1105.74</c:v>
                </c:pt>
                <c:pt idx="2053">
                  <c:v>1105.75</c:v>
                </c:pt>
                <c:pt idx="2054">
                  <c:v>1105.76</c:v>
                </c:pt>
                <c:pt idx="2055">
                  <c:v>1105.76</c:v>
                </c:pt>
                <c:pt idx="2056">
                  <c:v>1105.74</c:v>
                </c:pt>
                <c:pt idx="2057">
                  <c:v>1105.76</c:v>
                </c:pt>
                <c:pt idx="2058">
                  <c:v>1105.76</c:v>
                </c:pt>
                <c:pt idx="2059">
                  <c:v>1105.76</c:v>
                </c:pt>
                <c:pt idx="2060">
                  <c:v>1105.77</c:v>
                </c:pt>
                <c:pt idx="2061">
                  <c:v>1105.74</c:v>
                </c:pt>
                <c:pt idx="2062">
                  <c:v>1105.74</c:v>
                </c:pt>
                <c:pt idx="2063">
                  <c:v>1105.75</c:v>
                </c:pt>
                <c:pt idx="2064">
                  <c:v>1105.75</c:v>
                </c:pt>
                <c:pt idx="2065">
                  <c:v>1105.75</c:v>
                </c:pt>
                <c:pt idx="2066">
                  <c:v>1105.75</c:v>
                </c:pt>
                <c:pt idx="2067">
                  <c:v>1105.76</c:v>
                </c:pt>
                <c:pt idx="2068">
                  <c:v>1105.74</c:v>
                </c:pt>
                <c:pt idx="2069">
                  <c:v>1105.76</c:v>
                </c:pt>
                <c:pt idx="2070">
                  <c:v>1105.76</c:v>
                </c:pt>
                <c:pt idx="2071">
                  <c:v>1105.75</c:v>
                </c:pt>
                <c:pt idx="2072">
                  <c:v>1105.75</c:v>
                </c:pt>
                <c:pt idx="2073">
                  <c:v>1105.74</c:v>
                </c:pt>
                <c:pt idx="2074">
                  <c:v>1105.75</c:v>
                </c:pt>
                <c:pt idx="2075">
                  <c:v>1105.74</c:v>
                </c:pt>
                <c:pt idx="2076">
                  <c:v>1105.73</c:v>
                </c:pt>
                <c:pt idx="2077">
                  <c:v>1105.73</c:v>
                </c:pt>
                <c:pt idx="2078">
                  <c:v>1105.75</c:v>
                </c:pt>
                <c:pt idx="2079">
                  <c:v>1105.77</c:v>
                </c:pt>
                <c:pt idx="2080">
                  <c:v>1105.76</c:v>
                </c:pt>
                <c:pt idx="2081">
                  <c:v>1105.77</c:v>
                </c:pt>
                <c:pt idx="2082">
                  <c:v>1105.77</c:v>
                </c:pt>
                <c:pt idx="2083">
                  <c:v>1105.78</c:v>
                </c:pt>
                <c:pt idx="2084">
                  <c:v>1105.77</c:v>
                </c:pt>
                <c:pt idx="2085">
                  <c:v>1105.76</c:v>
                </c:pt>
                <c:pt idx="2086">
                  <c:v>1105.76</c:v>
                </c:pt>
                <c:pt idx="2087">
                  <c:v>1105.77</c:v>
                </c:pt>
                <c:pt idx="2088">
                  <c:v>1105.77</c:v>
                </c:pt>
                <c:pt idx="2089">
                  <c:v>1105.77</c:v>
                </c:pt>
                <c:pt idx="2090">
                  <c:v>1105.77</c:v>
                </c:pt>
                <c:pt idx="2091">
                  <c:v>1105.76</c:v>
                </c:pt>
                <c:pt idx="2092">
                  <c:v>1105.76</c:v>
                </c:pt>
                <c:pt idx="2093">
                  <c:v>1105.77</c:v>
                </c:pt>
                <c:pt idx="2094">
                  <c:v>1105.77</c:v>
                </c:pt>
                <c:pt idx="2095">
                  <c:v>1105.78</c:v>
                </c:pt>
                <c:pt idx="2096">
                  <c:v>1105.77</c:v>
                </c:pt>
                <c:pt idx="2097">
                  <c:v>1105.76</c:v>
                </c:pt>
                <c:pt idx="2098">
                  <c:v>1105.76</c:v>
                </c:pt>
                <c:pt idx="2099">
                  <c:v>1105.76</c:v>
                </c:pt>
                <c:pt idx="2100">
                  <c:v>1105.75</c:v>
                </c:pt>
                <c:pt idx="2101">
                  <c:v>1105.76</c:v>
                </c:pt>
                <c:pt idx="2102">
                  <c:v>1105.77</c:v>
                </c:pt>
                <c:pt idx="2103">
                  <c:v>1105.78</c:v>
                </c:pt>
                <c:pt idx="2104">
                  <c:v>1105.79</c:v>
                </c:pt>
                <c:pt idx="2105">
                  <c:v>1105.78</c:v>
                </c:pt>
                <c:pt idx="2106">
                  <c:v>1105.8</c:v>
                </c:pt>
                <c:pt idx="2107">
                  <c:v>1105.8</c:v>
                </c:pt>
                <c:pt idx="2108">
                  <c:v>1105.8</c:v>
                </c:pt>
                <c:pt idx="2109">
                  <c:v>1105.79</c:v>
                </c:pt>
                <c:pt idx="2110">
                  <c:v>1105.79</c:v>
                </c:pt>
                <c:pt idx="2111">
                  <c:v>1105.83</c:v>
                </c:pt>
                <c:pt idx="2112">
                  <c:v>1105.82</c:v>
                </c:pt>
                <c:pt idx="2113">
                  <c:v>1105.81</c:v>
                </c:pt>
                <c:pt idx="2114">
                  <c:v>1105.83</c:v>
                </c:pt>
                <c:pt idx="2115">
                  <c:v>1105.8399999999999</c:v>
                </c:pt>
                <c:pt idx="2116">
                  <c:v>1105.8499999999999</c:v>
                </c:pt>
                <c:pt idx="2117">
                  <c:v>1105.8699999999999</c:v>
                </c:pt>
                <c:pt idx="2118">
                  <c:v>1105.8399999999999</c:v>
                </c:pt>
                <c:pt idx="2119">
                  <c:v>1105.8499999999999</c:v>
                </c:pt>
                <c:pt idx="2120">
                  <c:v>1105.8399999999999</c:v>
                </c:pt>
                <c:pt idx="2121">
                  <c:v>1105.83</c:v>
                </c:pt>
                <c:pt idx="2122">
                  <c:v>1105.82</c:v>
                </c:pt>
                <c:pt idx="2123">
                  <c:v>1105.82</c:v>
                </c:pt>
                <c:pt idx="2124">
                  <c:v>1105.82</c:v>
                </c:pt>
                <c:pt idx="2125">
                  <c:v>1105.83</c:v>
                </c:pt>
                <c:pt idx="2126">
                  <c:v>1105.82</c:v>
                </c:pt>
                <c:pt idx="2127">
                  <c:v>1105.83</c:v>
                </c:pt>
                <c:pt idx="2128">
                  <c:v>1105.83</c:v>
                </c:pt>
                <c:pt idx="2129">
                  <c:v>1105.82</c:v>
                </c:pt>
                <c:pt idx="2130">
                  <c:v>1105.83</c:v>
                </c:pt>
                <c:pt idx="2131">
                  <c:v>1105.8499999999999</c:v>
                </c:pt>
                <c:pt idx="2132">
                  <c:v>1105.8800000000001</c:v>
                </c:pt>
                <c:pt idx="2133">
                  <c:v>1105.8699999999999</c:v>
                </c:pt>
                <c:pt idx="2134">
                  <c:v>1105.8599999999999</c:v>
                </c:pt>
                <c:pt idx="2135">
                  <c:v>1105.8599999999999</c:v>
                </c:pt>
                <c:pt idx="2136">
                  <c:v>1105.8900000000001</c:v>
                </c:pt>
                <c:pt idx="2137">
                  <c:v>1105.8800000000001</c:v>
                </c:pt>
                <c:pt idx="2138">
                  <c:v>1105.8800000000001</c:v>
                </c:pt>
                <c:pt idx="2139">
                  <c:v>1105.8800000000001</c:v>
                </c:pt>
                <c:pt idx="2140">
                  <c:v>1105.8900000000001</c:v>
                </c:pt>
                <c:pt idx="2141">
                  <c:v>1105.9100000000001</c:v>
                </c:pt>
                <c:pt idx="2142">
                  <c:v>1105.9100000000001</c:v>
                </c:pt>
                <c:pt idx="2143">
                  <c:v>1105.9100000000001</c:v>
                </c:pt>
                <c:pt idx="2144">
                  <c:v>1105.92</c:v>
                </c:pt>
                <c:pt idx="2145">
                  <c:v>1105.93</c:v>
                </c:pt>
                <c:pt idx="2146">
                  <c:v>1105.9100000000001</c:v>
                </c:pt>
                <c:pt idx="2147">
                  <c:v>1105.92</c:v>
                </c:pt>
                <c:pt idx="2148">
                  <c:v>1105.9000000000001</c:v>
                </c:pt>
                <c:pt idx="2149">
                  <c:v>1105.9000000000001</c:v>
                </c:pt>
                <c:pt idx="2150">
                  <c:v>1105.9100000000001</c:v>
                </c:pt>
                <c:pt idx="2151">
                  <c:v>1105.92</c:v>
                </c:pt>
                <c:pt idx="2152">
                  <c:v>1105.9100000000001</c:v>
                </c:pt>
                <c:pt idx="2153">
                  <c:v>1105.9000000000001</c:v>
                </c:pt>
                <c:pt idx="2154">
                  <c:v>1105.8900000000001</c:v>
                </c:pt>
                <c:pt idx="2155">
                  <c:v>1105.92</c:v>
                </c:pt>
                <c:pt idx="2156">
                  <c:v>1105.92</c:v>
                </c:pt>
                <c:pt idx="2157">
                  <c:v>1105.93</c:v>
                </c:pt>
                <c:pt idx="2158">
                  <c:v>1105.93</c:v>
                </c:pt>
                <c:pt idx="2159">
                  <c:v>1105.94</c:v>
                </c:pt>
                <c:pt idx="2160">
                  <c:v>1105.93</c:v>
                </c:pt>
                <c:pt idx="2161">
                  <c:v>1105.94</c:v>
                </c:pt>
                <c:pt idx="2162">
                  <c:v>1105.93</c:v>
                </c:pt>
                <c:pt idx="2163">
                  <c:v>1105.94</c:v>
                </c:pt>
                <c:pt idx="2164">
                  <c:v>1105.93</c:v>
                </c:pt>
                <c:pt idx="2165">
                  <c:v>1105.95</c:v>
                </c:pt>
                <c:pt idx="2166">
                  <c:v>1105.95</c:v>
                </c:pt>
                <c:pt idx="2167">
                  <c:v>1105.94</c:v>
                </c:pt>
                <c:pt idx="2168">
                  <c:v>1105.95</c:v>
                </c:pt>
                <c:pt idx="2169">
                  <c:v>1105.94</c:v>
                </c:pt>
                <c:pt idx="2170">
                  <c:v>1105.95</c:v>
                </c:pt>
                <c:pt idx="2171">
                  <c:v>1105.95</c:v>
                </c:pt>
                <c:pt idx="2172">
                  <c:v>1105.94</c:v>
                </c:pt>
                <c:pt idx="2173">
                  <c:v>1105.95</c:v>
                </c:pt>
                <c:pt idx="2174">
                  <c:v>1105.96</c:v>
                </c:pt>
                <c:pt idx="2175">
                  <c:v>1105.97</c:v>
                </c:pt>
                <c:pt idx="2176">
                  <c:v>1105.97</c:v>
                </c:pt>
                <c:pt idx="2177">
                  <c:v>1105.98</c:v>
                </c:pt>
                <c:pt idx="2178">
                  <c:v>1105.98</c:v>
                </c:pt>
                <c:pt idx="2179">
                  <c:v>1105.99</c:v>
                </c:pt>
                <c:pt idx="2180">
                  <c:v>1106</c:v>
                </c:pt>
                <c:pt idx="2181">
                  <c:v>1106.01</c:v>
                </c:pt>
                <c:pt idx="2182">
                  <c:v>1106.02</c:v>
                </c:pt>
                <c:pt idx="2183">
                  <c:v>1106.02</c:v>
                </c:pt>
                <c:pt idx="2184">
                  <c:v>1106.03</c:v>
                </c:pt>
                <c:pt idx="2185">
                  <c:v>1106.01</c:v>
                </c:pt>
                <c:pt idx="2186">
                  <c:v>1106.03</c:v>
                </c:pt>
                <c:pt idx="2187">
                  <c:v>1106.02</c:v>
                </c:pt>
                <c:pt idx="2188">
                  <c:v>1106.03</c:v>
                </c:pt>
                <c:pt idx="2189">
                  <c:v>1106.03</c:v>
                </c:pt>
                <c:pt idx="2190">
                  <c:v>1106.03</c:v>
                </c:pt>
                <c:pt idx="2191">
                  <c:v>1106.03</c:v>
                </c:pt>
                <c:pt idx="2192">
                  <c:v>1106.03</c:v>
                </c:pt>
                <c:pt idx="2193">
                  <c:v>1106.03</c:v>
                </c:pt>
                <c:pt idx="2194">
                  <c:v>1106.04</c:v>
                </c:pt>
                <c:pt idx="2195">
                  <c:v>1106.03</c:v>
                </c:pt>
                <c:pt idx="2196">
                  <c:v>1106.03</c:v>
                </c:pt>
                <c:pt idx="2197">
                  <c:v>1106.06</c:v>
                </c:pt>
                <c:pt idx="2198">
                  <c:v>1106.04</c:v>
                </c:pt>
                <c:pt idx="2199">
                  <c:v>1106.05</c:v>
                </c:pt>
                <c:pt idx="2200">
                  <c:v>1106.04</c:v>
                </c:pt>
                <c:pt idx="2201">
                  <c:v>1106.04</c:v>
                </c:pt>
                <c:pt idx="2202">
                  <c:v>1106.06</c:v>
                </c:pt>
                <c:pt idx="2203">
                  <c:v>1106.04</c:v>
                </c:pt>
                <c:pt idx="2204">
                  <c:v>1106.06</c:v>
                </c:pt>
                <c:pt idx="2205">
                  <c:v>1106.06</c:v>
                </c:pt>
                <c:pt idx="2206">
                  <c:v>1106.06</c:v>
                </c:pt>
                <c:pt idx="2207">
                  <c:v>1106.07</c:v>
                </c:pt>
                <c:pt idx="2208">
                  <c:v>1106.08</c:v>
                </c:pt>
                <c:pt idx="2209">
                  <c:v>1106.0899999999999</c:v>
                </c:pt>
                <c:pt idx="2210">
                  <c:v>1106.0999999999999</c:v>
                </c:pt>
                <c:pt idx="2211">
                  <c:v>1106.0899999999999</c:v>
                </c:pt>
                <c:pt idx="2212">
                  <c:v>1106.0899999999999</c:v>
                </c:pt>
                <c:pt idx="2213">
                  <c:v>1106.0899999999999</c:v>
                </c:pt>
                <c:pt idx="2214">
                  <c:v>1106.0999999999999</c:v>
                </c:pt>
                <c:pt idx="2215">
                  <c:v>1106.0899999999999</c:v>
                </c:pt>
                <c:pt idx="2216">
                  <c:v>1106.0999999999999</c:v>
                </c:pt>
                <c:pt idx="2217">
                  <c:v>1106.1099999999999</c:v>
                </c:pt>
                <c:pt idx="2218">
                  <c:v>1106.0999999999999</c:v>
                </c:pt>
                <c:pt idx="2219">
                  <c:v>1106.1099999999999</c:v>
                </c:pt>
                <c:pt idx="2220">
                  <c:v>1106.1199999999999</c:v>
                </c:pt>
                <c:pt idx="2221">
                  <c:v>1106.1199999999999</c:v>
                </c:pt>
                <c:pt idx="2222">
                  <c:v>1106.1400000000001</c:v>
                </c:pt>
                <c:pt idx="2223">
                  <c:v>1106.1300000000001</c:v>
                </c:pt>
                <c:pt idx="2224">
                  <c:v>1106.1600000000001</c:v>
                </c:pt>
                <c:pt idx="2225">
                  <c:v>1106.1300000000001</c:v>
                </c:pt>
                <c:pt idx="2226">
                  <c:v>1106.1500000000001</c:v>
                </c:pt>
                <c:pt idx="2227">
                  <c:v>1106.1600000000001</c:v>
                </c:pt>
                <c:pt idx="2228">
                  <c:v>1106.17</c:v>
                </c:pt>
                <c:pt idx="2229">
                  <c:v>1106.19</c:v>
                </c:pt>
                <c:pt idx="2230">
                  <c:v>1106.19</c:v>
                </c:pt>
                <c:pt idx="2231">
                  <c:v>1106.18</c:v>
                </c:pt>
                <c:pt idx="2232">
                  <c:v>1106.21</c:v>
                </c:pt>
                <c:pt idx="2233">
                  <c:v>1106.2</c:v>
                </c:pt>
                <c:pt idx="2234">
                  <c:v>1106.19</c:v>
                </c:pt>
                <c:pt idx="2235">
                  <c:v>1106.2</c:v>
                </c:pt>
                <c:pt idx="2236">
                  <c:v>1106.19</c:v>
                </c:pt>
                <c:pt idx="2237">
                  <c:v>1106.18</c:v>
                </c:pt>
                <c:pt idx="2238">
                  <c:v>1106.18</c:v>
                </c:pt>
                <c:pt idx="2239">
                  <c:v>1106.19</c:v>
                </c:pt>
                <c:pt idx="2240">
                  <c:v>1106.19</c:v>
                </c:pt>
                <c:pt idx="2241">
                  <c:v>1106.19</c:v>
                </c:pt>
                <c:pt idx="2242">
                  <c:v>1106.18</c:v>
                </c:pt>
                <c:pt idx="2243">
                  <c:v>1106.18</c:v>
                </c:pt>
                <c:pt idx="2244">
                  <c:v>1106.19</c:v>
                </c:pt>
                <c:pt idx="2245">
                  <c:v>1106.18</c:v>
                </c:pt>
                <c:pt idx="2246">
                  <c:v>1106.17</c:v>
                </c:pt>
                <c:pt idx="2247">
                  <c:v>1106.18</c:v>
                </c:pt>
                <c:pt idx="2248">
                  <c:v>1106.19</c:v>
                </c:pt>
                <c:pt idx="2249">
                  <c:v>1106.19</c:v>
                </c:pt>
                <c:pt idx="2250">
                  <c:v>1106.19</c:v>
                </c:pt>
                <c:pt idx="2251">
                  <c:v>1106.19</c:v>
                </c:pt>
                <c:pt idx="2252">
                  <c:v>1106.19</c:v>
                </c:pt>
                <c:pt idx="2253">
                  <c:v>1106.2</c:v>
                </c:pt>
                <c:pt idx="2254">
                  <c:v>1106.21</c:v>
                </c:pt>
                <c:pt idx="2255">
                  <c:v>1106.22</c:v>
                </c:pt>
                <c:pt idx="2256">
                  <c:v>1106.21</c:v>
                </c:pt>
                <c:pt idx="2257">
                  <c:v>1106.22</c:v>
                </c:pt>
                <c:pt idx="2258">
                  <c:v>1106.22</c:v>
                </c:pt>
                <c:pt idx="2259">
                  <c:v>1106.22</c:v>
                </c:pt>
                <c:pt idx="2260">
                  <c:v>1106.24</c:v>
                </c:pt>
                <c:pt idx="2261">
                  <c:v>1106.24</c:v>
                </c:pt>
                <c:pt idx="2262">
                  <c:v>1106.25</c:v>
                </c:pt>
                <c:pt idx="2263">
                  <c:v>1106.25</c:v>
                </c:pt>
                <c:pt idx="2264">
                  <c:v>1106.27</c:v>
                </c:pt>
                <c:pt idx="2265">
                  <c:v>1106.27</c:v>
                </c:pt>
                <c:pt idx="2266">
                  <c:v>1106.28</c:v>
                </c:pt>
                <c:pt idx="2267">
                  <c:v>1106.27</c:v>
                </c:pt>
                <c:pt idx="2268">
                  <c:v>1106.29</c:v>
                </c:pt>
                <c:pt idx="2269">
                  <c:v>1106.3</c:v>
                </c:pt>
                <c:pt idx="2270">
                  <c:v>1106.31</c:v>
                </c:pt>
                <c:pt idx="2271">
                  <c:v>1106.33</c:v>
                </c:pt>
                <c:pt idx="2272">
                  <c:v>1106.33</c:v>
                </c:pt>
                <c:pt idx="2273">
                  <c:v>1106.33</c:v>
                </c:pt>
                <c:pt idx="2274">
                  <c:v>1106.3499999999999</c:v>
                </c:pt>
                <c:pt idx="2275">
                  <c:v>1106.3399999999999</c:v>
                </c:pt>
                <c:pt idx="2276">
                  <c:v>1106.3399999999999</c:v>
                </c:pt>
                <c:pt idx="2277">
                  <c:v>1106.3399999999999</c:v>
                </c:pt>
                <c:pt idx="2278">
                  <c:v>1106.3699999999999</c:v>
                </c:pt>
                <c:pt idx="2279">
                  <c:v>1106.3800000000001</c:v>
                </c:pt>
                <c:pt idx="2280">
                  <c:v>1106.3900000000001</c:v>
                </c:pt>
                <c:pt idx="2281">
                  <c:v>1106.4100000000001</c:v>
                </c:pt>
                <c:pt idx="2282">
                  <c:v>1106.4100000000001</c:v>
                </c:pt>
                <c:pt idx="2283">
                  <c:v>1106.44</c:v>
                </c:pt>
                <c:pt idx="2284">
                  <c:v>1106.43</c:v>
                </c:pt>
                <c:pt idx="2285">
                  <c:v>1106.43</c:v>
                </c:pt>
                <c:pt idx="2286">
                  <c:v>1106.43</c:v>
                </c:pt>
                <c:pt idx="2287">
                  <c:v>1106.44</c:v>
                </c:pt>
                <c:pt idx="2288">
                  <c:v>1106.44</c:v>
                </c:pt>
                <c:pt idx="2289">
                  <c:v>1106.44</c:v>
                </c:pt>
                <c:pt idx="2290">
                  <c:v>1106.45</c:v>
                </c:pt>
                <c:pt idx="2291">
                  <c:v>1106.44</c:v>
                </c:pt>
                <c:pt idx="2292">
                  <c:v>1106.44</c:v>
                </c:pt>
                <c:pt idx="2293">
                  <c:v>1106.46</c:v>
                </c:pt>
                <c:pt idx="2294">
                  <c:v>1106.45</c:v>
                </c:pt>
                <c:pt idx="2295">
                  <c:v>1106.44</c:v>
                </c:pt>
                <c:pt idx="2296">
                  <c:v>1106.43</c:v>
                </c:pt>
                <c:pt idx="2297">
                  <c:v>1106.43</c:v>
                </c:pt>
                <c:pt idx="2298">
                  <c:v>1106.4100000000001</c:v>
                </c:pt>
                <c:pt idx="2299">
                  <c:v>1106.42</c:v>
                </c:pt>
                <c:pt idx="2300">
                  <c:v>1106.4100000000001</c:v>
                </c:pt>
                <c:pt idx="2301">
                  <c:v>1106.42</c:v>
                </c:pt>
                <c:pt idx="2302">
                  <c:v>1106.4100000000001</c:v>
                </c:pt>
                <c:pt idx="2303">
                  <c:v>1106.42</c:v>
                </c:pt>
                <c:pt idx="2304">
                  <c:v>1106.42</c:v>
                </c:pt>
                <c:pt idx="2305">
                  <c:v>1106.42</c:v>
                </c:pt>
                <c:pt idx="2306">
                  <c:v>1106.43</c:v>
                </c:pt>
                <c:pt idx="2307">
                  <c:v>1106.42</c:v>
                </c:pt>
                <c:pt idx="2308">
                  <c:v>1106.4100000000001</c:v>
                </c:pt>
                <c:pt idx="2309">
                  <c:v>1106.42</c:v>
                </c:pt>
                <c:pt idx="2310">
                  <c:v>1106.42</c:v>
                </c:pt>
                <c:pt idx="2311">
                  <c:v>1106.42</c:v>
                </c:pt>
                <c:pt idx="2312">
                  <c:v>1106.42</c:v>
                </c:pt>
                <c:pt idx="2313">
                  <c:v>1106.3900000000001</c:v>
                </c:pt>
                <c:pt idx="2314">
                  <c:v>1106.4100000000001</c:v>
                </c:pt>
                <c:pt idx="2315">
                  <c:v>1106.43</c:v>
                </c:pt>
                <c:pt idx="2316">
                  <c:v>1106.46</c:v>
                </c:pt>
                <c:pt idx="2317">
                  <c:v>1106.45</c:v>
                </c:pt>
                <c:pt idx="2318">
                  <c:v>1106.44</c:v>
                </c:pt>
                <c:pt idx="2319">
                  <c:v>1106.47</c:v>
                </c:pt>
                <c:pt idx="2320">
                  <c:v>1106.47</c:v>
                </c:pt>
                <c:pt idx="2321">
                  <c:v>1106.48</c:v>
                </c:pt>
                <c:pt idx="2322">
                  <c:v>1106.47</c:v>
                </c:pt>
                <c:pt idx="2323">
                  <c:v>1106.48</c:v>
                </c:pt>
                <c:pt idx="2324">
                  <c:v>1106.48</c:v>
                </c:pt>
                <c:pt idx="2325">
                  <c:v>1106.49</c:v>
                </c:pt>
                <c:pt idx="2326">
                  <c:v>1106.51</c:v>
                </c:pt>
                <c:pt idx="2327">
                  <c:v>1106.51</c:v>
                </c:pt>
                <c:pt idx="2328">
                  <c:v>1106.5</c:v>
                </c:pt>
                <c:pt idx="2329">
                  <c:v>1106.53</c:v>
                </c:pt>
                <c:pt idx="2330">
                  <c:v>1106.53</c:v>
                </c:pt>
                <c:pt idx="2331">
                  <c:v>1106.54</c:v>
                </c:pt>
                <c:pt idx="2332">
                  <c:v>1106.55</c:v>
                </c:pt>
                <c:pt idx="2333">
                  <c:v>1106.54</c:v>
                </c:pt>
                <c:pt idx="2334">
                  <c:v>1106.55</c:v>
                </c:pt>
                <c:pt idx="2335">
                  <c:v>1106.55</c:v>
                </c:pt>
                <c:pt idx="2336">
                  <c:v>1106.54</c:v>
                </c:pt>
                <c:pt idx="2337">
                  <c:v>1106.54</c:v>
                </c:pt>
                <c:pt idx="2338">
                  <c:v>1106.54</c:v>
                </c:pt>
                <c:pt idx="2339">
                  <c:v>1106.55</c:v>
                </c:pt>
                <c:pt idx="2340">
                  <c:v>1106.55</c:v>
                </c:pt>
                <c:pt idx="2341">
                  <c:v>1106.56</c:v>
                </c:pt>
                <c:pt idx="2342">
                  <c:v>1106.54</c:v>
                </c:pt>
                <c:pt idx="2343">
                  <c:v>1106.57</c:v>
                </c:pt>
                <c:pt idx="2344">
                  <c:v>1106.58</c:v>
                </c:pt>
                <c:pt idx="2345">
                  <c:v>1106.56</c:v>
                </c:pt>
                <c:pt idx="2346">
                  <c:v>1106.56</c:v>
                </c:pt>
                <c:pt idx="2347">
                  <c:v>1106.56</c:v>
                </c:pt>
                <c:pt idx="2348">
                  <c:v>1106.56</c:v>
                </c:pt>
                <c:pt idx="2349">
                  <c:v>1106.56</c:v>
                </c:pt>
                <c:pt idx="2350">
                  <c:v>1106.56</c:v>
                </c:pt>
                <c:pt idx="2351">
                  <c:v>1106.58</c:v>
                </c:pt>
                <c:pt idx="2352">
                  <c:v>1106.58</c:v>
                </c:pt>
                <c:pt idx="2353">
                  <c:v>1106.58</c:v>
                </c:pt>
                <c:pt idx="2354">
                  <c:v>1106.5899999999999</c:v>
                </c:pt>
                <c:pt idx="2355">
                  <c:v>1106.5899999999999</c:v>
                </c:pt>
                <c:pt idx="2356">
                  <c:v>1106.5999999999999</c:v>
                </c:pt>
                <c:pt idx="2357">
                  <c:v>1106.5999999999999</c:v>
                </c:pt>
                <c:pt idx="2358">
                  <c:v>1106.5999999999999</c:v>
                </c:pt>
                <c:pt idx="2359">
                  <c:v>1106.6199999999999</c:v>
                </c:pt>
                <c:pt idx="2360">
                  <c:v>1106.5999999999999</c:v>
                </c:pt>
                <c:pt idx="2361">
                  <c:v>1106.6199999999999</c:v>
                </c:pt>
                <c:pt idx="2362">
                  <c:v>1106.6099999999999</c:v>
                </c:pt>
                <c:pt idx="2363">
                  <c:v>1106.6199999999999</c:v>
                </c:pt>
                <c:pt idx="2364">
                  <c:v>1106.6400000000001</c:v>
                </c:pt>
                <c:pt idx="2365">
                  <c:v>1106.6400000000001</c:v>
                </c:pt>
                <c:pt idx="2366">
                  <c:v>1106.6600000000001</c:v>
                </c:pt>
                <c:pt idx="2367">
                  <c:v>1106.6500000000001</c:v>
                </c:pt>
                <c:pt idx="2368">
                  <c:v>1106.6600000000001</c:v>
                </c:pt>
                <c:pt idx="2369">
                  <c:v>1106.68</c:v>
                </c:pt>
                <c:pt idx="2370">
                  <c:v>1106.68</c:v>
                </c:pt>
                <c:pt idx="2371">
                  <c:v>1106.68</c:v>
                </c:pt>
                <c:pt idx="2372">
                  <c:v>1106.68</c:v>
                </c:pt>
                <c:pt idx="2373">
                  <c:v>1106.67</c:v>
                </c:pt>
                <c:pt idx="2374">
                  <c:v>1106.67</c:v>
                </c:pt>
                <c:pt idx="2375">
                  <c:v>1106.68</c:v>
                </c:pt>
                <c:pt idx="2376">
                  <c:v>1106.68</c:v>
                </c:pt>
                <c:pt idx="2377">
                  <c:v>1106.69</c:v>
                </c:pt>
                <c:pt idx="2378">
                  <c:v>1106.7</c:v>
                </c:pt>
                <c:pt idx="2379">
                  <c:v>1106.71</c:v>
                </c:pt>
                <c:pt idx="2380">
                  <c:v>1106.72</c:v>
                </c:pt>
                <c:pt idx="2381">
                  <c:v>1106.71</c:v>
                </c:pt>
                <c:pt idx="2382">
                  <c:v>1106.73</c:v>
                </c:pt>
                <c:pt idx="2383">
                  <c:v>1106.71</c:v>
                </c:pt>
                <c:pt idx="2384">
                  <c:v>1106.72</c:v>
                </c:pt>
                <c:pt idx="2385">
                  <c:v>1106.69</c:v>
                </c:pt>
                <c:pt idx="2386">
                  <c:v>1106.72</c:v>
                </c:pt>
                <c:pt idx="2387">
                  <c:v>1106.73</c:v>
                </c:pt>
                <c:pt idx="2388">
                  <c:v>1106.72</c:v>
                </c:pt>
                <c:pt idx="2389">
                  <c:v>1106.73</c:v>
                </c:pt>
                <c:pt idx="2390">
                  <c:v>1106.76</c:v>
                </c:pt>
                <c:pt idx="2391">
                  <c:v>1106.75</c:v>
                </c:pt>
                <c:pt idx="2392">
                  <c:v>1106.77</c:v>
                </c:pt>
                <c:pt idx="2393">
                  <c:v>1106.76</c:v>
                </c:pt>
                <c:pt idx="2394">
                  <c:v>1106.79</c:v>
                </c:pt>
                <c:pt idx="2395">
                  <c:v>1106.79</c:v>
                </c:pt>
                <c:pt idx="2396">
                  <c:v>1106.78</c:v>
                </c:pt>
                <c:pt idx="2397">
                  <c:v>1106.79</c:v>
                </c:pt>
                <c:pt idx="2398">
                  <c:v>1106.79</c:v>
                </c:pt>
                <c:pt idx="2399">
                  <c:v>1106.81</c:v>
                </c:pt>
                <c:pt idx="2400">
                  <c:v>1106.8</c:v>
                </c:pt>
                <c:pt idx="2401">
                  <c:v>1106.81</c:v>
                </c:pt>
                <c:pt idx="2402">
                  <c:v>1106.81</c:v>
                </c:pt>
                <c:pt idx="2403">
                  <c:v>1106.81</c:v>
                </c:pt>
                <c:pt idx="2404">
                  <c:v>1106.82</c:v>
                </c:pt>
                <c:pt idx="2405">
                  <c:v>1106.83</c:v>
                </c:pt>
                <c:pt idx="2406">
                  <c:v>1106.8399999999999</c:v>
                </c:pt>
                <c:pt idx="2407">
                  <c:v>1106.8599999999999</c:v>
                </c:pt>
                <c:pt idx="2408">
                  <c:v>1106.8599999999999</c:v>
                </c:pt>
                <c:pt idx="2409">
                  <c:v>1106.8599999999999</c:v>
                </c:pt>
                <c:pt idx="2410">
                  <c:v>1106.8499999999999</c:v>
                </c:pt>
                <c:pt idx="2411">
                  <c:v>1106.8399999999999</c:v>
                </c:pt>
                <c:pt idx="2412">
                  <c:v>1106.8599999999999</c:v>
                </c:pt>
                <c:pt idx="2413">
                  <c:v>1106.8599999999999</c:v>
                </c:pt>
                <c:pt idx="2414">
                  <c:v>1106.8599999999999</c:v>
                </c:pt>
                <c:pt idx="2415">
                  <c:v>1106.8499999999999</c:v>
                </c:pt>
                <c:pt idx="2416">
                  <c:v>1106.8599999999999</c:v>
                </c:pt>
                <c:pt idx="2417">
                  <c:v>1106.8699999999999</c:v>
                </c:pt>
                <c:pt idx="2418">
                  <c:v>1106.8699999999999</c:v>
                </c:pt>
                <c:pt idx="2419">
                  <c:v>1106.8800000000001</c:v>
                </c:pt>
                <c:pt idx="2420">
                  <c:v>1106.8800000000001</c:v>
                </c:pt>
                <c:pt idx="2421">
                  <c:v>1106.8699999999999</c:v>
                </c:pt>
                <c:pt idx="2422">
                  <c:v>1106.8599999999999</c:v>
                </c:pt>
                <c:pt idx="2423">
                  <c:v>1106.8699999999999</c:v>
                </c:pt>
                <c:pt idx="2424">
                  <c:v>1106.8599999999999</c:v>
                </c:pt>
                <c:pt idx="2425">
                  <c:v>1106.8599999999999</c:v>
                </c:pt>
                <c:pt idx="2426">
                  <c:v>1106.8800000000001</c:v>
                </c:pt>
                <c:pt idx="2427">
                  <c:v>1106.8699999999999</c:v>
                </c:pt>
                <c:pt idx="2428">
                  <c:v>1106.8699999999999</c:v>
                </c:pt>
                <c:pt idx="2429">
                  <c:v>1106.8900000000001</c:v>
                </c:pt>
                <c:pt idx="2430">
                  <c:v>1106.8800000000001</c:v>
                </c:pt>
                <c:pt idx="2431">
                  <c:v>1106.8599999999999</c:v>
                </c:pt>
                <c:pt idx="2432">
                  <c:v>1106.8699999999999</c:v>
                </c:pt>
                <c:pt idx="2433">
                  <c:v>1106.8599999999999</c:v>
                </c:pt>
                <c:pt idx="2434">
                  <c:v>1106.8599999999999</c:v>
                </c:pt>
                <c:pt idx="2435">
                  <c:v>1106.8399999999999</c:v>
                </c:pt>
                <c:pt idx="2436">
                  <c:v>1106.8599999999999</c:v>
                </c:pt>
                <c:pt idx="2437">
                  <c:v>1106.8800000000001</c:v>
                </c:pt>
                <c:pt idx="2438">
                  <c:v>1106.8499999999999</c:v>
                </c:pt>
                <c:pt idx="2439">
                  <c:v>1106.8499999999999</c:v>
                </c:pt>
                <c:pt idx="2440">
                  <c:v>1106.8599999999999</c:v>
                </c:pt>
                <c:pt idx="2441">
                  <c:v>1106.8599999999999</c:v>
                </c:pt>
                <c:pt idx="2442">
                  <c:v>1106.8599999999999</c:v>
                </c:pt>
                <c:pt idx="2443">
                  <c:v>1106.8499999999999</c:v>
                </c:pt>
                <c:pt idx="2444">
                  <c:v>1106.8699999999999</c:v>
                </c:pt>
                <c:pt idx="2445">
                  <c:v>1106.8599999999999</c:v>
                </c:pt>
                <c:pt idx="2446">
                  <c:v>1106.8499999999999</c:v>
                </c:pt>
                <c:pt idx="2447">
                  <c:v>1106.8800000000001</c:v>
                </c:pt>
                <c:pt idx="2448">
                  <c:v>1106.8599999999999</c:v>
                </c:pt>
                <c:pt idx="2449">
                  <c:v>1106.8699999999999</c:v>
                </c:pt>
                <c:pt idx="2450">
                  <c:v>1106.8800000000001</c:v>
                </c:pt>
                <c:pt idx="2451">
                  <c:v>1106.8699999999999</c:v>
                </c:pt>
                <c:pt idx="2452">
                  <c:v>1106.8599999999999</c:v>
                </c:pt>
                <c:pt idx="2453">
                  <c:v>1106.8699999999999</c:v>
                </c:pt>
                <c:pt idx="2454">
                  <c:v>1106.8699999999999</c:v>
                </c:pt>
                <c:pt idx="2455">
                  <c:v>1106.8800000000001</c:v>
                </c:pt>
                <c:pt idx="2456">
                  <c:v>1106.8800000000001</c:v>
                </c:pt>
                <c:pt idx="2457">
                  <c:v>1106.8800000000001</c:v>
                </c:pt>
                <c:pt idx="2458">
                  <c:v>1106.8499999999999</c:v>
                </c:pt>
                <c:pt idx="2459">
                  <c:v>1106.8699999999999</c:v>
                </c:pt>
                <c:pt idx="2460">
                  <c:v>1106.8499999999999</c:v>
                </c:pt>
                <c:pt idx="2461">
                  <c:v>1106.8599999999999</c:v>
                </c:pt>
                <c:pt idx="2462">
                  <c:v>1106.8499999999999</c:v>
                </c:pt>
                <c:pt idx="2463">
                  <c:v>1106.8699999999999</c:v>
                </c:pt>
                <c:pt idx="2464">
                  <c:v>1106.8599999999999</c:v>
                </c:pt>
                <c:pt idx="2465">
                  <c:v>1106.8900000000001</c:v>
                </c:pt>
                <c:pt idx="2466">
                  <c:v>1106.8699999999999</c:v>
                </c:pt>
                <c:pt idx="2467">
                  <c:v>1106.8699999999999</c:v>
                </c:pt>
                <c:pt idx="2468">
                  <c:v>1106.8900000000001</c:v>
                </c:pt>
                <c:pt idx="2469">
                  <c:v>1106.8699999999999</c:v>
                </c:pt>
                <c:pt idx="2470">
                  <c:v>1106.8900000000001</c:v>
                </c:pt>
                <c:pt idx="2471">
                  <c:v>1106.8699999999999</c:v>
                </c:pt>
                <c:pt idx="2472">
                  <c:v>1106.8900000000001</c:v>
                </c:pt>
                <c:pt idx="2473">
                  <c:v>1106.8800000000001</c:v>
                </c:pt>
                <c:pt idx="2474">
                  <c:v>1106.9000000000001</c:v>
                </c:pt>
                <c:pt idx="2475">
                  <c:v>1106.8800000000001</c:v>
                </c:pt>
                <c:pt idx="2476">
                  <c:v>1106.9100000000001</c:v>
                </c:pt>
                <c:pt idx="2477">
                  <c:v>1106.9000000000001</c:v>
                </c:pt>
                <c:pt idx="2478">
                  <c:v>1106.92</c:v>
                </c:pt>
                <c:pt idx="2479">
                  <c:v>1106.92</c:v>
                </c:pt>
                <c:pt idx="2480">
                  <c:v>1106.92</c:v>
                </c:pt>
                <c:pt idx="2481">
                  <c:v>1106.92</c:v>
                </c:pt>
                <c:pt idx="2482">
                  <c:v>1106.94</c:v>
                </c:pt>
                <c:pt idx="2483">
                  <c:v>1106.92</c:v>
                </c:pt>
                <c:pt idx="2484">
                  <c:v>1106.94</c:v>
                </c:pt>
                <c:pt idx="2485">
                  <c:v>1106.96</c:v>
                </c:pt>
                <c:pt idx="2486">
                  <c:v>1106.95</c:v>
                </c:pt>
                <c:pt idx="2487">
                  <c:v>1106.97</c:v>
                </c:pt>
                <c:pt idx="2488">
                  <c:v>1106.97</c:v>
                </c:pt>
                <c:pt idx="2489">
                  <c:v>1106.99</c:v>
                </c:pt>
                <c:pt idx="2490">
                  <c:v>1107</c:v>
                </c:pt>
                <c:pt idx="2491">
                  <c:v>1106.99</c:v>
                </c:pt>
                <c:pt idx="2492">
                  <c:v>1106.99</c:v>
                </c:pt>
                <c:pt idx="2493">
                  <c:v>1106.99</c:v>
                </c:pt>
                <c:pt idx="2494">
                  <c:v>1107.01</c:v>
                </c:pt>
                <c:pt idx="2495">
                  <c:v>1107</c:v>
                </c:pt>
                <c:pt idx="2496">
                  <c:v>1106.99</c:v>
                </c:pt>
                <c:pt idx="2497">
                  <c:v>1107</c:v>
                </c:pt>
                <c:pt idx="2498">
                  <c:v>1107</c:v>
                </c:pt>
                <c:pt idx="2499">
                  <c:v>1106.98</c:v>
                </c:pt>
                <c:pt idx="2500">
                  <c:v>1106.99</c:v>
                </c:pt>
                <c:pt idx="2501">
                  <c:v>1106.98</c:v>
                </c:pt>
                <c:pt idx="2502">
                  <c:v>1106.98</c:v>
                </c:pt>
                <c:pt idx="2503">
                  <c:v>1106.97</c:v>
                </c:pt>
                <c:pt idx="2504">
                  <c:v>1106.97</c:v>
                </c:pt>
                <c:pt idx="2505">
                  <c:v>1106.96</c:v>
                </c:pt>
                <c:pt idx="2506">
                  <c:v>1106.94</c:v>
                </c:pt>
                <c:pt idx="2507">
                  <c:v>1106.95</c:v>
                </c:pt>
                <c:pt idx="2508">
                  <c:v>1106.92</c:v>
                </c:pt>
                <c:pt idx="2509">
                  <c:v>1106.92</c:v>
                </c:pt>
                <c:pt idx="2510">
                  <c:v>1106.9100000000001</c:v>
                </c:pt>
                <c:pt idx="2511">
                  <c:v>1106.92</c:v>
                </c:pt>
                <c:pt idx="2512">
                  <c:v>1106.9000000000001</c:v>
                </c:pt>
                <c:pt idx="2513">
                  <c:v>1106.9000000000001</c:v>
                </c:pt>
                <c:pt idx="2514">
                  <c:v>1106.9000000000001</c:v>
                </c:pt>
                <c:pt idx="2515">
                  <c:v>1106.9000000000001</c:v>
                </c:pt>
                <c:pt idx="2516">
                  <c:v>1106.9000000000001</c:v>
                </c:pt>
                <c:pt idx="2517">
                  <c:v>1106.9100000000001</c:v>
                </c:pt>
                <c:pt idx="2518">
                  <c:v>1106.8900000000001</c:v>
                </c:pt>
                <c:pt idx="2519">
                  <c:v>1106.9100000000001</c:v>
                </c:pt>
                <c:pt idx="2520">
                  <c:v>1106.9000000000001</c:v>
                </c:pt>
                <c:pt idx="2521">
                  <c:v>1106.8900000000001</c:v>
                </c:pt>
                <c:pt idx="2522">
                  <c:v>1106.9000000000001</c:v>
                </c:pt>
                <c:pt idx="2523">
                  <c:v>1106.8900000000001</c:v>
                </c:pt>
                <c:pt idx="2524">
                  <c:v>1106.8800000000001</c:v>
                </c:pt>
                <c:pt idx="2525">
                  <c:v>1106.8800000000001</c:v>
                </c:pt>
                <c:pt idx="2526">
                  <c:v>1106.8800000000001</c:v>
                </c:pt>
                <c:pt idx="2527">
                  <c:v>1106.8800000000001</c:v>
                </c:pt>
                <c:pt idx="2528">
                  <c:v>1106.8900000000001</c:v>
                </c:pt>
                <c:pt idx="2529">
                  <c:v>1106.8800000000001</c:v>
                </c:pt>
                <c:pt idx="2530">
                  <c:v>1106.8599999999999</c:v>
                </c:pt>
                <c:pt idx="2531">
                  <c:v>1106.8599999999999</c:v>
                </c:pt>
                <c:pt idx="2532">
                  <c:v>1106.8699999999999</c:v>
                </c:pt>
                <c:pt idx="2533">
                  <c:v>1106.8599999999999</c:v>
                </c:pt>
                <c:pt idx="2534">
                  <c:v>1106.8599999999999</c:v>
                </c:pt>
                <c:pt idx="2535">
                  <c:v>1106.8800000000001</c:v>
                </c:pt>
                <c:pt idx="2536">
                  <c:v>1106.8800000000001</c:v>
                </c:pt>
                <c:pt idx="2537">
                  <c:v>1106.8800000000001</c:v>
                </c:pt>
                <c:pt idx="2538">
                  <c:v>1106.8900000000001</c:v>
                </c:pt>
                <c:pt idx="2539">
                  <c:v>1106.9000000000001</c:v>
                </c:pt>
                <c:pt idx="2540">
                  <c:v>1106.9000000000001</c:v>
                </c:pt>
                <c:pt idx="2541">
                  <c:v>1106.9000000000001</c:v>
                </c:pt>
                <c:pt idx="2542">
                  <c:v>1106.92</c:v>
                </c:pt>
                <c:pt idx="2543">
                  <c:v>1106.9100000000001</c:v>
                </c:pt>
                <c:pt idx="2544">
                  <c:v>1106.93</c:v>
                </c:pt>
                <c:pt idx="2545">
                  <c:v>1106.93</c:v>
                </c:pt>
                <c:pt idx="2546">
                  <c:v>1106.92</c:v>
                </c:pt>
                <c:pt idx="2547">
                  <c:v>1106.94</c:v>
                </c:pt>
                <c:pt idx="2548">
                  <c:v>1106.94</c:v>
                </c:pt>
                <c:pt idx="2549">
                  <c:v>1106.96</c:v>
                </c:pt>
                <c:pt idx="2550">
                  <c:v>1106.94</c:v>
                </c:pt>
                <c:pt idx="2551">
                  <c:v>1106.96</c:v>
                </c:pt>
                <c:pt idx="2552">
                  <c:v>1106.96</c:v>
                </c:pt>
                <c:pt idx="2553">
                  <c:v>1106.96</c:v>
                </c:pt>
                <c:pt idx="2554">
                  <c:v>1106.95</c:v>
                </c:pt>
                <c:pt idx="2555">
                  <c:v>1106.96</c:v>
                </c:pt>
                <c:pt idx="2556">
                  <c:v>1106.98</c:v>
                </c:pt>
                <c:pt idx="2557">
                  <c:v>1106.98</c:v>
                </c:pt>
                <c:pt idx="2558">
                  <c:v>1107</c:v>
                </c:pt>
                <c:pt idx="2559">
                  <c:v>1106.99</c:v>
                </c:pt>
                <c:pt idx="2560">
                  <c:v>1107.01</c:v>
                </c:pt>
                <c:pt idx="2561">
                  <c:v>1107</c:v>
                </c:pt>
                <c:pt idx="2562">
                  <c:v>1107</c:v>
                </c:pt>
                <c:pt idx="2563">
                  <c:v>1107.02</c:v>
                </c:pt>
                <c:pt idx="2564">
                  <c:v>1107.02</c:v>
                </c:pt>
                <c:pt idx="2565">
                  <c:v>1107.04</c:v>
                </c:pt>
                <c:pt idx="2566">
                  <c:v>1107.05</c:v>
                </c:pt>
                <c:pt idx="2567">
                  <c:v>1107.05</c:v>
                </c:pt>
                <c:pt idx="2568">
                  <c:v>1107.05</c:v>
                </c:pt>
                <c:pt idx="2569">
                  <c:v>1107.05</c:v>
                </c:pt>
                <c:pt idx="2570">
                  <c:v>1107.06</c:v>
                </c:pt>
                <c:pt idx="2571">
                  <c:v>1107.07</c:v>
                </c:pt>
                <c:pt idx="2572">
                  <c:v>1107.05</c:v>
                </c:pt>
                <c:pt idx="2573">
                  <c:v>1107.08</c:v>
                </c:pt>
                <c:pt idx="2574">
                  <c:v>1107.0999999999999</c:v>
                </c:pt>
                <c:pt idx="2575">
                  <c:v>1107.08</c:v>
                </c:pt>
                <c:pt idx="2576">
                  <c:v>1107.0899999999999</c:v>
                </c:pt>
                <c:pt idx="2577">
                  <c:v>1107.0899999999999</c:v>
                </c:pt>
                <c:pt idx="2578">
                  <c:v>1107.08</c:v>
                </c:pt>
                <c:pt idx="2579">
                  <c:v>1107.0899999999999</c:v>
                </c:pt>
                <c:pt idx="2580">
                  <c:v>1107.0999999999999</c:v>
                </c:pt>
                <c:pt idx="2581">
                  <c:v>1107.1199999999999</c:v>
                </c:pt>
                <c:pt idx="2582">
                  <c:v>1107.1199999999999</c:v>
                </c:pt>
                <c:pt idx="2583">
                  <c:v>1107.1099999999999</c:v>
                </c:pt>
                <c:pt idx="2584">
                  <c:v>1107.1199999999999</c:v>
                </c:pt>
                <c:pt idx="2585">
                  <c:v>1107.1199999999999</c:v>
                </c:pt>
                <c:pt idx="2586">
                  <c:v>1107.1199999999999</c:v>
                </c:pt>
                <c:pt idx="2587">
                  <c:v>1107.1199999999999</c:v>
                </c:pt>
                <c:pt idx="2588">
                  <c:v>1107.1199999999999</c:v>
                </c:pt>
                <c:pt idx="2589">
                  <c:v>1107.1300000000001</c:v>
                </c:pt>
                <c:pt idx="2590">
                  <c:v>1107.1500000000001</c:v>
                </c:pt>
                <c:pt idx="2591">
                  <c:v>1107.1400000000001</c:v>
                </c:pt>
                <c:pt idx="2592">
                  <c:v>1107.1400000000001</c:v>
                </c:pt>
                <c:pt idx="2593">
                  <c:v>1107.1400000000001</c:v>
                </c:pt>
                <c:pt idx="2594">
                  <c:v>1107.1300000000001</c:v>
                </c:pt>
                <c:pt idx="2595">
                  <c:v>1107.1400000000001</c:v>
                </c:pt>
                <c:pt idx="2596">
                  <c:v>1107.1400000000001</c:v>
                </c:pt>
                <c:pt idx="2597">
                  <c:v>1107.1099999999999</c:v>
                </c:pt>
                <c:pt idx="2598">
                  <c:v>1107.1199999999999</c:v>
                </c:pt>
                <c:pt idx="2599">
                  <c:v>1107.0999999999999</c:v>
                </c:pt>
                <c:pt idx="2600">
                  <c:v>1107.1099999999999</c:v>
                </c:pt>
                <c:pt idx="2601">
                  <c:v>1107.0999999999999</c:v>
                </c:pt>
                <c:pt idx="2602">
                  <c:v>1107.0899999999999</c:v>
                </c:pt>
                <c:pt idx="2603">
                  <c:v>1107.0999999999999</c:v>
                </c:pt>
                <c:pt idx="2604">
                  <c:v>1107.0899999999999</c:v>
                </c:pt>
                <c:pt idx="2605">
                  <c:v>1107.07</c:v>
                </c:pt>
                <c:pt idx="2606">
                  <c:v>1107.07</c:v>
                </c:pt>
                <c:pt idx="2607">
                  <c:v>1107.07</c:v>
                </c:pt>
                <c:pt idx="2608">
                  <c:v>1107.08</c:v>
                </c:pt>
                <c:pt idx="2609">
                  <c:v>1107.06</c:v>
                </c:pt>
                <c:pt idx="2610">
                  <c:v>1107.05</c:v>
                </c:pt>
                <c:pt idx="2611">
                  <c:v>1107.05</c:v>
                </c:pt>
                <c:pt idx="2612">
                  <c:v>1107.05</c:v>
                </c:pt>
                <c:pt idx="2613">
                  <c:v>1107.05</c:v>
                </c:pt>
                <c:pt idx="2614">
                  <c:v>1107.07</c:v>
                </c:pt>
                <c:pt idx="2615">
                  <c:v>1107.05</c:v>
                </c:pt>
                <c:pt idx="2616">
                  <c:v>1107.05</c:v>
                </c:pt>
                <c:pt idx="2617">
                  <c:v>1107.05</c:v>
                </c:pt>
                <c:pt idx="2618">
                  <c:v>1107.04</c:v>
                </c:pt>
                <c:pt idx="2619">
                  <c:v>1107.06</c:v>
                </c:pt>
                <c:pt idx="2620">
                  <c:v>1107.03</c:v>
                </c:pt>
                <c:pt idx="2621">
                  <c:v>1107.04</c:v>
                </c:pt>
                <c:pt idx="2622">
                  <c:v>1107.04</c:v>
                </c:pt>
                <c:pt idx="2623">
                  <c:v>1107.04</c:v>
                </c:pt>
                <c:pt idx="2624">
                  <c:v>1107.03</c:v>
                </c:pt>
                <c:pt idx="2625">
                  <c:v>1107.03</c:v>
                </c:pt>
                <c:pt idx="2626">
                  <c:v>1107.03</c:v>
                </c:pt>
                <c:pt idx="2627">
                  <c:v>1107.03</c:v>
                </c:pt>
                <c:pt idx="2628">
                  <c:v>1107.04</c:v>
                </c:pt>
                <c:pt idx="2629">
                  <c:v>1107.05</c:v>
                </c:pt>
                <c:pt idx="2630">
                  <c:v>1107.05</c:v>
                </c:pt>
                <c:pt idx="2631">
                  <c:v>1107.05</c:v>
                </c:pt>
                <c:pt idx="2632">
                  <c:v>1107.05</c:v>
                </c:pt>
                <c:pt idx="2633">
                  <c:v>1107.05</c:v>
                </c:pt>
                <c:pt idx="2634">
                  <c:v>1107.04</c:v>
                </c:pt>
                <c:pt idx="2635">
                  <c:v>1107.04</c:v>
                </c:pt>
                <c:pt idx="2636">
                  <c:v>1107.06</c:v>
                </c:pt>
                <c:pt idx="2637">
                  <c:v>1107.05</c:v>
                </c:pt>
                <c:pt idx="2638">
                  <c:v>1107.06</c:v>
                </c:pt>
                <c:pt idx="2639">
                  <c:v>1107.06</c:v>
                </c:pt>
                <c:pt idx="2640">
                  <c:v>1107.06</c:v>
                </c:pt>
                <c:pt idx="2641">
                  <c:v>1107.06</c:v>
                </c:pt>
                <c:pt idx="2642">
                  <c:v>1107.07</c:v>
                </c:pt>
                <c:pt idx="2643">
                  <c:v>1107.08</c:v>
                </c:pt>
                <c:pt idx="2644">
                  <c:v>1107.08</c:v>
                </c:pt>
                <c:pt idx="2645">
                  <c:v>1107.0899999999999</c:v>
                </c:pt>
                <c:pt idx="2646">
                  <c:v>1107.0999999999999</c:v>
                </c:pt>
                <c:pt idx="2647">
                  <c:v>1107.0999999999999</c:v>
                </c:pt>
                <c:pt idx="2648">
                  <c:v>1107.0899999999999</c:v>
                </c:pt>
                <c:pt idx="2649">
                  <c:v>1107.0899999999999</c:v>
                </c:pt>
                <c:pt idx="2650">
                  <c:v>1107.1099999999999</c:v>
                </c:pt>
                <c:pt idx="2651">
                  <c:v>1107.1099999999999</c:v>
                </c:pt>
                <c:pt idx="2652">
                  <c:v>1107.1199999999999</c:v>
                </c:pt>
                <c:pt idx="2653">
                  <c:v>1107.1300000000001</c:v>
                </c:pt>
                <c:pt idx="2654">
                  <c:v>1107.1500000000001</c:v>
                </c:pt>
                <c:pt idx="2655">
                  <c:v>1107.17</c:v>
                </c:pt>
                <c:pt idx="2656">
                  <c:v>1107.1500000000001</c:v>
                </c:pt>
                <c:pt idx="2657">
                  <c:v>1107.18</c:v>
                </c:pt>
                <c:pt idx="2658">
                  <c:v>1107.1600000000001</c:v>
                </c:pt>
                <c:pt idx="2659">
                  <c:v>1107.1300000000001</c:v>
                </c:pt>
                <c:pt idx="2660">
                  <c:v>1107.1400000000001</c:v>
                </c:pt>
                <c:pt idx="2661">
                  <c:v>1107.1300000000001</c:v>
                </c:pt>
                <c:pt idx="2662">
                  <c:v>1107.1300000000001</c:v>
                </c:pt>
                <c:pt idx="2663">
                  <c:v>1107.1300000000001</c:v>
                </c:pt>
                <c:pt idx="2664">
                  <c:v>1107.1500000000001</c:v>
                </c:pt>
                <c:pt idx="2665">
                  <c:v>1107.1400000000001</c:v>
                </c:pt>
                <c:pt idx="2666">
                  <c:v>1107.1500000000001</c:v>
                </c:pt>
                <c:pt idx="2667">
                  <c:v>1107.1400000000001</c:v>
                </c:pt>
                <c:pt idx="2668">
                  <c:v>1107.1500000000001</c:v>
                </c:pt>
                <c:pt idx="2669">
                  <c:v>1107.1300000000001</c:v>
                </c:pt>
                <c:pt idx="2670">
                  <c:v>1107.1300000000001</c:v>
                </c:pt>
                <c:pt idx="2671">
                  <c:v>1107.1500000000001</c:v>
                </c:pt>
                <c:pt idx="2672">
                  <c:v>1107.1500000000001</c:v>
                </c:pt>
                <c:pt idx="2673">
                  <c:v>1107.1400000000001</c:v>
                </c:pt>
                <c:pt idx="2674">
                  <c:v>1107.1400000000001</c:v>
                </c:pt>
                <c:pt idx="2675">
                  <c:v>1107.1500000000001</c:v>
                </c:pt>
                <c:pt idx="2676">
                  <c:v>1107.17</c:v>
                </c:pt>
                <c:pt idx="2677">
                  <c:v>1107.1600000000001</c:v>
                </c:pt>
                <c:pt idx="2678">
                  <c:v>1107.2</c:v>
                </c:pt>
                <c:pt idx="2679">
                  <c:v>1107.2</c:v>
                </c:pt>
                <c:pt idx="2680">
                  <c:v>1107.2</c:v>
                </c:pt>
                <c:pt idx="2681">
                  <c:v>1107.21</c:v>
                </c:pt>
                <c:pt idx="2682">
                  <c:v>1107.2</c:v>
                </c:pt>
                <c:pt idx="2683">
                  <c:v>1107.21</c:v>
                </c:pt>
                <c:pt idx="2684">
                  <c:v>1107.21</c:v>
                </c:pt>
                <c:pt idx="2685">
                  <c:v>1107.21</c:v>
                </c:pt>
                <c:pt idx="2686">
                  <c:v>1107.22</c:v>
                </c:pt>
                <c:pt idx="2687">
                  <c:v>1107.21</c:v>
                </c:pt>
                <c:pt idx="2688">
                  <c:v>1107.23</c:v>
                </c:pt>
                <c:pt idx="2689">
                  <c:v>1107.22</c:v>
                </c:pt>
                <c:pt idx="2690">
                  <c:v>1107.25</c:v>
                </c:pt>
                <c:pt idx="2691">
                  <c:v>1107.23</c:v>
                </c:pt>
                <c:pt idx="2692">
                  <c:v>1107.24</c:v>
                </c:pt>
                <c:pt idx="2693">
                  <c:v>1107.22</c:v>
                </c:pt>
                <c:pt idx="2694">
                  <c:v>1107.22</c:v>
                </c:pt>
                <c:pt idx="2695">
                  <c:v>1107.22</c:v>
                </c:pt>
                <c:pt idx="2696">
                  <c:v>1107.23</c:v>
                </c:pt>
                <c:pt idx="2697">
                  <c:v>1107.22</c:v>
                </c:pt>
                <c:pt idx="2698">
                  <c:v>1107.21</c:v>
                </c:pt>
                <c:pt idx="2699">
                  <c:v>1107.23</c:v>
                </c:pt>
                <c:pt idx="2700">
                  <c:v>1107.23</c:v>
                </c:pt>
                <c:pt idx="2701">
                  <c:v>1107.24</c:v>
                </c:pt>
                <c:pt idx="2702">
                  <c:v>1107.26</c:v>
                </c:pt>
                <c:pt idx="2703">
                  <c:v>1107.26</c:v>
                </c:pt>
                <c:pt idx="2704">
                  <c:v>1107.27</c:v>
                </c:pt>
                <c:pt idx="2705">
                  <c:v>1107.28</c:v>
                </c:pt>
                <c:pt idx="2706">
                  <c:v>1107.27</c:v>
                </c:pt>
                <c:pt idx="2707">
                  <c:v>1107.27</c:v>
                </c:pt>
                <c:pt idx="2708">
                  <c:v>1107.29</c:v>
                </c:pt>
                <c:pt idx="2709">
                  <c:v>1107.27</c:v>
                </c:pt>
                <c:pt idx="2710">
                  <c:v>1107.27</c:v>
                </c:pt>
                <c:pt idx="2711">
                  <c:v>1107.29</c:v>
                </c:pt>
                <c:pt idx="2712">
                  <c:v>1107.3</c:v>
                </c:pt>
                <c:pt idx="2713">
                  <c:v>1107.3</c:v>
                </c:pt>
                <c:pt idx="2714">
                  <c:v>1107.3</c:v>
                </c:pt>
                <c:pt idx="2715">
                  <c:v>1107.3</c:v>
                </c:pt>
                <c:pt idx="2716">
                  <c:v>1107.31</c:v>
                </c:pt>
                <c:pt idx="2717">
                  <c:v>1107.31</c:v>
                </c:pt>
                <c:pt idx="2718">
                  <c:v>1107.31</c:v>
                </c:pt>
                <c:pt idx="2719">
                  <c:v>1107.32</c:v>
                </c:pt>
                <c:pt idx="2720">
                  <c:v>1107.31</c:v>
                </c:pt>
                <c:pt idx="2721">
                  <c:v>1107.31</c:v>
                </c:pt>
                <c:pt idx="2722">
                  <c:v>1107.33</c:v>
                </c:pt>
                <c:pt idx="2723">
                  <c:v>1107.33</c:v>
                </c:pt>
                <c:pt idx="2724">
                  <c:v>1107.33</c:v>
                </c:pt>
                <c:pt idx="2725">
                  <c:v>1107.3499999999999</c:v>
                </c:pt>
                <c:pt idx="2726">
                  <c:v>1107.3399999999999</c:v>
                </c:pt>
                <c:pt idx="2727">
                  <c:v>1107.3499999999999</c:v>
                </c:pt>
                <c:pt idx="2728">
                  <c:v>1107.3399999999999</c:v>
                </c:pt>
                <c:pt idx="2729">
                  <c:v>1107.3499999999999</c:v>
                </c:pt>
                <c:pt idx="2730">
                  <c:v>1107.3399999999999</c:v>
                </c:pt>
                <c:pt idx="2731">
                  <c:v>1107.3599999999999</c:v>
                </c:pt>
                <c:pt idx="2732">
                  <c:v>1107.3499999999999</c:v>
                </c:pt>
                <c:pt idx="2733">
                  <c:v>1107.3499999999999</c:v>
                </c:pt>
                <c:pt idx="2734">
                  <c:v>1107.3499999999999</c:v>
                </c:pt>
                <c:pt idx="2735">
                  <c:v>1107.33</c:v>
                </c:pt>
                <c:pt idx="2736">
                  <c:v>1107.33</c:v>
                </c:pt>
                <c:pt idx="2737">
                  <c:v>1107.3399999999999</c:v>
                </c:pt>
                <c:pt idx="2738">
                  <c:v>1107.3399999999999</c:v>
                </c:pt>
                <c:pt idx="2739">
                  <c:v>1107.3499999999999</c:v>
                </c:pt>
                <c:pt idx="2740">
                  <c:v>1107.33</c:v>
                </c:pt>
                <c:pt idx="2741">
                  <c:v>1107.3399999999999</c:v>
                </c:pt>
                <c:pt idx="2742">
                  <c:v>1107.33</c:v>
                </c:pt>
                <c:pt idx="2743">
                  <c:v>1107.32</c:v>
                </c:pt>
                <c:pt idx="2744">
                  <c:v>1107.33</c:v>
                </c:pt>
                <c:pt idx="2745">
                  <c:v>1107.32</c:v>
                </c:pt>
                <c:pt idx="2746">
                  <c:v>1107.33</c:v>
                </c:pt>
                <c:pt idx="2747">
                  <c:v>1107.33</c:v>
                </c:pt>
                <c:pt idx="2748">
                  <c:v>1107.3399999999999</c:v>
                </c:pt>
                <c:pt idx="2749">
                  <c:v>1107.3499999999999</c:v>
                </c:pt>
                <c:pt idx="2750">
                  <c:v>1107.3599999999999</c:v>
                </c:pt>
                <c:pt idx="2751">
                  <c:v>1107.3699999999999</c:v>
                </c:pt>
                <c:pt idx="2752">
                  <c:v>1107.3800000000001</c:v>
                </c:pt>
                <c:pt idx="2753">
                  <c:v>1107.4000000000001</c:v>
                </c:pt>
                <c:pt idx="2754">
                  <c:v>1107.42</c:v>
                </c:pt>
                <c:pt idx="2755">
                  <c:v>1107.4100000000001</c:v>
                </c:pt>
                <c:pt idx="2756">
                  <c:v>1107.4000000000001</c:v>
                </c:pt>
                <c:pt idx="2757">
                  <c:v>1107.4100000000001</c:v>
                </c:pt>
                <c:pt idx="2758">
                  <c:v>1107.44</c:v>
                </c:pt>
                <c:pt idx="2759">
                  <c:v>1107.42</c:v>
                </c:pt>
                <c:pt idx="2760">
                  <c:v>1107.44</c:v>
                </c:pt>
                <c:pt idx="2761">
                  <c:v>1107.45</c:v>
                </c:pt>
                <c:pt idx="2762">
                  <c:v>1107.44</c:v>
                </c:pt>
                <c:pt idx="2763">
                  <c:v>1107.47</c:v>
                </c:pt>
                <c:pt idx="2764">
                  <c:v>1107.47</c:v>
                </c:pt>
                <c:pt idx="2765">
                  <c:v>1107.47</c:v>
                </c:pt>
                <c:pt idx="2766">
                  <c:v>1107.47</c:v>
                </c:pt>
                <c:pt idx="2767">
                  <c:v>1107.47</c:v>
                </c:pt>
                <c:pt idx="2768">
                  <c:v>1107.47</c:v>
                </c:pt>
                <c:pt idx="2769">
                  <c:v>1107.48</c:v>
                </c:pt>
                <c:pt idx="2770">
                  <c:v>1107.45</c:v>
                </c:pt>
                <c:pt idx="2771">
                  <c:v>1107.47</c:v>
                </c:pt>
                <c:pt idx="2772">
                  <c:v>1107.46</c:v>
                </c:pt>
                <c:pt idx="2773">
                  <c:v>1107.46</c:v>
                </c:pt>
                <c:pt idx="2774">
                  <c:v>1107.47</c:v>
                </c:pt>
                <c:pt idx="2775">
                  <c:v>1107.49</c:v>
                </c:pt>
                <c:pt idx="2776">
                  <c:v>1107.49</c:v>
                </c:pt>
                <c:pt idx="2777">
                  <c:v>1107.49</c:v>
                </c:pt>
                <c:pt idx="2778">
                  <c:v>1107.49</c:v>
                </c:pt>
                <c:pt idx="2779">
                  <c:v>1107.52</c:v>
                </c:pt>
                <c:pt idx="2780">
                  <c:v>1107.51</c:v>
                </c:pt>
                <c:pt idx="2781">
                  <c:v>1107.51</c:v>
                </c:pt>
                <c:pt idx="2782">
                  <c:v>1107.51</c:v>
                </c:pt>
                <c:pt idx="2783">
                  <c:v>1107.52</c:v>
                </c:pt>
                <c:pt idx="2784">
                  <c:v>1107.53</c:v>
                </c:pt>
                <c:pt idx="2785">
                  <c:v>1107.53</c:v>
                </c:pt>
                <c:pt idx="2786">
                  <c:v>1107.54</c:v>
                </c:pt>
                <c:pt idx="2787">
                  <c:v>1107.56</c:v>
                </c:pt>
                <c:pt idx="2788">
                  <c:v>1107.56</c:v>
                </c:pt>
                <c:pt idx="2789">
                  <c:v>1107.56</c:v>
                </c:pt>
                <c:pt idx="2790">
                  <c:v>1107.56</c:v>
                </c:pt>
                <c:pt idx="2791">
                  <c:v>1107.58</c:v>
                </c:pt>
                <c:pt idx="2792">
                  <c:v>1107.58</c:v>
                </c:pt>
                <c:pt idx="2793">
                  <c:v>1107.57</c:v>
                </c:pt>
                <c:pt idx="2794">
                  <c:v>1107.5899999999999</c:v>
                </c:pt>
                <c:pt idx="2795">
                  <c:v>1107.5999999999999</c:v>
                </c:pt>
                <c:pt idx="2796">
                  <c:v>1107.6099999999999</c:v>
                </c:pt>
                <c:pt idx="2797">
                  <c:v>1107.6199999999999</c:v>
                </c:pt>
                <c:pt idx="2798">
                  <c:v>1107.6300000000001</c:v>
                </c:pt>
                <c:pt idx="2799">
                  <c:v>1107.6300000000001</c:v>
                </c:pt>
                <c:pt idx="2800">
                  <c:v>1107.6600000000001</c:v>
                </c:pt>
                <c:pt idx="2801">
                  <c:v>1107.6500000000001</c:v>
                </c:pt>
                <c:pt idx="2802">
                  <c:v>1107.68</c:v>
                </c:pt>
                <c:pt idx="2803">
                  <c:v>1107.68</c:v>
                </c:pt>
                <c:pt idx="2804">
                  <c:v>1107.69</c:v>
                </c:pt>
                <c:pt idx="2805">
                  <c:v>1107.7</c:v>
                </c:pt>
                <c:pt idx="2806">
                  <c:v>1107.7</c:v>
                </c:pt>
                <c:pt idx="2807">
                  <c:v>1107.69</c:v>
                </c:pt>
                <c:pt idx="2808">
                  <c:v>1107.71</c:v>
                </c:pt>
                <c:pt idx="2809">
                  <c:v>1107.72</c:v>
                </c:pt>
                <c:pt idx="2810">
                  <c:v>1107.72</c:v>
                </c:pt>
                <c:pt idx="2811">
                  <c:v>1107.73</c:v>
                </c:pt>
                <c:pt idx="2812">
                  <c:v>1107.73</c:v>
                </c:pt>
                <c:pt idx="2813">
                  <c:v>1107.74</c:v>
                </c:pt>
                <c:pt idx="2814">
                  <c:v>1107.74</c:v>
                </c:pt>
                <c:pt idx="2815">
                  <c:v>1107.76</c:v>
                </c:pt>
                <c:pt idx="2816">
                  <c:v>1107.76</c:v>
                </c:pt>
                <c:pt idx="2817">
                  <c:v>1107.74</c:v>
                </c:pt>
                <c:pt idx="2818">
                  <c:v>1107.78</c:v>
                </c:pt>
                <c:pt idx="2819">
                  <c:v>1107.78</c:v>
                </c:pt>
                <c:pt idx="2820">
                  <c:v>1107.78</c:v>
                </c:pt>
                <c:pt idx="2821">
                  <c:v>1107.78</c:v>
                </c:pt>
                <c:pt idx="2822">
                  <c:v>1107.78</c:v>
                </c:pt>
                <c:pt idx="2823">
                  <c:v>1107.78</c:v>
                </c:pt>
                <c:pt idx="2824">
                  <c:v>1107.79</c:v>
                </c:pt>
                <c:pt idx="2825">
                  <c:v>1107.8</c:v>
                </c:pt>
                <c:pt idx="2826">
                  <c:v>1107.81</c:v>
                </c:pt>
                <c:pt idx="2827">
                  <c:v>1107.82</c:v>
                </c:pt>
                <c:pt idx="2828">
                  <c:v>1107.81</c:v>
                </c:pt>
                <c:pt idx="2829">
                  <c:v>1107.81</c:v>
                </c:pt>
                <c:pt idx="2830">
                  <c:v>1107.83</c:v>
                </c:pt>
                <c:pt idx="2831">
                  <c:v>1107.83</c:v>
                </c:pt>
                <c:pt idx="2832">
                  <c:v>1107.8399999999999</c:v>
                </c:pt>
                <c:pt idx="2833">
                  <c:v>1107.8399999999999</c:v>
                </c:pt>
                <c:pt idx="2834">
                  <c:v>1107.8399999999999</c:v>
                </c:pt>
                <c:pt idx="2835">
                  <c:v>1107.8399999999999</c:v>
                </c:pt>
                <c:pt idx="2836">
                  <c:v>1107.8399999999999</c:v>
                </c:pt>
                <c:pt idx="2837">
                  <c:v>1107.8499999999999</c:v>
                </c:pt>
                <c:pt idx="2838">
                  <c:v>1107.8499999999999</c:v>
                </c:pt>
                <c:pt idx="2839">
                  <c:v>1107.8499999999999</c:v>
                </c:pt>
                <c:pt idx="2840">
                  <c:v>1107.8699999999999</c:v>
                </c:pt>
                <c:pt idx="2841">
                  <c:v>1107.8699999999999</c:v>
                </c:pt>
                <c:pt idx="2842">
                  <c:v>1107.8599999999999</c:v>
                </c:pt>
                <c:pt idx="2843">
                  <c:v>1107.8800000000001</c:v>
                </c:pt>
                <c:pt idx="2844">
                  <c:v>1107.8800000000001</c:v>
                </c:pt>
                <c:pt idx="2845">
                  <c:v>1107.9000000000001</c:v>
                </c:pt>
                <c:pt idx="2846">
                  <c:v>1107.9100000000001</c:v>
                </c:pt>
                <c:pt idx="2847">
                  <c:v>1107.9000000000001</c:v>
                </c:pt>
                <c:pt idx="2848">
                  <c:v>1107.93</c:v>
                </c:pt>
                <c:pt idx="2849">
                  <c:v>1107.93</c:v>
                </c:pt>
                <c:pt idx="2850">
                  <c:v>1107.94</c:v>
                </c:pt>
                <c:pt idx="2851">
                  <c:v>1107.95</c:v>
                </c:pt>
                <c:pt idx="2852">
                  <c:v>1107.95</c:v>
                </c:pt>
                <c:pt idx="2853">
                  <c:v>1107.95</c:v>
                </c:pt>
                <c:pt idx="2854">
                  <c:v>1107.96</c:v>
                </c:pt>
                <c:pt idx="2855">
                  <c:v>1107.98</c:v>
                </c:pt>
                <c:pt idx="2856">
                  <c:v>1108</c:v>
                </c:pt>
                <c:pt idx="2857">
                  <c:v>1107.99</c:v>
                </c:pt>
                <c:pt idx="2858">
                  <c:v>1108</c:v>
                </c:pt>
                <c:pt idx="2859">
                  <c:v>1108</c:v>
                </c:pt>
                <c:pt idx="2860">
                  <c:v>1108.02</c:v>
                </c:pt>
                <c:pt idx="2861">
                  <c:v>1108.01</c:v>
                </c:pt>
                <c:pt idx="2862">
                  <c:v>1108.02</c:v>
                </c:pt>
                <c:pt idx="2863">
                  <c:v>1108.01</c:v>
                </c:pt>
                <c:pt idx="2864">
                  <c:v>1108</c:v>
                </c:pt>
                <c:pt idx="2865">
                  <c:v>1107.98</c:v>
                </c:pt>
                <c:pt idx="2866">
                  <c:v>1107.99</c:v>
                </c:pt>
                <c:pt idx="2867">
                  <c:v>1107.99</c:v>
                </c:pt>
                <c:pt idx="2868">
                  <c:v>1107.96</c:v>
                </c:pt>
                <c:pt idx="2869">
                  <c:v>1107.97</c:v>
                </c:pt>
                <c:pt idx="2870">
                  <c:v>1107.96</c:v>
                </c:pt>
                <c:pt idx="2871">
                  <c:v>1107.95</c:v>
                </c:pt>
                <c:pt idx="2872">
                  <c:v>1107.94</c:v>
                </c:pt>
                <c:pt idx="2873">
                  <c:v>1107.94</c:v>
                </c:pt>
                <c:pt idx="2874">
                  <c:v>1107.95</c:v>
                </c:pt>
                <c:pt idx="2875">
                  <c:v>1107.96</c:v>
                </c:pt>
                <c:pt idx="2876">
                  <c:v>1107.95</c:v>
                </c:pt>
                <c:pt idx="2877">
                  <c:v>1107.96</c:v>
                </c:pt>
                <c:pt idx="2878">
                  <c:v>1107.96</c:v>
                </c:pt>
                <c:pt idx="2879">
                  <c:v>1107.96</c:v>
                </c:pt>
                <c:pt idx="2880">
                  <c:v>1107.95</c:v>
                </c:pt>
                <c:pt idx="2881">
                  <c:v>1107.95</c:v>
                </c:pt>
                <c:pt idx="2882">
                  <c:v>1107.95</c:v>
                </c:pt>
                <c:pt idx="2883">
                  <c:v>1107.93</c:v>
                </c:pt>
                <c:pt idx="2884">
                  <c:v>1107.94</c:v>
                </c:pt>
                <c:pt idx="2885">
                  <c:v>1107.94</c:v>
                </c:pt>
                <c:pt idx="2886">
                  <c:v>1107.92</c:v>
                </c:pt>
                <c:pt idx="2887">
                  <c:v>1107.93</c:v>
                </c:pt>
                <c:pt idx="2888">
                  <c:v>1107.95</c:v>
                </c:pt>
                <c:pt idx="2889">
                  <c:v>1107.94</c:v>
                </c:pt>
                <c:pt idx="2890">
                  <c:v>1107.94</c:v>
                </c:pt>
                <c:pt idx="2891">
                  <c:v>1107.95</c:v>
                </c:pt>
                <c:pt idx="2892">
                  <c:v>1107.93</c:v>
                </c:pt>
                <c:pt idx="2893">
                  <c:v>1107.94</c:v>
                </c:pt>
                <c:pt idx="2894">
                  <c:v>1107.93</c:v>
                </c:pt>
                <c:pt idx="2895">
                  <c:v>1107.95</c:v>
                </c:pt>
                <c:pt idx="2896">
                  <c:v>1107.93</c:v>
                </c:pt>
                <c:pt idx="2897">
                  <c:v>1107.94</c:v>
                </c:pt>
                <c:pt idx="2898">
                  <c:v>1107.96</c:v>
                </c:pt>
                <c:pt idx="2899">
                  <c:v>1107.95</c:v>
                </c:pt>
                <c:pt idx="2900">
                  <c:v>1107.95</c:v>
                </c:pt>
                <c:pt idx="2901">
                  <c:v>1107.96</c:v>
                </c:pt>
                <c:pt idx="2902">
                  <c:v>1107.96</c:v>
                </c:pt>
                <c:pt idx="2903">
                  <c:v>1107.98</c:v>
                </c:pt>
                <c:pt idx="2904">
                  <c:v>1107.97</c:v>
                </c:pt>
                <c:pt idx="2905">
                  <c:v>1107.99</c:v>
                </c:pt>
                <c:pt idx="2906">
                  <c:v>1107.97</c:v>
                </c:pt>
                <c:pt idx="2907">
                  <c:v>1107.99</c:v>
                </c:pt>
                <c:pt idx="2908">
                  <c:v>1107.99</c:v>
                </c:pt>
                <c:pt idx="2909">
                  <c:v>1107.98</c:v>
                </c:pt>
                <c:pt idx="2910">
                  <c:v>1107.99</c:v>
                </c:pt>
                <c:pt idx="2911">
                  <c:v>1107.98</c:v>
                </c:pt>
                <c:pt idx="2912">
                  <c:v>1108</c:v>
                </c:pt>
                <c:pt idx="2913">
                  <c:v>1108.01</c:v>
                </c:pt>
                <c:pt idx="2914">
                  <c:v>1108.03</c:v>
                </c:pt>
                <c:pt idx="2915">
                  <c:v>1108.03</c:v>
                </c:pt>
                <c:pt idx="2916">
                  <c:v>1108.03</c:v>
                </c:pt>
                <c:pt idx="2917">
                  <c:v>1108.03</c:v>
                </c:pt>
                <c:pt idx="2918">
                  <c:v>1108.04</c:v>
                </c:pt>
                <c:pt idx="2919">
                  <c:v>1108.05</c:v>
                </c:pt>
                <c:pt idx="2920">
                  <c:v>1108.06</c:v>
                </c:pt>
                <c:pt idx="2921">
                  <c:v>1108.05</c:v>
                </c:pt>
                <c:pt idx="2922">
                  <c:v>1108.04</c:v>
                </c:pt>
                <c:pt idx="2923">
                  <c:v>1108.07</c:v>
                </c:pt>
                <c:pt idx="2924">
                  <c:v>1108.07</c:v>
                </c:pt>
                <c:pt idx="2925">
                  <c:v>1108.06</c:v>
                </c:pt>
                <c:pt idx="2926">
                  <c:v>1108.06</c:v>
                </c:pt>
                <c:pt idx="2927">
                  <c:v>1108.06</c:v>
                </c:pt>
                <c:pt idx="2928">
                  <c:v>1108.0999999999999</c:v>
                </c:pt>
                <c:pt idx="2929">
                  <c:v>1108.0899999999999</c:v>
                </c:pt>
                <c:pt idx="2930">
                  <c:v>1108.0999999999999</c:v>
                </c:pt>
                <c:pt idx="2931">
                  <c:v>1108.1099999999999</c:v>
                </c:pt>
                <c:pt idx="2932">
                  <c:v>1108.1199999999999</c:v>
                </c:pt>
                <c:pt idx="2933">
                  <c:v>1108.1099999999999</c:v>
                </c:pt>
                <c:pt idx="2934">
                  <c:v>1108.0999999999999</c:v>
                </c:pt>
                <c:pt idx="2935">
                  <c:v>1108.1099999999999</c:v>
                </c:pt>
                <c:pt idx="2936">
                  <c:v>1108.1199999999999</c:v>
                </c:pt>
                <c:pt idx="2937">
                  <c:v>1108.0999999999999</c:v>
                </c:pt>
                <c:pt idx="2938">
                  <c:v>1108.1199999999999</c:v>
                </c:pt>
                <c:pt idx="2939">
                  <c:v>1108.1300000000001</c:v>
                </c:pt>
                <c:pt idx="2940">
                  <c:v>1108.1600000000001</c:v>
                </c:pt>
                <c:pt idx="2941">
                  <c:v>1108.1500000000001</c:v>
                </c:pt>
                <c:pt idx="2942">
                  <c:v>1108.1400000000001</c:v>
                </c:pt>
                <c:pt idx="2943">
                  <c:v>1108.1600000000001</c:v>
                </c:pt>
                <c:pt idx="2944">
                  <c:v>1108.1400000000001</c:v>
                </c:pt>
                <c:pt idx="2945">
                  <c:v>1108.1400000000001</c:v>
                </c:pt>
                <c:pt idx="2946">
                  <c:v>1108.17</c:v>
                </c:pt>
                <c:pt idx="2947">
                  <c:v>1108.1600000000001</c:v>
                </c:pt>
                <c:pt idx="2948">
                  <c:v>1108.1500000000001</c:v>
                </c:pt>
                <c:pt idx="2949">
                  <c:v>1108.1600000000001</c:v>
                </c:pt>
                <c:pt idx="2950">
                  <c:v>1108.1600000000001</c:v>
                </c:pt>
                <c:pt idx="2951">
                  <c:v>1108.1600000000001</c:v>
                </c:pt>
                <c:pt idx="2952">
                  <c:v>1108.17</c:v>
                </c:pt>
                <c:pt idx="2953">
                  <c:v>1108.18</c:v>
                </c:pt>
                <c:pt idx="2954">
                  <c:v>1108.18</c:v>
                </c:pt>
                <c:pt idx="2955">
                  <c:v>1108.19</c:v>
                </c:pt>
                <c:pt idx="2956">
                  <c:v>1108.2</c:v>
                </c:pt>
                <c:pt idx="2957">
                  <c:v>1108.19</c:v>
                </c:pt>
                <c:pt idx="2958">
                  <c:v>1108.2</c:v>
                </c:pt>
                <c:pt idx="2959">
                  <c:v>1108.18</c:v>
                </c:pt>
                <c:pt idx="2960">
                  <c:v>1108.19</c:v>
                </c:pt>
                <c:pt idx="2961">
                  <c:v>1108.2</c:v>
                </c:pt>
                <c:pt idx="2962">
                  <c:v>1108.2</c:v>
                </c:pt>
                <c:pt idx="2963">
                  <c:v>1108.21</c:v>
                </c:pt>
                <c:pt idx="2964">
                  <c:v>1108.21</c:v>
                </c:pt>
                <c:pt idx="2965">
                  <c:v>1108.21</c:v>
                </c:pt>
                <c:pt idx="2966">
                  <c:v>1108.2</c:v>
                </c:pt>
                <c:pt idx="2967">
                  <c:v>1108.2</c:v>
                </c:pt>
                <c:pt idx="2968">
                  <c:v>1108.21</c:v>
                </c:pt>
                <c:pt idx="2969">
                  <c:v>1108.21</c:v>
                </c:pt>
                <c:pt idx="2970">
                  <c:v>1108.2</c:v>
                </c:pt>
                <c:pt idx="2971">
                  <c:v>1108.2</c:v>
                </c:pt>
                <c:pt idx="2972">
                  <c:v>1108.2</c:v>
                </c:pt>
                <c:pt idx="2973">
                  <c:v>1108.21</c:v>
                </c:pt>
                <c:pt idx="2974">
                  <c:v>1108.22</c:v>
                </c:pt>
                <c:pt idx="2975">
                  <c:v>1108.22</c:v>
                </c:pt>
                <c:pt idx="2976">
                  <c:v>1108.22</c:v>
                </c:pt>
                <c:pt idx="2977">
                  <c:v>1108.22</c:v>
                </c:pt>
                <c:pt idx="2978">
                  <c:v>1108.23</c:v>
                </c:pt>
                <c:pt idx="2979">
                  <c:v>1108.24</c:v>
                </c:pt>
                <c:pt idx="2980">
                  <c:v>1108.23</c:v>
                </c:pt>
                <c:pt idx="2981">
                  <c:v>1108.22</c:v>
                </c:pt>
                <c:pt idx="2982">
                  <c:v>1108.22</c:v>
                </c:pt>
                <c:pt idx="2983">
                  <c:v>1108.23</c:v>
                </c:pt>
                <c:pt idx="2984">
                  <c:v>1108.23</c:v>
                </c:pt>
                <c:pt idx="2985">
                  <c:v>1108.21</c:v>
                </c:pt>
                <c:pt idx="2986">
                  <c:v>1108.22</c:v>
                </c:pt>
                <c:pt idx="2987">
                  <c:v>1108.22</c:v>
                </c:pt>
                <c:pt idx="2988">
                  <c:v>1108.24</c:v>
                </c:pt>
                <c:pt idx="2989">
                  <c:v>1108.24</c:v>
                </c:pt>
                <c:pt idx="2990">
                  <c:v>1108.25</c:v>
                </c:pt>
                <c:pt idx="2991">
                  <c:v>1108.24</c:v>
                </c:pt>
                <c:pt idx="2992">
                  <c:v>1108.26</c:v>
                </c:pt>
                <c:pt idx="2993">
                  <c:v>1108.25</c:v>
                </c:pt>
                <c:pt idx="2994">
                  <c:v>1108.26</c:v>
                </c:pt>
                <c:pt idx="2995">
                  <c:v>1108.26</c:v>
                </c:pt>
                <c:pt idx="2996">
                  <c:v>1108.25</c:v>
                </c:pt>
                <c:pt idx="2997">
                  <c:v>1108.24</c:v>
                </c:pt>
                <c:pt idx="2998">
                  <c:v>1108.24</c:v>
                </c:pt>
                <c:pt idx="2999">
                  <c:v>1108.25</c:v>
                </c:pt>
                <c:pt idx="3000">
                  <c:v>1108.26</c:v>
                </c:pt>
                <c:pt idx="3001">
                  <c:v>1108.25</c:v>
                </c:pt>
                <c:pt idx="3002">
                  <c:v>1108.27</c:v>
                </c:pt>
                <c:pt idx="3003">
                  <c:v>1108.27</c:v>
                </c:pt>
                <c:pt idx="3004">
                  <c:v>1108.27</c:v>
                </c:pt>
                <c:pt idx="3005">
                  <c:v>1108.26</c:v>
                </c:pt>
                <c:pt idx="3006">
                  <c:v>1108.26</c:v>
                </c:pt>
                <c:pt idx="3007">
                  <c:v>1108.26</c:v>
                </c:pt>
                <c:pt idx="3008">
                  <c:v>1108.25</c:v>
                </c:pt>
                <c:pt idx="3009">
                  <c:v>1108.25</c:v>
                </c:pt>
                <c:pt idx="3010">
                  <c:v>1108.26</c:v>
                </c:pt>
                <c:pt idx="3011">
                  <c:v>1108.27</c:v>
                </c:pt>
                <c:pt idx="3012">
                  <c:v>1108.25</c:v>
                </c:pt>
                <c:pt idx="3013">
                  <c:v>1108.27</c:v>
                </c:pt>
                <c:pt idx="3014">
                  <c:v>1108.28</c:v>
                </c:pt>
                <c:pt idx="3015">
                  <c:v>1108.29</c:v>
                </c:pt>
                <c:pt idx="3016">
                  <c:v>1108.29</c:v>
                </c:pt>
                <c:pt idx="3017">
                  <c:v>1108.3</c:v>
                </c:pt>
                <c:pt idx="3018">
                  <c:v>1108.3</c:v>
                </c:pt>
                <c:pt idx="3019">
                  <c:v>1108.29</c:v>
                </c:pt>
                <c:pt idx="3020">
                  <c:v>1108.28</c:v>
                </c:pt>
                <c:pt idx="3021">
                  <c:v>1108.27</c:v>
                </c:pt>
                <c:pt idx="3022">
                  <c:v>1108.27</c:v>
                </c:pt>
                <c:pt idx="3023">
                  <c:v>1108.28</c:v>
                </c:pt>
                <c:pt idx="3024">
                  <c:v>1108.29</c:v>
                </c:pt>
                <c:pt idx="3025">
                  <c:v>1108.29</c:v>
                </c:pt>
                <c:pt idx="3026">
                  <c:v>1108.29</c:v>
                </c:pt>
                <c:pt idx="3027">
                  <c:v>1108.3</c:v>
                </c:pt>
                <c:pt idx="3028">
                  <c:v>1108.29</c:v>
                </c:pt>
                <c:pt idx="3029">
                  <c:v>1108.28</c:v>
                </c:pt>
                <c:pt idx="3030">
                  <c:v>1108.3</c:v>
                </c:pt>
                <c:pt idx="3031">
                  <c:v>1108.28</c:v>
                </c:pt>
                <c:pt idx="3032">
                  <c:v>1108.28</c:v>
                </c:pt>
                <c:pt idx="3033">
                  <c:v>1108.27</c:v>
                </c:pt>
                <c:pt idx="3034">
                  <c:v>1108.27</c:v>
                </c:pt>
                <c:pt idx="3035">
                  <c:v>1108.29</c:v>
                </c:pt>
                <c:pt idx="3036">
                  <c:v>1108.29</c:v>
                </c:pt>
                <c:pt idx="3037">
                  <c:v>1108.29</c:v>
                </c:pt>
                <c:pt idx="3038">
                  <c:v>1108.31</c:v>
                </c:pt>
                <c:pt idx="3039">
                  <c:v>1108.3</c:v>
                </c:pt>
                <c:pt idx="3040">
                  <c:v>1108.32</c:v>
                </c:pt>
                <c:pt idx="3041">
                  <c:v>1108.32</c:v>
                </c:pt>
                <c:pt idx="3042">
                  <c:v>1108.31</c:v>
                </c:pt>
                <c:pt idx="3043">
                  <c:v>1108.32</c:v>
                </c:pt>
                <c:pt idx="3044">
                  <c:v>1108.32</c:v>
                </c:pt>
                <c:pt idx="3045">
                  <c:v>1108.32</c:v>
                </c:pt>
                <c:pt idx="3046">
                  <c:v>1108.31</c:v>
                </c:pt>
                <c:pt idx="3047">
                  <c:v>1108.31</c:v>
                </c:pt>
                <c:pt idx="3048">
                  <c:v>1108.3</c:v>
                </c:pt>
                <c:pt idx="3049">
                  <c:v>1108.32</c:v>
                </c:pt>
                <c:pt idx="3050">
                  <c:v>1108.3</c:v>
                </c:pt>
                <c:pt idx="3051">
                  <c:v>1108.3</c:v>
                </c:pt>
                <c:pt idx="3052">
                  <c:v>1108.32</c:v>
                </c:pt>
                <c:pt idx="3053">
                  <c:v>1108.3</c:v>
                </c:pt>
                <c:pt idx="3054">
                  <c:v>1108.3</c:v>
                </c:pt>
                <c:pt idx="3055">
                  <c:v>1108.3</c:v>
                </c:pt>
                <c:pt idx="3056">
                  <c:v>1108.3</c:v>
                </c:pt>
                <c:pt idx="3057">
                  <c:v>1108.3</c:v>
                </c:pt>
                <c:pt idx="3058">
                  <c:v>1108.29</c:v>
                </c:pt>
                <c:pt idx="3059">
                  <c:v>1108.29</c:v>
                </c:pt>
                <c:pt idx="3060">
                  <c:v>1108.29</c:v>
                </c:pt>
                <c:pt idx="3061">
                  <c:v>1108.3</c:v>
                </c:pt>
                <c:pt idx="3062">
                  <c:v>1108.3</c:v>
                </c:pt>
                <c:pt idx="3063">
                  <c:v>1108.3</c:v>
                </c:pt>
                <c:pt idx="3064">
                  <c:v>1108.32</c:v>
                </c:pt>
                <c:pt idx="3065">
                  <c:v>1108.32</c:v>
                </c:pt>
                <c:pt idx="3066">
                  <c:v>1108.3499999999999</c:v>
                </c:pt>
                <c:pt idx="3067">
                  <c:v>1108.3599999999999</c:v>
                </c:pt>
                <c:pt idx="3068">
                  <c:v>1108.3699999999999</c:v>
                </c:pt>
                <c:pt idx="3069">
                  <c:v>1108.3499999999999</c:v>
                </c:pt>
                <c:pt idx="3070">
                  <c:v>1108.33</c:v>
                </c:pt>
                <c:pt idx="3071">
                  <c:v>1108.33</c:v>
                </c:pt>
                <c:pt idx="3072">
                  <c:v>1108.32</c:v>
                </c:pt>
                <c:pt idx="3073">
                  <c:v>1108.31</c:v>
                </c:pt>
                <c:pt idx="3074">
                  <c:v>1108.33</c:v>
                </c:pt>
                <c:pt idx="3075">
                  <c:v>1108.32</c:v>
                </c:pt>
                <c:pt idx="3076">
                  <c:v>1108.3499999999999</c:v>
                </c:pt>
                <c:pt idx="3077">
                  <c:v>1108.3499999999999</c:v>
                </c:pt>
                <c:pt idx="3078">
                  <c:v>1108.31</c:v>
                </c:pt>
                <c:pt idx="3079">
                  <c:v>1108.33</c:v>
                </c:pt>
                <c:pt idx="3080">
                  <c:v>1108.33</c:v>
                </c:pt>
                <c:pt idx="3081">
                  <c:v>1108.32</c:v>
                </c:pt>
                <c:pt idx="3082">
                  <c:v>1108.29</c:v>
                </c:pt>
                <c:pt idx="3083">
                  <c:v>1108.27</c:v>
                </c:pt>
                <c:pt idx="3084">
                  <c:v>1108.29</c:v>
                </c:pt>
                <c:pt idx="3085">
                  <c:v>1108.29</c:v>
                </c:pt>
                <c:pt idx="3086">
                  <c:v>1108.31</c:v>
                </c:pt>
                <c:pt idx="3087">
                  <c:v>1108.3</c:v>
                </c:pt>
                <c:pt idx="3088">
                  <c:v>1108.3</c:v>
                </c:pt>
                <c:pt idx="3089">
                  <c:v>1108.3</c:v>
                </c:pt>
                <c:pt idx="3090">
                  <c:v>1108.29</c:v>
                </c:pt>
                <c:pt idx="3091">
                  <c:v>1108.3</c:v>
                </c:pt>
                <c:pt idx="3092">
                  <c:v>1108.3</c:v>
                </c:pt>
                <c:pt idx="3093">
                  <c:v>1108.28</c:v>
                </c:pt>
                <c:pt idx="3094">
                  <c:v>1108.28</c:v>
                </c:pt>
                <c:pt idx="3095">
                  <c:v>1108.29</c:v>
                </c:pt>
                <c:pt idx="3096">
                  <c:v>1108.27</c:v>
                </c:pt>
                <c:pt idx="3097">
                  <c:v>1108.28</c:v>
                </c:pt>
                <c:pt idx="3098">
                  <c:v>1108.28</c:v>
                </c:pt>
                <c:pt idx="3099">
                  <c:v>1108.28</c:v>
                </c:pt>
                <c:pt idx="3100">
                  <c:v>1108.26</c:v>
                </c:pt>
                <c:pt idx="3101">
                  <c:v>1108.28</c:v>
                </c:pt>
                <c:pt idx="3102">
                  <c:v>1108.28</c:v>
                </c:pt>
                <c:pt idx="3103">
                  <c:v>1108.28</c:v>
                </c:pt>
                <c:pt idx="3104">
                  <c:v>1108.29</c:v>
                </c:pt>
                <c:pt idx="3105">
                  <c:v>1108.27</c:v>
                </c:pt>
                <c:pt idx="3106">
                  <c:v>1108.28</c:v>
                </c:pt>
                <c:pt idx="3107">
                  <c:v>1108.28</c:v>
                </c:pt>
                <c:pt idx="3108">
                  <c:v>1108.28</c:v>
                </c:pt>
                <c:pt idx="3109">
                  <c:v>1108.28</c:v>
                </c:pt>
                <c:pt idx="3110">
                  <c:v>1108.3</c:v>
                </c:pt>
                <c:pt idx="3111">
                  <c:v>1108.3</c:v>
                </c:pt>
                <c:pt idx="3112">
                  <c:v>1108.31</c:v>
                </c:pt>
                <c:pt idx="3113">
                  <c:v>1108.32</c:v>
                </c:pt>
                <c:pt idx="3114">
                  <c:v>1108.32</c:v>
                </c:pt>
                <c:pt idx="3115">
                  <c:v>1108.31</c:v>
                </c:pt>
                <c:pt idx="3116">
                  <c:v>1108.33</c:v>
                </c:pt>
                <c:pt idx="3117">
                  <c:v>1108.33</c:v>
                </c:pt>
                <c:pt idx="3118">
                  <c:v>1108.32</c:v>
                </c:pt>
                <c:pt idx="3119">
                  <c:v>1108.29</c:v>
                </c:pt>
                <c:pt idx="3120">
                  <c:v>1108.3</c:v>
                </c:pt>
                <c:pt idx="3121">
                  <c:v>1108.29</c:v>
                </c:pt>
                <c:pt idx="3122">
                  <c:v>1108.28</c:v>
                </c:pt>
                <c:pt idx="3123">
                  <c:v>1108.29</c:v>
                </c:pt>
                <c:pt idx="3124">
                  <c:v>1108.28</c:v>
                </c:pt>
                <c:pt idx="3125">
                  <c:v>1108.27</c:v>
                </c:pt>
                <c:pt idx="3126">
                  <c:v>1108.27</c:v>
                </c:pt>
                <c:pt idx="3127">
                  <c:v>1108.28</c:v>
                </c:pt>
                <c:pt idx="3128">
                  <c:v>1108.25</c:v>
                </c:pt>
                <c:pt idx="3129">
                  <c:v>1108.26</c:v>
                </c:pt>
                <c:pt idx="3130">
                  <c:v>1108.23</c:v>
                </c:pt>
                <c:pt idx="3131">
                  <c:v>1108.23</c:v>
                </c:pt>
                <c:pt idx="3132">
                  <c:v>1108.23</c:v>
                </c:pt>
                <c:pt idx="3133">
                  <c:v>1108.25</c:v>
                </c:pt>
                <c:pt idx="3134">
                  <c:v>1108.25</c:v>
                </c:pt>
                <c:pt idx="3135">
                  <c:v>1108.25</c:v>
                </c:pt>
                <c:pt idx="3136">
                  <c:v>1108.23</c:v>
                </c:pt>
                <c:pt idx="3137">
                  <c:v>1108.22</c:v>
                </c:pt>
                <c:pt idx="3138">
                  <c:v>1108.19</c:v>
                </c:pt>
                <c:pt idx="3139">
                  <c:v>1108.1600000000001</c:v>
                </c:pt>
                <c:pt idx="3140">
                  <c:v>1108.1500000000001</c:v>
                </c:pt>
                <c:pt idx="3141">
                  <c:v>1108.1400000000001</c:v>
                </c:pt>
                <c:pt idx="3142">
                  <c:v>1108.1600000000001</c:v>
                </c:pt>
                <c:pt idx="3143">
                  <c:v>1108.1500000000001</c:v>
                </c:pt>
                <c:pt idx="3144">
                  <c:v>1108.1600000000001</c:v>
                </c:pt>
                <c:pt idx="3145">
                  <c:v>1108.17</c:v>
                </c:pt>
                <c:pt idx="3146">
                  <c:v>1108.19</c:v>
                </c:pt>
                <c:pt idx="3147">
                  <c:v>1108.19</c:v>
                </c:pt>
                <c:pt idx="3148">
                  <c:v>1108.2</c:v>
                </c:pt>
                <c:pt idx="3149">
                  <c:v>1108.2</c:v>
                </c:pt>
                <c:pt idx="3150">
                  <c:v>1108.22</c:v>
                </c:pt>
                <c:pt idx="3151">
                  <c:v>1108.21</c:v>
                </c:pt>
                <c:pt idx="3152">
                  <c:v>1108.24</c:v>
                </c:pt>
                <c:pt idx="3153">
                  <c:v>1108.24</c:v>
                </c:pt>
                <c:pt idx="3154">
                  <c:v>1108.25</c:v>
                </c:pt>
                <c:pt idx="3155">
                  <c:v>1108.25</c:v>
                </c:pt>
                <c:pt idx="3156">
                  <c:v>1108.27</c:v>
                </c:pt>
                <c:pt idx="3157">
                  <c:v>1108.28</c:v>
                </c:pt>
                <c:pt idx="3158">
                  <c:v>1108.27</c:v>
                </c:pt>
                <c:pt idx="3159">
                  <c:v>1108.28</c:v>
                </c:pt>
                <c:pt idx="3160">
                  <c:v>1108.29</c:v>
                </c:pt>
                <c:pt idx="3161">
                  <c:v>1108.31</c:v>
                </c:pt>
                <c:pt idx="3162">
                  <c:v>1108.32</c:v>
                </c:pt>
                <c:pt idx="3163">
                  <c:v>1108.32</c:v>
                </c:pt>
                <c:pt idx="3164">
                  <c:v>1108.3399999999999</c:v>
                </c:pt>
                <c:pt idx="3165">
                  <c:v>1108.33</c:v>
                </c:pt>
                <c:pt idx="3166">
                  <c:v>1108.3399999999999</c:v>
                </c:pt>
                <c:pt idx="3167">
                  <c:v>1108.3399999999999</c:v>
                </c:pt>
                <c:pt idx="3168">
                  <c:v>1108.3399999999999</c:v>
                </c:pt>
                <c:pt idx="3169">
                  <c:v>1108.3499999999999</c:v>
                </c:pt>
                <c:pt idx="3170">
                  <c:v>1108.33</c:v>
                </c:pt>
                <c:pt idx="3171">
                  <c:v>1108.3499999999999</c:v>
                </c:pt>
                <c:pt idx="3172">
                  <c:v>1108.3499999999999</c:v>
                </c:pt>
                <c:pt idx="3173">
                  <c:v>1108.3499999999999</c:v>
                </c:pt>
                <c:pt idx="3174">
                  <c:v>1108.3599999999999</c:v>
                </c:pt>
                <c:pt idx="3175">
                  <c:v>1108.3499999999999</c:v>
                </c:pt>
                <c:pt idx="3176">
                  <c:v>1108.3800000000001</c:v>
                </c:pt>
                <c:pt idx="3177">
                  <c:v>1108.3699999999999</c:v>
                </c:pt>
                <c:pt idx="3178">
                  <c:v>1108.3800000000001</c:v>
                </c:pt>
                <c:pt idx="3179">
                  <c:v>1108.3699999999999</c:v>
                </c:pt>
                <c:pt idx="3180">
                  <c:v>1108.3800000000001</c:v>
                </c:pt>
                <c:pt idx="3181">
                  <c:v>1108.3900000000001</c:v>
                </c:pt>
                <c:pt idx="3182">
                  <c:v>1108.4100000000001</c:v>
                </c:pt>
                <c:pt idx="3183">
                  <c:v>1108.42</c:v>
                </c:pt>
                <c:pt idx="3184">
                  <c:v>1108.44</c:v>
                </c:pt>
                <c:pt idx="3185">
                  <c:v>1108.44</c:v>
                </c:pt>
                <c:pt idx="3186">
                  <c:v>1108.43</c:v>
                </c:pt>
                <c:pt idx="3187">
                  <c:v>1108.44</c:v>
                </c:pt>
                <c:pt idx="3188">
                  <c:v>1108.46</c:v>
                </c:pt>
                <c:pt idx="3189">
                  <c:v>1108.46</c:v>
                </c:pt>
                <c:pt idx="3190">
                  <c:v>1108.45</c:v>
                </c:pt>
                <c:pt idx="3191">
                  <c:v>1108.44</c:v>
                </c:pt>
                <c:pt idx="3192">
                  <c:v>1108.45</c:v>
                </c:pt>
                <c:pt idx="3193">
                  <c:v>1108.44</c:v>
                </c:pt>
                <c:pt idx="3194">
                  <c:v>1108.44</c:v>
                </c:pt>
                <c:pt idx="3195">
                  <c:v>1108.43</c:v>
                </c:pt>
                <c:pt idx="3196">
                  <c:v>1108.44</c:v>
                </c:pt>
                <c:pt idx="3197">
                  <c:v>1108.43</c:v>
                </c:pt>
                <c:pt idx="3198">
                  <c:v>1108.43</c:v>
                </c:pt>
                <c:pt idx="3199">
                  <c:v>1108.45</c:v>
                </c:pt>
                <c:pt idx="3200">
                  <c:v>1108.42</c:v>
                </c:pt>
                <c:pt idx="3201">
                  <c:v>1108.44</c:v>
                </c:pt>
                <c:pt idx="3202">
                  <c:v>1108.44</c:v>
                </c:pt>
                <c:pt idx="3203">
                  <c:v>1108.45</c:v>
                </c:pt>
                <c:pt idx="3204">
                  <c:v>1108.44</c:v>
                </c:pt>
                <c:pt idx="3205">
                  <c:v>1108.42</c:v>
                </c:pt>
                <c:pt idx="3206">
                  <c:v>1108.4000000000001</c:v>
                </c:pt>
                <c:pt idx="3207">
                  <c:v>1108.3599999999999</c:v>
                </c:pt>
                <c:pt idx="3208">
                  <c:v>1108.31</c:v>
                </c:pt>
                <c:pt idx="3209">
                  <c:v>1108.3</c:v>
                </c:pt>
                <c:pt idx="3210">
                  <c:v>1108.25</c:v>
                </c:pt>
                <c:pt idx="3211">
                  <c:v>1108.24</c:v>
                </c:pt>
                <c:pt idx="3212">
                  <c:v>1108.21</c:v>
                </c:pt>
                <c:pt idx="3213">
                  <c:v>1108.24</c:v>
                </c:pt>
                <c:pt idx="3214">
                  <c:v>1108.24</c:v>
                </c:pt>
                <c:pt idx="3215">
                  <c:v>1108.24</c:v>
                </c:pt>
                <c:pt idx="3216">
                  <c:v>1108.24</c:v>
                </c:pt>
                <c:pt idx="3217">
                  <c:v>1108.25</c:v>
                </c:pt>
                <c:pt idx="3218">
                  <c:v>1108.27</c:v>
                </c:pt>
                <c:pt idx="3219">
                  <c:v>1108.26</c:v>
                </c:pt>
                <c:pt idx="3220">
                  <c:v>1108.28</c:v>
                </c:pt>
                <c:pt idx="3221">
                  <c:v>1108.29</c:v>
                </c:pt>
                <c:pt idx="3222">
                  <c:v>1108.29</c:v>
                </c:pt>
                <c:pt idx="3223">
                  <c:v>1108.31</c:v>
                </c:pt>
                <c:pt idx="3224">
                  <c:v>1108.3</c:v>
                </c:pt>
                <c:pt idx="3225">
                  <c:v>1108.32</c:v>
                </c:pt>
                <c:pt idx="3226">
                  <c:v>1108.31</c:v>
                </c:pt>
                <c:pt idx="3227">
                  <c:v>1108.3399999999999</c:v>
                </c:pt>
                <c:pt idx="3228">
                  <c:v>1108.33</c:v>
                </c:pt>
                <c:pt idx="3229">
                  <c:v>1108.3499999999999</c:v>
                </c:pt>
                <c:pt idx="3230">
                  <c:v>1108.3499999999999</c:v>
                </c:pt>
                <c:pt idx="3231">
                  <c:v>1108.3399999999999</c:v>
                </c:pt>
                <c:pt idx="3232">
                  <c:v>1108.3599999999999</c:v>
                </c:pt>
                <c:pt idx="3233">
                  <c:v>1108.3699999999999</c:v>
                </c:pt>
                <c:pt idx="3234">
                  <c:v>1108.3599999999999</c:v>
                </c:pt>
                <c:pt idx="3235">
                  <c:v>1108.3699999999999</c:v>
                </c:pt>
                <c:pt idx="3236">
                  <c:v>1108.3599999999999</c:v>
                </c:pt>
                <c:pt idx="3237">
                  <c:v>1108.3900000000001</c:v>
                </c:pt>
                <c:pt idx="3238">
                  <c:v>1108.3699999999999</c:v>
                </c:pt>
                <c:pt idx="3239">
                  <c:v>1108.3800000000001</c:v>
                </c:pt>
                <c:pt idx="3240">
                  <c:v>1108.3900000000001</c:v>
                </c:pt>
                <c:pt idx="3241">
                  <c:v>1108.3699999999999</c:v>
                </c:pt>
                <c:pt idx="3242">
                  <c:v>1108.3599999999999</c:v>
                </c:pt>
                <c:pt idx="3243">
                  <c:v>1108.4000000000001</c:v>
                </c:pt>
                <c:pt idx="3244">
                  <c:v>1108.3599999999999</c:v>
                </c:pt>
                <c:pt idx="3245">
                  <c:v>1108.3599999999999</c:v>
                </c:pt>
                <c:pt idx="3246">
                  <c:v>1108.3699999999999</c:v>
                </c:pt>
                <c:pt idx="3247">
                  <c:v>1108.3499999999999</c:v>
                </c:pt>
                <c:pt idx="3248">
                  <c:v>1108.3699999999999</c:v>
                </c:pt>
                <c:pt idx="3249">
                  <c:v>1108.3699999999999</c:v>
                </c:pt>
                <c:pt idx="3250">
                  <c:v>1108.3699999999999</c:v>
                </c:pt>
                <c:pt idx="3251">
                  <c:v>1108.3699999999999</c:v>
                </c:pt>
                <c:pt idx="3252">
                  <c:v>1108.3599999999999</c:v>
                </c:pt>
                <c:pt idx="3253">
                  <c:v>1108.3800000000001</c:v>
                </c:pt>
                <c:pt idx="3254">
                  <c:v>1108.3800000000001</c:v>
                </c:pt>
                <c:pt idx="3255">
                  <c:v>1108.3800000000001</c:v>
                </c:pt>
                <c:pt idx="3256">
                  <c:v>1108.3699999999999</c:v>
                </c:pt>
                <c:pt idx="3257">
                  <c:v>1108.3800000000001</c:v>
                </c:pt>
                <c:pt idx="3258">
                  <c:v>1108.3800000000001</c:v>
                </c:pt>
                <c:pt idx="3259">
                  <c:v>1108.3800000000001</c:v>
                </c:pt>
                <c:pt idx="3260">
                  <c:v>1108.3699999999999</c:v>
                </c:pt>
                <c:pt idx="3261">
                  <c:v>1108.3800000000001</c:v>
                </c:pt>
                <c:pt idx="3262">
                  <c:v>1108.3800000000001</c:v>
                </c:pt>
                <c:pt idx="3263">
                  <c:v>1108.3599999999999</c:v>
                </c:pt>
                <c:pt idx="3264">
                  <c:v>1108.3800000000001</c:v>
                </c:pt>
                <c:pt idx="3265">
                  <c:v>1108.3900000000001</c:v>
                </c:pt>
                <c:pt idx="3266">
                  <c:v>1108.3800000000001</c:v>
                </c:pt>
                <c:pt idx="3267">
                  <c:v>1108.3599999999999</c:v>
                </c:pt>
                <c:pt idx="3268">
                  <c:v>1108.3800000000001</c:v>
                </c:pt>
                <c:pt idx="3269">
                  <c:v>1108.3699999999999</c:v>
                </c:pt>
                <c:pt idx="3270">
                  <c:v>1108.3800000000001</c:v>
                </c:pt>
                <c:pt idx="3271">
                  <c:v>1108.3499999999999</c:v>
                </c:pt>
                <c:pt idx="3272">
                  <c:v>1108.31</c:v>
                </c:pt>
                <c:pt idx="3273">
                  <c:v>1108.32</c:v>
                </c:pt>
                <c:pt idx="3274">
                  <c:v>1108.31</c:v>
                </c:pt>
                <c:pt idx="3275">
                  <c:v>1108.3499999999999</c:v>
                </c:pt>
                <c:pt idx="3276">
                  <c:v>1108.3399999999999</c:v>
                </c:pt>
                <c:pt idx="3277">
                  <c:v>1108.3</c:v>
                </c:pt>
                <c:pt idx="3278">
                  <c:v>1108.29</c:v>
                </c:pt>
                <c:pt idx="3279">
                  <c:v>1108.33</c:v>
                </c:pt>
                <c:pt idx="3280">
                  <c:v>1108.31</c:v>
                </c:pt>
                <c:pt idx="3281">
                  <c:v>1108.33</c:v>
                </c:pt>
                <c:pt idx="3282">
                  <c:v>1108.3399999999999</c:v>
                </c:pt>
                <c:pt idx="3283">
                  <c:v>1108.3499999999999</c:v>
                </c:pt>
                <c:pt idx="3284">
                  <c:v>1108.33</c:v>
                </c:pt>
                <c:pt idx="3285">
                  <c:v>1108.3599999999999</c:v>
                </c:pt>
                <c:pt idx="3286">
                  <c:v>1108.3699999999999</c:v>
                </c:pt>
                <c:pt idx="3287">
                  <c:v>1108.3699999999999</c:v>
                </c:pt>
                <c:pt idx="3288">
                  <c:v>1108.3800000000001</c:v>
                </c:pt>
                <c:pt idx="3289">
                  <c:v>1108.42</c:v>
                </c:pt>
                <c:pt idx="3290">
                  <c:v>1108.3800000000001</c:v>
                </c:pt>
                <c:pt idx="3291">
                  <c:v>1108.43</c:v>
                </c:pt>
                <c:pt idx="3292">
                  <c:v>1108.43</c:v>
                </c:pt>
                <c:pt idx="3293">
                  <c:v>1108.43</c:v>
                </c:pt>
                <c:pt idx="3294">
                  <c:v>1108.44</c:v>
                </c:pt>
                <c:pt idx="3295">
                  <c:v>1108.43</c:v>
                </c:pt>
                <c:pt idx="3296">
                  <c:v>1108.46</c:v>
                </c:pt>
                <c:pt idx="3297">
                  <c:v>1108.46</c:v>
                </c:pt>
                <c:pt idx="3298">
                  <c:v>1108.47</c:v>
                </c:pt>
                <c:pt idx="3299">
                  <c:v>1108.49</c:v>
                </c:pt>
                <c:pt idx="3300">
                  <c:v>1108.49</c:v>
                </c:pt>
                <c:pt idx="3301">
                  <c:v>1108.49</c:v>
                </c:pt>
                <c:pt idx="3302">
                  <c:v>1108.48</c:v>
                </c:pt>
                <c:pt idx="3303">
                  <c:v>1108.51</c:v>
                </c:pt>
                <c:pt idx="3304">
                  <c:v>1108.51</c:v>
                </c:pt>
                <c:pt idx="3305">
                  <c:v>1108.5</c:v>
                </c:pt>
                <c:pt idx="3306">
                  <c:v>1108.52</c:v>
                </c:pt>
                <c:pt idx="3307">
                  <c:v>1108.52</c:v>
                </c:pt>
                <c:pt idx="3308">
                  <c:v>1108.51</c:v>
                </c:pt>
                <c:pt idx="3309">
                  <c:v>1108.53</c:v>
                </c:pt>
                <c:pt idx="3310">
                  <c:v>1108.54</c:v>
                </c:pt>
                <c:pt idx="3311">
                  <c:v>1108.55</c:v>
                </c:pt>
                <c:pt idx="3312">
                  <c:v>1108.56</c:v>
                </c:pt>
                <c:pt idx="3313">
                  <c:v>1108.55</c:v>
                </c:pt>
                <c:pt idx="3314">
                  <c:v>1108.57</c:v>
                </c:pt>
                <c:pt idx="3315">
                  <c:v>1108.56</c:v>
                </c:pt>
                <c:pt idx="3316">
                  <c:v>1108.56</c:v>
                </c:pt>
                <c:pt idx="3317">
                  <c:v>1108.56</c:v>
                </c:pt>
                <c:pt idx="3318">
                  <c:v>1108.58</c:v>
                </c:pt>
                <c:pt idx="3319">
                  <c:v>1108.5899999999999</c:v>
                </c:pt>
                <c:pt idx="3320">
                  <c:v>1108.57</c:v>
                </c:pt>
                <c:pt idx="3321">
                  <c:v>1108.5899999999999</c:v>
                </c:pt>
                <c:pt idx="3322">
                  <c:v>1108.6099999999999</c:v>
                </c:pt>
                <c:pt idx="3323">
                  <c:v>1108.5999999999999</c:v>
                </c:pt>
                <c:pt idx="3324">
                  <c:v>1108.6300000000001</c:v>
                </c:pt>
                <c:pt idx="3325">
                  <c:v>1108.6199999999999</c:v>
                </c:pt>
                <c:pt idx="3326">
                  <c:v>1108.6199999999999</c:v>
                </c:pt>
                <c:pt idx="3327">
                  <c:v>1108.6099999999999</c:v>
                </c:pt>
                <c:pt idx="3328">
                  <c:v>1108.6099999999999</c:v>
                </c:pt>
                <c:pt idx="3329">
                  <c:v>1108.6500000000001</c:v>
                </c:pt>
                <c:pt idx="3330">
                  <c:v>1108.6600000000001</c:v>
                </c:pt>
                <c:pt idx="3331">
                  <c:v>1108.69</c:v>
                </c:pt>
                <c:pt idx="3332">
                  <c:v>1108.7</c:v>
                </c:pt>
                <c:pt idx="3333">
                  <c:v>1108.71</c:v>
                </c:pt>
                <c:pt idx="3334">
                  <c:v>1108.69</c:v>
                </c:pt>
                <c:pt idx="3335">
                  <c:v>1108.7</c:v>
                </c:pt>
                <c:pt idx="3336">
                  <c:v>1108.7</c:v>
                </c:pt>
                <c:pt idx="3337">
                  <c:v>1108.72</c:v>
                </c:pt>
                <c:pt idx="3338">
                  <c:v>1108.72</c:v>
                </c:pt>
                <c:pt idx="3339">
                  <c:v>1108.72</c:v>
                </c:pt>
                <c:pt idx="3340">
                  <c:v>1108.73</c:v>
                </c:pt>
                <c:pt idx="3341">
                  <c:v>1108.73</c:v>
                </c:pt>
                <c:pt idx="3342">
                  <c:v>1108.73</c:v>
                </c:pt>
                <c:pt idx="3343">
                  <c:v>1108.73</c:v>
                </c:pt>
                <c:pt idx="3344">
                  <c:v>1108.73</c:v>
                </c:pt>
                <c:pt idx="3345">
                  <c:v>1108.74</c:v>
                </c:pt>
                <c:pt idx="3346">
                  <c:v>1108.72</c:v>
                </c:pt>
                <c:pt idx="3347">
                  <c:v>1108.76</c:v>
                </c:pt>
                <c:pt idx="3348">
                  <c:v>1108.75</c:v>
                </c:pt>
                <c:pt idx="3349">
                  <c:v>1108.77</c:v>
                </c:pt>
                <c:pt idx="3350">
                  <c:v>1108.77</c:v>
                </c:pt>
                <c:pt idx="3351">
                  <c:v>1108.78</c:v>
                </c:pt>
                <c:pt idx="3352">
                  <c:v>1108.75</c:v>
                </c:pt>
                <c:pt idx="3353">
                  <c:v>1108.76</c:v>
                </c:pt>
                <c:pt idx="3354">
                  <c:v>1108.76</c:v>
                </c:pt>
                <c:pt idx="3355">
                  <c:v>1108.76</c:v>
                </c:pt>
                <c:pt idx="3356">
                  <c:v>1108.76</c:v>
                </c:pt>
                <c:pt idx="3357">
                  <c:v>1108.77</c:v>
                </c:pt>
                <c:pt idx="3358">
                  <c:v>1108.8</c:v>
                </c:pt>
                <c:pt idx="3359">
                  <c:v>1108.8</c:v>
                </c:pt>
                <c:pt idx="3360">
                  <c:v>1108.81</c:v>
                </c:pt>
                <c:pt idx="3361">
                  <c:v>1108.81</c:v>
                </c:pt>
                <c:pt idx="3362">
                  <c:v>1108.81</c:v>
                </c:pt>
                <c:pt idx="3363">
                  <c:v>1108.82</c:v>
                </c:pt>
                <c:pt idx="3364">
                  <c:v>1108.81</c:v>
                </c:pt>
                <c:pt idx="3365">
                  <c:v>1108.82</c:v>
                </c:pt>
                <c:pt idx="3366">
                  <c:v>1108.82</c:v>
                </c:pt>
                <c:pt idx="3367">
                  <c:v>1108.82</c:v>
                </c:pt>
                <c:pt idx="3368">
                  <c:v>1108.82</c:v>
                </c:pt>
                <c:pt idx="3369">
                  <c:v>1108.81</c:v>
                </c:pt>
                <c:pt idx="3370">
                  <c:v>1108.81</c:v>
                </c:pt>
                <c:pt idx="3371">
                  <c:v>1108.83</c:v>
                </c:pt>
                <c:pt idx="3372">
                  <c:v>1108.83</c:v>
                </c:pt>
                <c:pt idx="3373">
                  <c:v>1108.8399999999999</c:v>
                </c:pt>
                <c:pt idx="3374">
                  <c:v>1108.8499999999999</c:v>
                </c:pt>
                <c:pt idx="3375">
                  <c:v>1108.8499999999999</c:v>
                </c:pt>
                <c:pt idx="3376">
                  <c:v>1108.8900000000001</c:v>
                </c:pt>
                <c:pt idx="3377">
                  <c:v>1108.8900000000001</c:v>
                </c:pt>
                <c:pt idx="3378">
                  <c:v>1108.8800000000001</c:v>
                </c:pt>
                <c:pt idx="3379">
                  <c:v>1108.9000000000001</c:v>
                </c:pt>
                <c:pt idx="3380">
                  <c:v>1108.8900000000001</c:v>
                </c:pt>
                <c:pt idx="3381">
                  <c:v>1108.8900000000001</c:v>
                </c:pt>
                <c:pt idx="3382">
                  <c:v>1108.9100000000001</c:v>
                </c:pt>
                <c:pt idx="3383">
                  <c:v>1108.92</c:v>
                </c:pt>
                <c:pt idx="3384">
                  <c:v>1108.94</c:v>
                </c:pt>
                <c:pt idx="3385">
                  <c:v>1108.94</c:v>
                </c:pt>
                <c:pt idx="3386">
                  <c:v>1108.95</c:v>
                </c:pt>
                <c:pt idx="3387">
                  <c:v>1108.95</c:v>
                </c:pt>
                <c:pt idx="3388">
                  <c:v>1108.97</c:v>
                </c:pt>
                <c:pt idx="3389">
                  <c:v>1108.98</c:v>
                </c:pt>
                <c:pt idx="3390">
                  <c:v>1108.96</c:v>
                </c:pt>
                <c:pt idx="3391">
                  <c:v>1108.96</c:v>
                </c:pt>
                <c:pt idx="3392">
                  <c:v>1108.96</c:v>
                </c:pt>
                <c:pt idx="3393">
                  <c:v>1108.97</c:v>
                </c:pt>
                <c:pt idx="3394">
                  <c:v>1108.96</c:v>
                </c:pt>
                <c:pt idx="3395">
                  <c:v>1108.99</c:v>
                </c:pt>
                <c:pt idx="3396">
                  <c:v>1109.01</c:v>
                </c:pt>
                <c:pt idx="3397">
                  <c:v>1109.01</c:v>
                </c:pt>
                <c:pt idx="3398">
                  <c:v>1109.02</c:v>
                </c:pt>
                <c:pt idx="3399">
                  <c:v>1109.03</c:v>
                </c:pt>
                <c:pt idx="3400">
                  <c:v>1109.02</c:v>
                </c:pt>
                <c:pt idx="3401">
                  <c:v>1109.04</c:v>
                </c:pt>
                <c:pt idx="3402">
                  <c:v>1109.04</c:v>
                </c:pt>
                <c:pt idx="3403">
                  <c:v>1109.04</c:v>
                </c:pt>
                <c:pt idx="3404">
                  <c:v>1109.05</c:v>
                </c:pt>
                <c:pt idx="3405">
                  <c:v>1109.03</c:v>
                </c:pt>
                <c:pt idx="3406">
                  <c:v>1109.04</c:v>
                </c:pt>
                <c:pt idx="3407">
                  <c:v>1109.02</c:v>
                </c:pt>
                <c:pt idx="3408">
                  <c:v>1109.04</c:v>
                </c:pt>
                <c:pt idx="3409">
                  <c:v>1109.07</c:v>
                </c:pt>
                <c:pt idx="3410">
                  <c:v>1109.06</c:v>
                </c:pt>
                <c:pt idx="3411">
                  <c:v>1109.06</c:v>
                </c:pt>
                <c:pt idx="3412">
                  <c:v>1109.04</c:v>
                </c:pt>
                <c:pt idx="3413">
                  <c:v>1109.06</c:v>
                </c:pt>
                <c:pt idx="3414">
                  <c:v>1109.03</c:v>
                </c:pt>
                <c:pt idx="3415">
                  <c:v>1109.06</c:v>
                </c:pt>
                <c:pt idx="3416">
                  <c:v>1109.04</c:v>
                </c:pt>
                <c:pt idx="3417">
                  <c:v>1109.05</c:v>
                </c:pt>
                <c:pt idx="3418">
                  <c:v>1109.06</c:v>
                </c:pt>
                <c:pt idx="3419">
                  <c:v>1109.05</c:v>
                </c:pt>
                <c:pt idx="3420">
                  <c:v>1109.07</c:v>
                </c:pt>
                <c:pt idx="3421">
                  <c:v>1109.0899999999999</c:v>
                </c:pt>
                <c:pt idx="3422">
                  <c:v>1109.0999999999999</c:v>
                </c:pt>
                <c:pt idx="3423">
                  <c:v>1109.1099999999999</c:v>
                </c:pt>
                <c:pt idx="3424">
                  <c:v>1109.1099999999999</c:v>
                </c:pt>
                <c:pt idx="3425">
                  <c:v>1109.1300000000001</c:v>
                </c:pt>
                <c:pt idx="3426">
                  <c:v>1109.1300000000001</c:v>
                </c:pt>
                <c:pt idx="3427">
                  <c:v>1109.1300000000001</c:v>
                </c:pt>
                <c:pt idx="3428">
                  <c:v>1109.1400000000001</c:v>
                </c:pt>
                <c:pt idx="3429">
                  <c:v>1109.1300000000001</c:v>
                </c:pt>
                <c:pt idx="3430">
                  <c:v>1109.1400000000001</c:v>
                </c:pt>
                <c:pt idx="3431">
                  <c:v>1109.1600000000001</c:v>
                </c:pt>
                <c:pt idx="3432">
                  <c:v>1109.1400000000001</c:v>
                </c:pt>
                <c:pt idx="3433">
                  <c:v>1109.1500000000001</c:v>
                </c:pt>
                <c:pt idx="3434">
                  <c:v>1109.17</c:v>
                </c:pt>
                <c:pt idx="3435">
                  <c:v>1109.17</c:v>
                </c:pt>
                <c:pt idx="3436">
                  <c:v>1109.18</c:v>
                </c:pt>
                <c:pt idx="3437">
                  <c:v>1109.17</c:v>
                </c:pt>
                <c:pt idx="3438">
                  <c:v>1109.18</c:v>
                </c:pt>
                <c:pt idx="3439">
                  <c:v>1109.18</c:v>
                </c:pt>
                <c:pt idx="3440">
                  <c:v>1109.19</c:v>
                </c:pt>
                <c:pt idx="3441">
                  <c:v>1109.18</c:v>
                </c:pt>
                <c:pt idx="3442">
                  <c:v>1109.19</c:v>
                </c:pt>
                <c:pt idx="3443">
                  <c:v>1109.2</c:v>
                </c:pt>
                <c:pt idx="3444">
                  <c:v>1109.2</c:v>
                </c:pt>
                <c:pt idx="3445">
                  <c:v>1109.22</c:v>
                </c:pt>
                <c:pt idx="3446">
                  <c:v>1109.23</c:v>
                </c:pt>
                <c:pt idx="3447">
                  <c:v>1109.24</c:v>
                </c:pt>
                <c:pt idx="3448">
                  <c:v>1109.26</c:v>
                </c:pt>
                <c:pt idx="3449">
                  <c:v>1109.27</c:v>
                </c:pt>
                <c:pt idx="3450">
                  <c:v>1109.26</c:v>
                </c:pt>
                <c:pt idx="3451">
                  <c:v>1109.29</c:v>
                </c:pt>
                <c:pt idx="3452">
                  <c:v>1109.29</c:v>
                </c:pt>
                <c:pt idx="3453">
                  <c:v>1109.29</c:v>
                </c:pt>
                <c:pt idx="3454">
                  <c:v>1109.29</c:v>
                </c:pt>
                <c:pt idx="3455">
                  <c:v>1109.31</c:v>
                </c:pt>
                <c:pt idx="3456">
                  <c:v>1109.3</c:v>
                </c:pt>
                <c:pt idx="3457">
                  <c:v>1109.3</c:v>
                </c:pt>
                <c:pt idx="3458">
                  <c:v>1109.32</c:v>
                </c:pt>
                <c:pt idx="3459">
                  <c:v>1109.33</c:v>
                </c:pt>
                <c:pt idx="3460">
                  <c:v>1109.3399999999999</c:v>
                </c:pt>
                <c:pt idx="3461">
                  <c:v>1109.33</c:v>
                </c:pt>
                <c:pt idx="3462">
                  <c:v>1109.33</c:v>
                </c:pt>
                <c:pt idx="3463">
                  <c:v>1109.33</c:v>
                </c:pt>
                <c:pt idx="3464">
                  <c:v>1109.3399999999999</c:v>
                </c:pt>
                <c:pt idx="3465">
                  <c:v>1109.33</c:v>
                </c:pt>
                <c:pt idx="3466">
                  <c:v>1109.3399999999999</c:v>
                </c:pt>
                <c:pt idx="3467">
                  <c:v>1109.33</c:v>
                </c:pt>
                <c:pt idx="3468">
                  <c:v>1109.3499999999999</c:v>
                </c:pt>
                <c:pt idx="3469">
                  <c:v>1109.3399999999999</c:v>
                </c:pt>
                <c:pt idx="3470">
                  <c:v>1109.3399999999999</c:v>
                </c:pt>
                <c:pt idx="3471">
                  <c:v>1109.3599999999999</c:v>
                </c:pt>
                <c:pt idx="3472">
                  <c:v>1109.3499999999999</c:v>
                </c:pt>
                <c:pt idx="3473">
                  <c:v>1109.3699999999999</c:v>
                </c:pt>
                <c:pt idx="3474">
                  <c:v>1109.3800000000001</c:v>
                </c:pt>
                <c:pt idx="3475">
                  <c:v>1109.4000000000001</c:v>
                </c:pt>
                <c:pt idx="3476">
                  <c:v>1109.3900000000001</c:v>
                </c:pt>
                <c:pt idx="3477">
                  <c:v>1109.3900000000001</c:v>
                </c:pt>
                <c:pt idx="3478">
                  <c:v>1109.3800000000001</c:v>
                </c:pt>
                <c:pt idx="3479">
                  <c:v>1109.4000000000001</c:v>
                </c:pt>
                <c:pt idx="3480">
                  <c:v>1109.4000000000001</c:v>
                </c:pt>
                <c:pt idx="3481">
                  <c:v>1109.4000000000001</c:v>
                </c:pt>
                <c:pt idx="3482">
                  <c:v>1109.4100000000001</c:v>
                </c:pt>
                <c:pt idx="3483">
                  <c:v>1109.4000000000001</c:v>
                </c:pt>
                <c:pt idx="3484">
                  <c:v>1109.4100000000001</c:v>
                </c:pt>
                <c:pt idx="3485">
                  <c:v>1109.4100000000001</c:v>
                </c:pt>
                <c:pt idx="3486">
                  <c:v>1109.42</c:v>
                </c:pt>
                <c:pt idx="3487">
                  <c:v>1109.4100000000001</c:v>
                </c:pt>
                <c:pt idx="3488">
                  <c:v>1109.4100000000001</c:v>
                </c:pt>
                <c:pt idx="3489">
                  <c:v>1109.4000000000001</c:v>
                </c:pt>
                <c:pt idx="3490">
                  <c:v>1109.4000000000001</c:v>
                </c:pt>
                <c:pt idx="3491">
                  <c:v>1109.4000000000001</c:v>
                </c:pt>
                <c:pt idx="3492">
                  <c:v>1109.3900000000001</c:v>
                </c:pt>
                <c:pt idx="3493">
                  <c:v>1109.4100000000001</c:v>
                </c:pt>
                <c:pt idx="3494">
                  <c:v>1109.4100000000001</c:v>
                </c:pt>
                <c:pt idx="3495">
                  <c:v>1109.43</c:v>
                </c:pt>
                <c:pt idx="3496">
                  <c:v>1109.44</c:v>
                </c:pt>
                <c:pt idx="3497">
                  <c:v>1109.43</c:v>
                </c:pt>
                <c:pt idx="3498">
                  <c:v>1109.44</c:v>
                </c:pt>
                <c:pt idx="3499">
                  <c:v>1109.45</c:v>
                </c:pt>
                <c:pt idx="3500">
                  <c:v>1109.45</c:v>
                </c:pt>
                <c:pt idx="3501">
                  <c:v>1109.45</c:v>
                </c:pt>
                <c:pt idx="3502">
                  <c:v>1109.47</c:v>
                </c:pt>
                <c:pt idx="3503">
                  <c:v>1109.45</c:v>
                </c:pt>
                <c:pt idx="3504">
                  <c:v>1109.48</c:v>
                </c:pt>
                <c:pt idx="3505">
                  <c:v>1109.47</c:v>
                </c:pt>
                <c:pt idx="3506">
                  <c:v>1109.48</c:v>
                </c:pt>
                <c:pt idx="3507">
                  <c:v>1109.48</c:v>
                </c:pt>
                <c:pt idx="3508">
                  <c:v>1109.48</c:v>
                </c:pt>
                <c:pt idx="3509">
                  <c:v>1109.49</c:v>
                </c:pt>
                <c:pt idx="3510">
                  <c:v>1109.49</c:v>
                </c:pt>
                <c:pt idx="3511">
                  <c:v>1109.48</c:v>
                </c:pt>
                <c:pt idx="3512">
                  <c:v>1109.47</c:v>
                </c:pt>
                <c:pt idx="3513">
                  <c:v>1109.49</c:v>
                </c:pt>
                <c:pt idx="3514">
                  <c:v>1109.49</c:v>
                </c:pt>
                <c:pt idx="3515">
                  <c:v>1109.5</c:v>
                </c:pt>
                <c:pt idx="3516">
                  <c:v>1109.48</c:v>
                </c:pt>
                <c:pt idx="3517">
                  <c:v>1109.49</c:v>
                </c:pt>
                <c:pt idx="3518">
                  <c:v>1109.49</c:v>
                </c:pt>
                <c:pt idx="3519">
                  <c:v>1109.49</c:v>
                </c:pt>
                <c:pt idx="3520">
                  <c:v>1109.51</c:v>
                </c:pt>
                <c:pt idx="3521">
                  <c:v>1109.51</c:v>
                </c:pt>
                <c:pt idx="3522">
                  <c:v>1109.51</c:v>
                </c:pt>
                <c:pt idx="3523">
                  <c:v>1109.53</c:v>
                </c:pt>
                <c:pt idx="3524">
                  <c:v>1109.51</c:v>
                </c:pt>
                <c:pt idx="3525">
                  <c:v>1109.53</c:v>
                </c:pt>
                <c:pt idx="3526">
                  <c:v>1109.52</c:v>
                </c:pt>
                <c:pt idx="3527">
                  <c:v>1109.54</c:v>
                </c:pt>
                <c:pt idx="3528">
                  <c:v>1109.53</c:v>
                </c:pt>
                <c:pt idx="3529">
                  <c:v>1109.53</c:v>
                </c:pt>
                <c:pt idx="3530">
                  <c:v>1109.54</c:v>
                </c:pt>
                <c:pt idx="3531">
                  <c:v>1109.54</c:v>
                </c:pt>
                <c:pt idx="3532">
                  <c:v>1109.54</c:v>
                </c:pt>
                <c:pt idx="3533">
                  <c:v>1109.53</c:v>
                </c:pt>
                <c:pt idx="3534">
                  <c:v>1109.55</c:v>
                </c:pt>
                <c:pt idx="3535">
                  <c:v>1109.54</c:v>
                </c:pt>
                <c:pt idx="3536">
                  <c:v>1109.56</c:v>
                </c:pt>
                <c:pt idx="3537">
                  <c:v>1109.55</c:v>
                </c:pt>
                <c:pt idx="3538">
                  <c:v>1109.53</c:v>
                </c:pt>
                <c:pt idx="3539">
                  <c:v>1109.54</c:v>
                </c:pt>
                <c:pt idx="3540">
                  <c:v>1109.54</c:v>
                </c:pt>
                <c:pt idx="3541">
                  <c:v>1109.51</c:v>
                </c:pt>
                <c:pt idx="3542">
                  <c:v>1109.52</c:v>
                </c:pt>
                <c:pt idx="3543">
                  <c:v>1109.53</c:v>
                </c:pt>
                <c:pt idx="3544">
                  <c:v>1109.54</c:v>
                </c:pt>
                <c:pt idx="3545">
                  <c:v>1109.54</c:v>
                </c:pt>
                <c:pt idx="3546">
                  <c:v>1109.54</c:v>
                </c:pt>
                <c:pt idx="3547">
                  <c:v>1109.55</c:v>
                </c:pt>
                <c:pt idx="3548">
                  <c:v>1109.54</c:v>
                </c:pt>
                <c:pt idx="3549">
                  <c:v>1109.56</c:v>
                </c:pt>
                <c:pt idx="3550">
                  <c:v>1109.54</c:v>
                </c:pt>
                <c:pt idx="3551">
                  <c:v>1109.53</c:v>
                </c:pt>
                <c:pt idx="3552">
                  <c:v>1109.54</c:v>
                </c:pt>
                <c:pt idx="3553">
                  <c:v>1109.55</c:v>
                </c:pt>
                <c:pt idx="3554">
                  <c:v>1109.53</c:v>
                </c:pt>
                <c:pt idx="3555">
                  <c:v>1109.52</c:v>
                </c:pt>
                <c:pt idx="3556">
                  <c:v>1109.53</c:v>
                </c:pt>
                <c:pt idx="3557">
                  <c:v>1109.54</c:v>
                </c:pt>
                <c:pt idx="3558">
                  <c:v>1109.53</c:v>
                </c:pt>
                <c:pt idx="3559">
                  <c:v>1109.51</c:v>
                </c:pt>
                <c:pt idx="3560">
                  <c:v>1109.54</c:v>
                </c:pt>
                <c:pt idx="3561">
                  <c:v>1109.54</c:v>
                </c:pt>
                <c:pt idx="3562">
                  <c:v>1109.52</c:v>
                </c:pt>
                <c:pt idx="3563">
                  <c:v>1109.55</c:v>
                </c:pt>
                <c:pt idx="3564">
                  <c:v>1109.53</c:v>
                </c:pt>
                <c:pt idx="3565">
                  <c:v>1109.55</c:v>
                </c:pt>
                <c:pt idx="3566">
                  <c:v>1109.55</c:v>
                </c:pt>
                <c:pt idx="3567">
                  <c:v>1109.56</c:v>
                </c:pt>
                <c:pt idx="3568">
                  <c:v>1109.58</c:v>
                </c:pt>
                <c:pt idx="3569">
                  <c:v>1109.57</c:v>
                </c:pt>
                <c:pt idx="3570">
                  <c:v>1109.56</c:v>
                </c:pt>
                <c:pt idx="3571">
                  <c:v>1109.56</c:v>
                </c:pt>
                <c:pt idx="3572">
                  <c:v>1109.57</c:v>
                </c:pt>
                <c:pt idx="3573">
                  <c:v>1109.58</c:v>
                </c:pt>
                <c:pt idx="3574">
                  <c:v>1109.57</c:v>
                </c:pt>
                <c:pt idx="3575">
                  <c:v>1109.58</c:v>
                </c:pt>
                <c:pt idx="3576">
                  <c:v>1109.58</c:v>
                </c:pt>
                <c:pt idx="3577">
                  <c:v>1109.5899999999999</c:v>
                </c:pt>
                <c:pt idx="3578">
                  <c:v>1109.5899999999999</c:v>
                </c:pt>
                <c:pt idx="3579">
                  <c:v>1109.58</c:v>
                </c:pt>
                <c:pt idx="3580">
                  <c:v>1109.58</c:v>
                </c:pt>
                <c:pt idx="3581">
                  <c:v>1109.5899999999999</c:v>
                </c:pt>
                <c:pt idx="3582">
                  <c:v>1109.58</c:v>
                </c:pt>
                <c:pt idx="3583">
                  <c:v>1109.5999999999999</c:v>
                </c:pt>
                <c:pt idx="3584">
                  <c:v>1109.5899999999999</c:v>
                </c:pt>
                <c:pt idx="3585">
                  <c:v>1109.5899999999999</c:v>
                </c:pt>
                <c:pt idx="3586">
                  <c:v>1109.5899999999999</c:v>
                </c:pt>
                <c:pt idx="3587">
                  <c:v>1109.48</c:v>
                </c:pt>
                <c:pt idx="3588">
                  <c:v>1109.49</c:v>
                </c:pt>
                <c:pt idx="3589">
                  <c:v>1109.51</c:v>
                </c:pt>
                <c:pt idx="3590">
                  <c:v>1109.52</c:v>
                </c:pt>
                <c:pt idx="3591">
                  <c:v>1109.54</c:v>
                </c:pt>
                <c:pt idx="3592">
                  <c:v>1109.55</c:v>
                </c:pt>
                <c:pt idx="3593">
                  <c:v>1109.55</c:v>
                </c:pt>
                <c:pt idx="3594">
                  <c:v>1109.58</c:v>
                </c:pt>
                <c:pt idx="3595">
                  <c:v>1109.56</c:v>
                </c:pt>
                <c:pt idx="3596">
                  <c:v>1109.58</c:v>
                </c:pt>
                <c:pt idx="3597">
                  <c:v>1109.57</c:v>
                </c:pt>
                <c:pt idx="3598">
                  <c:v>1109.5999999999999</c:v>
                </c:pt>
                <c:pt idx="3599">
                  <c:v>1109.5899999999999</c:v>
                </c:pt>
                <c:pt idx="3600">
                  <c:v>1109.5999999999999</c:v>
                </c:pt>
                <c:pt idx="3601">
                  <c:v>1109.5999999999999</c:v>
                </c:pt>
                <c:pt idx="3602">
                  <c:v>1109.5899999999999</c:v>
                </c:pt>
                <c:pt idx="3603">
                  <c:v>1109.5899999999999</c:v>
                </c:pt>
                <c:pt idx="3604">
                  <c:v>1109.5999999999999</c:v>
                </c:pt>
                <c:pt idx="3605">
                  <c:v>1109.58</c:v>
                </c:pt>
                <c:pt idx="3606">
                  <c:v>1109.58</c:v>
                </c:pt>
                <c:pt idx="3607">
                  <c:v>1109.6099999999999</c:v>
                </c:pt>
                <c:pt idx="3608">
                  <c:v>1109.5899999999999</c:v>
                </c:pt>
                <c:pt idx="3609">
                  <c:v>1109.5899999999999</c:v>
                </c:pt>
                <c:pt idx="3610">
                  <c:v>1109.5999999999999</c:v>
                </c:pt>
                <c:pt idx="3611">
                  <c:v>1109.5999999999999</c:v>
                </c:pt>
                <c:pt idx="3612">
                  <c:v>1109.5899999999999</c:v>
                </c:pt>
                <c:pt idx="3613">
                  <c:v>1109.58</c:v>
                </c:pt>
                <c:pt idx="3614">
                  <c:v>1109.5899999999999</c:v>
                </c:pt>
                <c:pt idx="3615">
                  <c:v>1109.5899999999999</c:v>
                </c:pt>
                <c:pt idx="3616">
                  <c:v>1109.5899999999999</c:v>
                </c:pt>
                <c:pt idx="3617">
                  <c:v>1109.58</c:v>
                </c:pt>
                <c:pt idx="3618">
                  <c:v>1109.58</c:v>
                </c:pt>
                <c:pt idx="3619">
                  <c:v>1109.58</c:v>
                </c:pt>
                <c:pt idx="3620">
                  <c:v>1109.58</c:v>
                </c:pt>
                <c:pt idx="3621">
                  <c:v>1109.6099999999999</c:v>
                </c:pt>
                <c:pt idx="3622">
                  <c:v>1109.5999999999999</c:v>
                </c:pt>
                <c:pt idx="3623">
                  <c:v>1109.5999999999999</c:v>
                </c:pt>
                <c:pt idx="3624">
                  <c:v>1109.58</c:v>
                </c:pt>
                <c:pt idx="3625">
                  <c:v>1109.6099999999999</c:v>
                </c:pt>
                <c:pt idx="3626">
                  <c:v>1109.5899999999999</c:v>
                </c:pt>
                <c:pt idx="3627">
                  <c:v>1109.58</c:v>
                </c:pt>
                <c:pt idx="3628">
                  <c:v>1109.5899999999999</c:v>
                </c:pt>
                <c:pt idx="3629">
                  <c:v>1109.57</c:v>
                </c:pt>
                <c:pt idx="3630">
                  <c:v>1109.57</c:v>
                </c:pt>
                <c:pt idx="3631">
                  <c:v>1109.57</c:v>
                </c:pt>
                <c:pt idx="3632">
                  <c:v>1109.56</c:v>
                </c:pt>
                <c:pt idx="3633">
                  <c:v>1109.56</c:v>
                </c:pt>
                <c:pt idx="3634">
                  <c:v>1109.56</c:v>
                </c:pt>
                <c:pt idx="3635">
                  <c:v>1109.55</c:v>
                </c:pt>
                <c:pt idx="3636">
                  <c:v>1109.55</c:v>
                </c:pt>
                <c:pt idx="3637">
                  <c:v>1109.54</c:v>
                </c:pt>
                <c:pt idx="3638">
                  <c:v>1109.55</c:v>
                </c:pt>
                <c:pt idx="3639">
                  <c:v>1109.54</c:v>
                </c:pt>
                <c:pt idx="3640">
                  <c:v>1109.51</c:v>
                </c:pt>
                <c:pt idx="3641">
                  <c:v>1109.5</c:v>
                </c:pt>
                <c:pt idx="3642">
                  <c:v>1109.51</c:v>
                </c:pt>
                <c:pt idx="3643">
                  <c:v>1109.51</c:v>
                </c:pt>
                <c:pt idx="3644">
                  <c:v>1109.5</c:v>
                </c:pt>
                <c:pt idx="3645">
                  <c:v>1109.5</c:v>
                </c:pt>
                <c:pt idx="3646">
                  <c:v>1109.5</c:v>
                </c:pt>
                <c:pt idx="3647">
                  <c:v>1109.5</c:v>
                </c:pt>
                <c:pt idx="3648">
                  <c:v>1109.51</c:v>
                </c:pt>
                <c:pt idx="3649">
                  <c:v>1109.49</c:v>
                </c:pt>
                <c:pt idx="3650">
                  <c:v>1109.5</c:v>
                </c:pt>
                <c:pt idx="3651">
                  <c:v>1109.49</c:v>
                </c:pt>
                <c:pt idx="3652">
                  <c:v>1109.47</c:v>
                </c:pt>
                <c:pt idx="3653">
                  <c:v>1109.48</c:v>
                </c:pt>
                <c:pt idx="3654">
                  <c:v>1109.46</c:v>
                </c:pt>
                <c:pt idx="3655">
                  <c:v>1109.47</c:v>
                </c:pt>
                <c:pt idx="3656">
                  <c:v>1109.45</c:v>
                </c:pt>
                <c:pt idx="3657">
                  <c:v>1109.47</c:v>
                </c:pt>
                <c:pt idx="3658">
                  <c:v>1109.47</c:v>
                </c:pt>
                <c:pt idx="3659">
                  <c:v>1109.49</c:v>
                </c:pt>
                <c:pt idx="3660">
                  <c:v>1109.48</c:v>
                </c:pt>
                <c:pt idx="3661">
                  <c:v>1109.49</c:v>
                </c:pt>
                <c:pt idx="3662">
                  <c:v>1109.49</c:v>
                </c:pt>
                <c:pt idx="3663">
                  <c:v>1109.49</c:v>
                </c:pt>
                <c:pt idx="3664">
                  <c:v>1109.5</c:v>
                </c:pt>
                <c:pt idx="3665">
                  <c:v>1109.5</c:v>
                </c:pt>
                <c:pt idx="3666">
                  <c:v>1109.5</c:v>
                </c:pt>
                <c:pt idx="3667">
                  <c:v>1109.5</c:v>
                </c:pt>
                <c:pt idx="3668">
                  <c:v>1109.49</c:v>
                </c:pt>
                <c:pt idx="3669">
                  <c:v>1109.49</c:v>
                </c:pt>
                <c:pt idx="3670">
                  <c:v>1109.49</c:v>
                </c:pt>
                <c:pt idx="3671">
                  <c:v>1109.51</c:v>
                </c:pt>
                <c:pt idx="3672">
                  <c:v>1109.5</c:v>
                </c:pt>
                <c:pt idx="3673">
                  <c:v>1109.51</c:v>
                </c:pt>
                <c:pt idx="3674">
                  <c:v>1109.51</c:v>
                </c:pt>
                <c:pt idx="3675">
                  <c:v>1109.51</c:v>
                </c:pt>
                <c:pt idx="3676">
                  <c:v>1109.48</c:v>
                </c:pt>
                <c:pt idx="3677">
                  <c:v>1109.49</c:v>
                </c:pt>
                <c:pt idx="3678">
                  <c:v>1109.5</c:v>
                </c:pt>
                <c:pt idx="3679">
                  <c:v>1109.48</c:v>
                </c:pt>
                <c:pt idx="3680">
                  <c:v>1109.48</c:v>
                </c:pt>
                <c:pt idx="3681">
                  <c:v>1109.48</c:v>
                </c:pt>
                <c:pt idx="3682">
                  <c:v>1109.49</c:v>
                </c:pt>
                <c:pt idx="3683">
                  <c:v>1109.48</c:v>
                </c:pt>
                <c:pt idx="3684">
                  <c:v>1109.5</c:v>
                </c:pt>
                <c:pt idx="3685">
                  <c:v>1109.52</c:v>
                </c:pt>
                <c:pt idx="3686">
                  <c:v>1109.51</c:v>
                </c:pt>
                <c:pt idx="3687">
                  <c:v>1109.51</c:v>
                </c:pt>
                <c:pt idx="3688">
                  <c:v>1109.52</c:v>
                </c:pt>
                <c:pt idx="3689">
                  <c:v>1109.51</c:v>
                </c:pt>
                <c:pt idx="3690">
                  <c:v>1109.5</c:v>
                </c:pt>
                <c:pt idx="3691">
                  <c:v>1109.49</c:v>
                </c:pt>
                <c:pt idx="3692">
                  <c:v>1109.51</c:v>
                </c:pt>
                <c:pt idx="3693">
                  <c:v>1109.49</c:v>
                </c:pt>
                <c:pt idx="3694">
                  <c:v>1109.5</c:v>
                </c:pt>
                <c:pt idx="3695">
                  <c:v>1109.51</c:v>
                </c:pt>
                <c:pt idx="3696">
                  <c:v>1109.49</c:v>
                </c:pt>
                <c:pt idx="3697">
                  <c:v>1109.5</c:v>
                </c:pt>
                <c:pt idx="3698">
                  <c:v>1109.52</c:v>
                </c:pt>
                <c:pt idx="3699">
                  <c:v>1109.5</c:v>
                </c:pt>
                <c:pt idx="3700">
                  <c:v>1109.52</c:v>
                </c:pt>
                <c:pt idx="3701">
                  <c:v>1109.5</c:v>
                </c:pt>
                <c:pt idx="3702">
                  <c:v>1109.5</c:v>
                </c:pt>
                <c:pt idx="3703">
                  <c:v>1109.5</c:v>
                </c:pt>
                <c:pt idx="3704">
                  <c:v>1109.48</c:v>
                </c:pt>
                <c:pt idx="3705">
                  <c:v>1109.5</c:v>
                </c:pt>
                <c:pt idx="3706">
                  <c:v>1109.53</c:v>
                </c:pt>
                <c:pt idx="3707">
                  <c:v>1109.53</c:v>
                </c:pt>
                <c:pt idx="3708">
                  <c:v>1109.52</c:v>
                </c:pt>
                <c:pt idx="3709">
                  <c:v>1109.52</c:v>
                </c:pt>
                <c:pt idx="3710">
                  <c:v>1109.53</c:v>
                </c:pt>
                <c:pt idx="3711">
                  <c:v>1109.54</c:v>
                </c:pt>
                <c:pt idx="3712">
                  <c:v>1109.55</c:v>
                </c:pt>
                <c:pt idx="3713">
                  <c:v>1109.56</c:v>
                </c:pt>
                <c:pt idx="3714">
                  <c:v>1109.55</c:v>
                </c:pt>
                <c:pt idx="3715">
                  <c:v>1109.56</c:v>
                </c:pt>
                <c:pt idx="3716">
                  <c:v>1109.56</c:v>
                </c:pt>
                <c:pt idx="3717">
                  <c:v>1109.56</c:v>
                </c:pt>
                <c:pt idx="3718">
                  <c:v>1109.56</c:v>
                </c:pt>
                <c:pt idx="3719">
                  <c:v>1109.58</c:v>
                </c:pt>
                <c:pt idx="3720">
                  <c:v>1109.6199999999999</c:v>
                </c:pt>
                <c:pt idx="3721">
                  <c:v>1109.6300000000001</c:v>
                </c:pt>
                <c:pt idx="3722">
                  <c:v>1109.6300000000001</c:v>
                </c:pt>
                <c:pt idx="3723">
                  <c:v>1109.6300000000001</c:v>
                </c:pt>
                <c:pt idx="3724">
                  <c:v>1109.6300000000001</c:v>
                </c:pt>
                <c:pt idx="3725">
                  <c:v>1109.6500000000001</c:v>
                </c:pt>
                <c:pt idx="3726">
                  <c:v>1109.6400000000001</c:v>
                </c:pt>
                <c:pt idx="3727">
                  <c:v>1109.6300000000001</c:v>
                </c:pt>
                <c:pt idx="3728">
                  <c:v>1109.6500000000001</c:v>
                </c:pt>
                <c:pt idx="3729">
                  <c:v>1109.6500000000001</c:v>
                </c:pt>
                <c:pt idx="3730">
                  <c:v>1109.68</c:v>
                </c:pt>
                <c:pt idx="3731">
                  <c:v>1109.6500000000001</c:v>
                </c:pt>
                <c:pt idx="3732">
                  <c:v>1109.67</c:v>
                </c:pt>
                <c:pt idx="3733">
                  <c:v>1109.67</c:v>
                </c:pt>
                <c:pt idx="3734">
                  <c:v>1109.69</c:v>
                </c:pt>
                <c:pt idx="3735">
                  <c:v>1109.69</c:v>
                </c:pt>
                <c:pt idx="3736">
                  <c:v>1109.71</c:v>
                </c:pt>
                <c:pt idx="3737">
                  <c:v>1109.71</c:v>
                </c:pt>
                <c:pt idx="3738">
                  <c:v>1109.71</c:v>
                </c:pt>
                <c:pt idx="3739">
                  <c:v>1109.71</c:v>
                </c:pt>
                <c:pt idx="3740">
                  <c:v>1109.71</c:v>
                </c:pt>
                <c:pt idx="3741">
                  <c:v>1109.7</c:v>
                </c:pt>
                <c:pt idx="3742">
                  <c:v>1109.7</c:v>
                </c:pt>
                <c:pt idx="3743">
                  <c:v>1109.72</c:v>
                </c:pt>
                <c:pt idx="3744">
                  <c:v>1109.72</c:v>
                </c:pt>
                <c:pt idx="3745">
                  <c:v>1109.72</c:v>
                </c:pt>
                <c:pt idx="3746">
                  <c:v>1109.71</c:v>
                </c:pt>
                <c:pt idx="3747">
                  <c:v>1109.73</c:v>
                </c:pt>
                <c:pt idx="3748">
                  <c:v>1109.72</c:v>
                </c:pt>
                <c:pt idx="3749">
                  <c:v>1109.73</c:v>
                </c:pt>
                <c:pt idx="3750">
                  <c:v>1109.72</c:v>
                </c:pt>
                <c:pt idx="3751">
                  <c:v>1109.71</c:v>
                </c:pt>
                <c:pt idx="3752">
                  <c:v>1109.72</c:v>
                </c:pt>
                <c:pt idx="3753">
                  <c:v>1109.72</c:v>
                </c:pt>
                <c:pt idx="3754">
                  <c:v>1109.72</c:v>
                </c:pt>
                <c:pt idx="3755">
                  <c:v>1109.73</c:v>
                </c:pt>
                <c:pt idx="3756">
                  <c:v>1109.73</c:v>
                </c:pt>
                <c:pt idx="3757">
                  <c:v>1109.74</c:v>
                </c:pt>
                <c:pt idx="3758">
                  <c:v>1109.75</c:v>
                </c:pt>
                <c:pt idx="3759">
                  <c:v>1109.76</c:v>
                </c:pt>
                <c:pt idx="3760">
                  <c:v>1109.75</c:v>
                </c:pt>
                <c:pt idx="3761">
                  <c:v>1109.76</c:v>
                </c:pt>
                <c:pt idx="3762">
                  <c:v>1109.76</c:v>
                </c:pt>
                <c:pt idx="3763">
                  <c:v>1109.74</c:v>
                </c:pt>
                <c:pt idx="3764">
                  <c:v>1109.75</c:v>
                </c:pt>
                <c:pt idx="3765">
                  <c:v>1109.76</c:v>
                </c:pt>
                <c:pt idx="3766">
                  <c:v>1109.77</c:v>
                </c:pt>
                <c:pt idx="3767">
                  <c:v>1109.75</c:v>
                </c:pt>
                <c:pt idx="3768">
                  <c:v>1109.76</c:v>
                </c:pt>
                <c:pt idx="3769">
                  <c:v>1109.78</c:v>
                </c:pt>
                <c:pt idx="3770">
                  <c:v>1109.77</c:v>
                </c:pt>
                <c:pt idx="3771">
                  <c:v>1109.77</c:v>
                </c:pt>
                <c:pt idx="3772">
                  <c:v>1109.77</c:v>
                </c:pt>
                <c:pt idx="3773">
                  <c:v>1109.77</c:v>
                </c:pt>
                <c:pt idx="3774">
                  <c:v>1109.79</c:v>
                </c:pt>
                <c:pt idx="3775">
                  <c:v>1109.77</c:v>
                </c:pt>
                <c:pt idx="3776">
                  <c:v>1109.77</c:v>
                </c:pt>
                <c:pt idx="3777">
                  <c:v>1109.76</c:v>
                </c:pt>
                <c:pt idx="3778">
                  <c:v>1109.76</c:v>
                </c:pt>
                <c:pt idx="3779">
                  <c:v>1109.77</c:v>
                </c:pt>
                <c:pt idx="3780">
                  <c:v>1109.77</c:v>
                </c:pt>
                <c:pt idx="3781">
                  <c:v>1109.79</c:v>
                </c:pt>
                <c:pt idx="3782">
                  <c:v>1109.8</c:v>
                </c:pt>
                <c:pt idx="3783">
                  <c:v>1109.8</c:v>
                </c:pt>
                <c:pt idx="3784">
                  <c:v>1109.8</c:v>
                </c:pt>
                <c:pt idx="3785">
                  <c:v>1109.8</c:v>
                </c:pt>
                <c:pt idx="3786">
                  <c:v>1109.81</c:v>
                </c:pt>
                <c:pt idx="3787">
                  <c:v>1109.81</c:v>
                </c:pt>
                <c:pt idx="3788">
                  <c:v>1109.8</c:v>
                </c:pt>
                <c:pt idx="3789">
                  <c:v>1109.82</c:v>
                </c:pt>
                <c:pt idx="3790">
                  <c:v>1109.81</c:v>
                </c:pt>
                <c:pt idx="3791">
                  <c:v>1109.81</c:v>
                </c:pt>
                <c:pt idx="3792">
                  <c:v>1109.81</c:v>
                </c:pt>
                <c:pt idx="3793">
                  <c:v>1109.8</c:v>
                </c:pt>
                <c:pt idx="3794">
                  <c:v>1109.81</c:v>
                </c:pt>
                <c:pt idx="3795">
                  <c:v>1109.82</c:v>
                </c:pt>
                <c:pt idx="3796">
                  <c:v>1109.83</c:v>
                </c:pt>
                <c:pt idx="3797">
                  <c:v>1109.81</c:v>
                </c:pt>
                <c:pt idx="3798">
                  <c:v>1109.81</c:v>
                </c:pt>
                <c:pt idx="3799">
                  <c:v>1109.81</c:v>
                </c:pt>
                <c:pt idx="3800">
                  <c:v>1109.8</c:v>
                </c:pt>
                <c:pt idx="3801">
                  <c:v>1109.82</c:v>
                </c:pt>
                <c:pt idx="3802">
                  <c:v>1109.8</c:v>
                </c:pt>
                <c:pt idx="3803">
                  <c:v>1109.8</c:v>
                </c:pt>
                <c:pt idx="3804">
                  <c:v>1109.8</c:v>
                </c:pt>
                <c:pt idx="3805">
                  <c:v>1109.79</c:v>
                </c:pt>
                <c:pt idx="3806">
                  <c:v>1109.81</c:v>
                </c:pt>
                <c:pt idx="3807">
                  <c:v>1109.81</c:v>
                </c:pt>
                <c:pt idx="3808">
                  <c:v>1109.82</c:v>
                </c:pt>
                <c:pt idx="3809">
                  <c:v>1109.82</c:v>
                </c:pt>
                <c:pt idx="3810">
                  <c:v>1109.82</c:v>
                </c:pt>
                <c:pt idx="3811">
                  <c:v>1109.82</c:v>
                </c:pt>
                <c:pt idx="3812">
                  <c:v>1109.81</c:v>
                </c:pt>
                <c:pt idx="3813">
                  <c:v>1109.81</c:v>
                </c:pt>
                <c:pt idx="3814">
                  <c:v>1109.81</c:v>
                </c:pt>
                <c:pt idx="3815">
                  <c:v>1109.8</c:v>
                </c:pt>
                <c:pt idx="3816">
                  <c:v>1109.81</c:v>
                </c:pt>
                <c:pt idx="3817">
                  <c:v>1109.81</c:v>
                </c:pt>
                <c:pt idx="3818">
                  <c:v>1109.82</c:v>
                </c:pt>
                <c:pt idx="3819">
                  <c:v>1109.82</c:v>
                </c:pt>
                <c:pt idx="3820">
                  <c:v>1109.82</c:v>
                </c:pt>
                <c:pt idx="3821">
                  <c:v>1109.8399999999999</c:v>
                </c:pt>
                <c:pt idx="3822">
                  <c:v>1109.83</c:v>
                </c:pt>
                <c:pt idx="3823">
                  <c:v>1109.8399999999999</c:v>
                </c:pt>
                <c:pt idx="3824">
                  <c:v>1109.8399999999999</c:v>
                </c:pt>
                <c:pt idx="3825">
                  <c:v>1109.83</c:v>
                </c:pt>
                <c:pt idx="3826">
                  <c:v>1109.83</c:v>
                </c:pt>
                <c:pt idx="3827">
                  <c:v>1109.82</c:v>
                </c:pt>
                <c:pt idx="3828">
                  <c:v>1109.83</c:v>
                </c:pt>
                <c:pt idx="3829">
                  <c:v>1109.82</c:v>
                </c:pt>
                <c:pt idx="3830">
                  <c:v>1109.8399999999999</c:v>
                </c:pt>
                <c:pt idx="3831">
                  <c:v>1109.8399999999999</c:v>
                </c:pt>
                <c:pt idx="3832">
                  <c:v>1109.8499999999999</c:v>
                </c:pt>
                <c:pt idx="3833">
                  <c:v>1109.8499999999999</c:v>
                </c:pt>
                <c:pt idx="3834">
                  <c:v>1109.8499999999999</c:v>
                </c:pt>
                <c:pt idx="3835">
                  <c:v>1109.8399999999999</c:v>
                </c:pt>
                <c:pt idx="3836">
                  <c:v>1109.8399999999999</c:v>
                </c:pt>
                <c:pt idx="3837">
                  <c:v>1109.8499999999999</c:v>
                </c:pt>
                <c:pt idx="3838">
                  <c:v>1109.83</c:v>
                </c:pt>
                <c:pt idx="3839">
                  <c:v>1109.8399999999999</c:v>
                </c:pt>
                <c:pt idx="3840">
                  <c:v>1109.83</c:v>
                </c:pt>
                <c:pt idx="3841">
                  <c:v>1109.8399999999999</c:v>
                </c:pt>
                <c:pt idx="3842">
                  <c:v>1109.8399999999999</c:v>
                </c:pt>
                <c:pt idx="3843">
                  <c:v>1109.8399999999999</c:v>
                </c:pt>
                <c:pt idx="3844">
                  <c:v>1109.8499999999999</c:v>
                </c:pt>
                <c:pt idx="3845">
                  <c:v>1109.8399999999999</c:v>
                </c:pt>
                <c:pt idx="3846">
                  <c:v>1109.8399999999999</c:v>
                </c:pt>
                <c:pt idx="3847">
                  <c:v>1109.83</c:v>
                </c:pt>
                <c:pt idx="3848">
                  <c:v>1109.83</c:v>
                </c:pt>
                <c:pt idx="3849">
                  <c:v>1109.82</c:v>
                </c:pt>
                <c:pt idx="3850">
                  <c:v>1109.81</c:v>
                </c:pt>
                <c:pt idx="3851">
                  <c:v>1109.81</c:v>
                </c:pt>
                <c:pt idx="3852">
                  <c:v>1109.83</c:v>
                </c:pt>
                <c:pt idx="3853">
                  <c:v>1109.81</c:v>
                </c:pt>
                <c:pt idx="3854">
                  <c:v>1109.8399999999999</c:v>
                </c:pt>
                <c:pt idx="3855">
                  <c:v>1109.8399999999999</c:v>
                </c:pt>
                <c:pt idx="3856">
                  <c:v>1109.83</c:v>
                </c:pt>
                <c:pt idx="3857">
                  <c:v>1109.83</c:v>
                </c:pt>
                <c:pt idx="3858">
                  <c:v>1109.83</c:v>
                </c:pt>
                <c:pt idx="3859">
                  <c:v>1109.83</c:v>
                </c:pt>
                <c:pt idx="3860">
                  <c:v>1109.8399999999999</c:v>
                </c:pt>
                <c:pt idx="3861">
                  <c:v>1109.8499999999999</c:v>
                </c:pt>
                <c:pt idx="3862">
                  <c:v>1109.8399999999999</c:v>
                </c:pt>
                <c:pt idx="3863">
                  <c:v>1109.83</c:v>
                </c:pt>
                <c:pt idx="3864">
                  <c:v>1109.83</c:v>
                </c:pt>
                <c:pt idx="3865">
                  <c:v>1109.8399999999999</c:v>
                </c:pt>
                <c:pt idx="3866">
                  <c:v>1109.83</c:v>
                </c:pt>
                <c:pt idx="3867">
                  <c:v>1109.82</c:v>
                </c:pt>
                <c:pt idx="3868">
                  <c:v>1109.8599999999999</c:v>
                </c:pt>
                <c:pt idx="3869">
                  <c:v>1109.81</c:v>
                </c:pt>
                <c:pt idx="3870">
                  <c:v>1109.83</c:v>
                </c:pt>
                <c:pt idx="3871">
                  <c:v>1109.82</c:v>
                </c:pt>
                <c:pt idx="3872">
                  <c:v>1109.83</c:v>
                </c:pt>
                <c:pt idx="3873">
                  <c:v>1109.81</c:v>
                </c:pt>
                <c:pt idx="3874">
                  <c:v>1109.82</c:v>
                </c:pt>
                <c:pt idx="3875">
                  <c:v>1109.81</c:v>
                </c:pt>
                <c:pt idx="3876">
                  <c:v>1109.81</c:v>
                </c:pt>
                <c:pt idx="3877">
                  <c:v>1109.81</c:v>
                </c:pt>
                <c:pt idx="3878">
                  <c:v>1109.8</c:v>
                </c:pt>
                <c:pt idx="3879">
                  <c:v>1109.81</c:v>
                </c:pt>
                <c:pt idx="3880">
                  <c:v>1109.82</c:v>
                </c:pt>
                <c:pt idx="3881">
                  <c:v>1109.82</c:v>
                </c:pt>
                <c:pt idx="3882">
                  <c:v>1109.83</c:v>
                </c:pt>
                <c:pt idx="3883">
                  <c:v>1109.83</c:v>
                </c:pt>
                <c:pt idx="3884">
                  <c:v>1109.82</c:v>
                </c:pt>
                <c:pt idx="3885">
                  <c:v>1109.81</c:v>
                </c:pt>
                <c:pt idx="3886">
                  <c:v>1109.82</c:v>
                </c:pt>
                <c:pt idx="3887">
                  <c:v>1109.82</c:v>
                </c:pt>
                <c:pt idx="3888">
                  <c:v>1109.82</c:v>
                </c:pt>
                <c:pt idx="3889">
                  <c:v>1109.8</c:v>
                </c:pt>
                <c:pt idx="3890">
                  <c:v>1109.82</c:v>
                </c:pt>
                <c:pt idx="3891">
                  <c:v>1109.8399999999999</c:v>
                </c:pt>
                <c:pt idx="3892">
                  <c:v>1109.81</c:v>
                </c:pt>
                <c:pt idx="3893">
                  <c:v>1109.82</c:v>
                </c:pt>
                <c:pt idx="3894">
                  <c:v>1109.82</c:v>
                </c:pt>
                <c:pt idx="3895">
                  <c:v>1109.8</c:v>
                </c:pt>
                <c:pt idx="3896">
                  <c:v>1109.82</c:v>
                </c:pt>
                <c:pt idx="3897">
                  <c:v>1109.8399999999999</c:v>
                </c:pt>
                <c:pt idx="3898">
                  <c:v>1109.81</c:v>
                </c:pt>
                <c:pt idx="3899">
                  <c:v>1109.82</c:v>
                </c:pt>
                <c:pt idx="3900">
                  <c:v>1109.82</c:v>
                </c:pt>
                <c:pt idx="3901">
                  <c:v>1109.8</c:v>
                </c:pt>
                <c:pt idx="3902">
                  <c:v>1109.8</c:v>
                </c:pt>
                <c:pt idx="3903">
                  <c:v>1109.8</c:v>
                </c:pt>
                <c:pt idx="3904">
                  <c:v>1109.81</c:v>
                </c:pt>
                <c:pt idx="3905">
                  <c:v>1109.81</c:v>
                </c:pt>
                <c:pt idx="3906">
                  <c:v>1109.81</c:v>
                </c:pt>
                <c:pt idx="3907">
                  <c:v>1109.81</c:v>
                </c:pt>
                <c:pt idx="3908">
                  <c:v>1109.81</c:v>
                </c:pt>
                <c:pt idx="3909">
                  <c:v>1109.81</c:v>
                </c:pt>
                <c:pt idx="3910">
                  <c:v>1109.81</c:v>
                </c:pt>
                <c:pt idx="3911">
                  <c:v>1109.78</c:v>
                </c:pt>
                <c:pt idx="3912">
                  <c:v>1109.79</c:v>
                </c:pt>
                <c:pt idx="3913">
                  <c:v>1109.79</c:v>
                </c:pt>
                <c:pt idx="3914">
                  <c:v>1109.78</c:v>
                </c:pt>
                <c:pt idx="3915">
                  <c:v>1109.78</c:v>
                </c:pt>
                <c:pt idx="3916">
                  <c:v>1109.77</c:v>
                </c:pt>
                <c:pt idx="3917">
                  <c:v>1109.76</c:v>
                </c:pt>
                <c:pt idx="3918">
                  <c:v>1109.75</c:v>
                </c:pt>
                <c:pt idx="3919">
                  <c:v>1109.77</c:v>
                </c:pt>
                <c:pt idx="3920">
                  <c:v>1109.76</c:v>
                </c:pt>
                <c:pt idx="3921">
                  <c:v>1109.76</c:v>
                </c:pt>
                <c:pt idx="3922">
                  <c:v>1109.76</c:v>
                </c:pt>
                <c:pt idx="3923">
                  <c:v>1109.74</c:v>
                </c:pt>
                <c:pt idx="3924">
                  <c:v>1109.74</c:v>
                </c:pt>
                <c:pt idx="3925">
                  <c:v>1109.76</c:v>
                </c:pt>
                <c:pt idx="3926">
                  <c:v>1109.75</c:v>
                </c:pt>
                <c:pt idx="3927">
                  <c:v>1109.75</c:v>
                </c:pt>
                <c:pt idx="3928">
                  <c:v>1109.74</c:v>
                </c:pt>
                <c:pt idx="3929">
                  <c:v>1109.75</c:v>
                </c:pt>
                <c:pt idx="3930">
                  <c:v>1109.76</c:v>
                </c:pt>
                <c:pt idx="3931">
                  <c:v>1109.76</c:v>
                </c:pt>
                <c:pt idx="3932">
                  <c:v>1109.77</c:v>
                </c:pt>
                <c:pt idx="3933">
                  <c:v>1109.76</c:v>
                </c:pt>
                <c:pt idx="3934">
                  <c:v>1109.77</c:v>
                </c:pt>
                <c:pt idx="3935">
                  <c:v>1109.76</c:v>
                </c:pt>
                <c:pt idx="3936">
                  <c:v>1109.76</c:v>
                </c:pt>
                <c:pt idx="3937">
                  <c:v>1109.76</c:v>
                </c:pt>
                <c:pt idx="3938">
                  <c:v>1109.76</c:v>
                </c:pt>
                <c:pt idx="3939">
                  <c:v>1109.77</c:v>
                </c:pt>
                <c:pt idx="3940">
                  <c:v>1109.77</c:v>
                </c:pt>
                <c:pt idx="3941">
                  <c:v>1109.77</c:v>
                </c:pt>
                <c:pt idx="3942">
                  <c:v>1109.76</c:v>
                </c:pt>
                <c:pt idx="3943">
                  <c:v>1109.76</c:v>
                </c:pt>
                <c:pt idx="3944">
                  <c:v>1109.75</c:v>
                </c:pt>
                <c:pt idx="3945">
                  <c:v>1109.78</c:v>
                </c:pt>
                <c:pt idx="3946">
                  <c:v>1109.77</c:v>
                </c:pt>
                <c:pt idx="3947">
                  <c:v>1109.77</c:v>
                </c:pt>
                <c:pt idx="3948">
                  <c:v>1109.77</c:v>
                </c:pt>
                <c:pt idx="3949">
                  <c:v>1109.76</c:v>
                </c:pt>
                <c:pt idx="3950">
                  <c:v>1109.79</c:v>
                </c:pt>
                <c:pt idx="3951">
                  <c:v>1109.79</c:v>
                </c:pt>
                <c:pt idx="3952">
                  <c:v>1109.78</c:v>
                </c:pt>
                <c:pt idx="3953">
                  <c:v>1109.77</c:v>
                </c:pt>
                <c:pt idx="3954">
                  <c:v>1109.76</c:v>
                </c:pt>
                <c:pt idx="3955">
                  <c:v>1109.8</c:v>
                </c:pt>
                <c:pt idx="3956">
                  <c:v>1109.77</c:v>
                </c:pt>
                <c:pt idx="3957">
                  <c:v>1109.78</c:v>
                </c:pt>
                <c:pt idx="3958">
                  <c:v>1109.79</c:v>
                </c:pt>
                <c:pt idx="3959">
                  <c:v>1109.77</c:v>
                </c:pt>
                <c:pt idx="3960">
                  <c:v>1109.79</c:v>
                </c:pt>
                <c:pt idx="3961">
                  <c:v>1109.77</c:v>
                </c:pt>
                <c:pt idx="3962">
                  <c:v>1109.78</c:v>
                </c:pt>
                <c:pt idx="3963">
                  <c:v>1109.77</c:v>
                </c:pt>
                <c:pt idx="3964">
                  <c:v>1109.76</c:v>
                </c:pt>
                <c:pt idx="3965">
                  <c:v>1109.77</c:v>
                </c:pt>
                <c:pt idx="3966">
                  <c:v>1109.76</c:v>
                </c:pt>
                <c:pt idx="3967">
                  <c:v>1109.76</c:v>
                </c:pt>
                <c:pt idx="3968">
                  <c:v>1109.77</c:v>
                </c:pt>
                <c:pt idx="3969">
                  <c:v>1109.75</c:v>
                </c:pt>
                <c:pt idx="3970">
                  <c:v>1109.76</c:v>
                </c:pt>
                <c:pt idx="3971">
                  <c:v>1109.75</c:v>
                </c:pt>
                <c:pt idx="3972">
                  <c:v>1109.76</c:v>
                </c:pt>
                <c:pt idx="3973">
                  <c:v>1109.74</c:v>
                </c:pt>
                <c:pt idx="3974">
                  <c:v>1109.74</c:v>
                </c:pt>
                <c:pt idx="3975">
                  <c:v>1109.75</c:v>
                </c:pt>
                <c:pt idx="3976">
                  <c:v>1109.74</c:v>
                </c:pt>
                <c:pt idx="3977">
                  <c:v>1109.74</c:v>
                </c:pt>
                <c:pt idx="3978">
                  <c:v>1109.74</c:v>
                </c:pt>
                <c:pt idx="3979">
                  <c:v>1109.75</c:v>
                </c:pt>
                <c:pt idx="3980">
                  <c:v>1109.74</c:v>
                </c:pt>
                <c:pt idx="3981">
                  <c:v>1109.74</c:v>
                </c:pt>
                <c:pt idx="3982">
                  <c:v>1109.75</c:v>
                </c:pt>
                <c:pt idx="3983">
                  <c:v>1109.73</c:v>
                </c:pt>
                <c:pt idx="3984">
                  <c:v>1109.73</c:v>
                </c:pt>
                <c:pt idx="3985">
                  <c:v>1109.75</c:v>
                </c:pt>
                <c:pt idx="3986">
                  <c:v>1109.72</c:v>
                </c:pt>
                <c:pt idx="3987">
                  <c:v>1109.72</c:v>
                </c:pt>
                <c:pt idx="3988">
                  <c:v>1109.73</c:v>
                </c:pt>
                <c:pt idx="3989">
                  <c:v>1109.71</c:v>
                </c:pt>
                <c:pt idx="3990">
                  <c:v>1109.7</c:v>
                </c:pt>
                <c:pt idx="3991">
                  <c:v>1109.72</c:v>
                </c:pt>
                <c:pt idx="3992">
                  <c:v>1109.71</c:v>
                </c:pt>
                <c:pt idx="3993">
                  <c:v>1109.71</c:v>
                </c:pt>
                <c:pt idx="3994">
                  <c:v>1109.72</c:v>
                </c:pt>
                <c:pt idx="3995">
                  <c:v>1109.72</c:v>
                </c:pt>
                <c:pt idx="3996">
                  <c:v>1109.73</c:v>
                </c:pt>
                <c:pt idx="3997">
                  <c:v>1109.71</c:v>
                </c:pt>
                <c:pt idx="3998">
                  <c:v>1109.7</c:v>
                </c:pt>
                <c:pt idx="3999">
                  <c:v>1109.72</c:v>
                </c:pt>
                <c:pt idx="4000">
                  <c:v>1109.7</c:v>
                </c:pt>
                <c:pt idx="4001">
                  <c:v>1109.7</c:v>
                </c:pt>
                <c:pt idx="4002">
                  <c:v>1109.71</c:v>
                </c:pt>
                <c:pt idx="4003">
                  <c:v>1109.71</c:v>
                </c:pt>
                <c:pt idx="4004">
                  <c:v>1109.71</c:v>
                </c:pt>
                <c:pt idx="4005">
                  <c:v>1109.71</c:v>
                </c:pt>
                <c:pt idx="4006">
                  <c:v>1109.71</c:v>
                </c:pt>
                <c:pt idx="4007">
                  <c:v>1109.71</c:v>
                </c:pt>
                <c:pt idx="4008">
                  <c:v>1109.7</c:v>
                </c:pt>
                <c:pt idx="4009">
                  <c:v>1109.68</c:v>
                </c:pt>
                <c:pt idx="4010">
                  <c:v>1109.69</c:v>
                </c:pt>
                <c:pt idx="4011">
                  <c:v>1109.67</c:v>
                </c:pt>
                <c:pt idx="4012">
                  <c:v>1109.68</c:v>
                </c:pt>
                <c:pt idx="4013">
                  <c:v>1109.67</c:v>
                </c:pt>
                <c:pt idx="4014">
                  <c:v>1109.6600000000001</c:v>
                </c:pt>
                <c:pt idx="4015">
                  <c:v>1109.6600000000001</c:v>
                </c:pt>
                <c:pt idx="4016">
                  <c:v>1109.6500000000001</c:v>
                </c:pt>
                <c:pt idx="4017">
                  <c:v>1109.6600000000001</c:v>
                </c:pt>
                <c:pt idx="4018">
                  <c:v>1109.6600000000001</c:v>
                </c:pt>
                <c:pt idx="4019">
                  <c:v>1109.6600000000001</c:v>
                </c:pt>
                <c:pt idx="4020">
                  <c:v>1109.6600000000001</c:v>
                </c:pt>
                <c:pt idx="4021">
                  <c:v>1109.6400000000001</c:v>
                </c:pt>
                <c:pt idx="4022">
                  <c:v>1109.6500000000001</c:v>
                </c:pt>
                <c:pt idx="4023">
                  <c:v>1109.6400000000001</c:v>
                </c:pt>
                <c:pt idx="4024">
                  <c:v>1109.6500000000001</c:v>
                </c:pt>
                <c:pt idx="4025">
                  <c:v>1109.6300000000001</c:v>
                </c:pt>
                <c:pt idx="4026">
                  <c:v>1109.6500000000001</c:v>
                </c:pt>
                <c:pt idx="4027">
                  <c:v>1109.6099999999999</c:v>
                </c:pt>
                <c:pt idx="4028">
                  <c:v>1109.6199999999999</c:v>
                </c:pt>
                <c:pt idx="4029">
                  <c:v>1109.58</c:v>
                </c:pt>
                <c:pt idx="4030">
                  <c:v>1109.56</c:v>
                </c:pt>
                <c:pt idx="4031">
                  <c:v>1109.53</c:v>
                </c:pt>
                <c:pt idx="4032">
                  <c:v>1109.5</c:v>
                </c:pt>
                <c:pt idx="4033">
                  <c:v>1109.48</c:v>
                </c:pt>
                <c:pt idx="4034">
                  <c:v>1109.45</c:v>
                </c:pt>
                <c:pt idx="4035">
                  <c:v>1109.42</c:v>
                </c:pt>
                <c:pt idx="4036">
                  <c:v>1109.3800000000001</c:v>
                </c:pt>
                <c:pt idx="4037">
                  <c:v>1109.3699999999999</c:v>
                </c:pt>
                <c:pt idx="4038">
                  <c:v>1109.3499999999999</c:v>
                </c:pt>
                <c:pt idx="4039">
                  <c:v>1109.33</c:v>
                </c:pt>
                <c:pt idx="4040">
                  <c:v>1109.3399999999999</c:v>
                </c:pt>
                <c:pt idx="4041">
                  <c:v>1109.31</c:v>
                </c:pt>
                <c:pt idx="4042">
                  <c:v>1109.29</c:v>
                </c:pt>
                <c:pt idx="4043">
                  <c:v>1109.31</c:v>
                </c:pt>
                <c:pt idx="4044">
                  <c:v>1109.3</c:v>
                </c:pt>
                <c:pt idx="4045">
                  <c:v>1109.24</c:v>
                </c:pt>
                <c:pt idx="4046">
                  <c:v>1109.1300000000001</c:v>
                </c:pt>
                <c:pt idx="4047">
                  <c:v>1109.02</c:v>
                </c:pt>
                <c:pt idx="4048">
                  <c:v>1108.95</c:v>
                </c:pt>
                <c:pt idx="4049">
                  <c:v>1108.83</c:v>
                </c:pt>
                <c:pt idx="4050">
                  <c:v>1108.76</c:v>
                </c:pt>
                <c:pt idx="4051">
                  <c:v>1108.69</c:v>
                </c:pt>
                <c:pt idx="4052">
                  <c:v>1108.6199999999999</c:v>
                </c:pt>
                <c:pt idx="4053">
                  <c:v>1108.55</c:v>
                </c:pt>
                <c:pt idx="4054">
                  <c:v>1108.51</c:v>
                </c:pt>
                <c:pt idx="4055">
                  <c:v>1108.46</c:v>
                </c:pt>
                <c:pt idx="4056">
                  <c:v>1108.42</c:v>
                </c:pt>
                <c:pt idx="4057">
                  <c:v>1108.3599999999999</c:v>
                </c:pt>
                <c:pt idx="4058">
                  <c:v>1108.32</c:v>
                </c:pt>
                <c:pt idx="4059">
                  <c:v>1108.31</c:v>
                </c:pt>
                <c:pt idx="4060">
                  <c:v>1108.26</c:v>
                </c:pt>
                <c:pt idx="4061">
                  <c:v>1108.22</c:v>
                </c:pt>
                <c:pt idx="4062">
                  <c:v>1108.18</c:v>
                </c:pt>
                <c:pt idx="4063">
                  <c:v>1108.17</c:v>
                </c:pt>
                <c:pt idx="4064">
                  <c:v>1108.1199999999999</c:v>
                </c:pt>
                <c:pt idx="4065">
                  <c:v>1108.1099999999999</c:v>
                </c:pt>
                <c:pt idx="4066">
                  <c:v>1108.1099999999999</c:v>
                </c:pt>
                <c:pt idx="4067">
                  <c:v>1108.0899999999999</c:v>
                </c:pt>
                <c:pt idx="4068">
                  <c:v>1108.08</c:v>
                </c:pt>
                <c:pt idx="4069">
                  <c:v>1108.07</c:v>
                </c:pt>
                <c:pt idx="4070">
                  <c:v>1108.07</c:v>
                </c:pt>
                <c:pt idx="4071">
                  <c:v>1108.04</c:v>
                </c:pt>
                <c:pt idx="4072">
                  <c:v>1108.04</c:v>
                </c:pt>
                <c:pt idx="4073">
                  <c:v>1108.04</c:v>
                </c:pt>
                <c:pt idx="4074">
                  <c:v>1108.05</c:v>
                </c:pt>
                <c:pt idx="4075">
                  <c:v>1108.06</c:v>
                </c:pt>
                <c:pt idx="4076">
                  <c:v>1108.07</c:v>
                </c:pt>
                <c:pt idx="4077">
                  <c:v>1108.1199999999999</c:v>
                </c:pt>
                <c:pt idx="4078">
                  <c:v>1108.26</c:v>
                </c:pt>
                <c:pt idx="4079">
                  <c:v>1108.3499999999999</c:v>
                </c:pt>
                <c:pt idx="4080">
                  <c:v>1108.33</c:v>
                </c:pt>
                <c:pt idx="4081">
                  <c:v>1108.42</c:v>
                </c:pt>
                <c:pt idx="4082">
                  <c:v>1108.47</c:v>
                </c:pt>
                <c:pt idx="4083">
                  <c:v>1108.52</c:v>
                </c:pt>
                <c:pt idx="4084">
                  <c:v>1108.6099999999999</c:v>
                </c:pt>
                <c:pt idx="4085">
                  <c:v>1108.69</c:v>
                </c:pt>
                <c:pt idx="4086">
                  <c:v>1108.74</c:v>
                </c:pt>
                <c:pt idx="4087">
                  <c:v>1108.79</c:v>
                </c:pt>
                <c:pt idx="4088">
                  <c:v>1108.8399999999999</c:v>
                </c:pt>
                <c:pt idx="4089">
                  <c:v>1108.8900000000001</c:v>
                </c:pt>
                <c:pt idx="4090">
                  <c:v>1108.96</c:v>
                </c:pt>
                <c:pt idx="4091">
                  <c:v>1108.99</c:v>
                </c:pt>
                <c:pt idx="4092">
                  <c:v>1109.03</c:v>
                </c:pt>
                <c:pt idx="4093">
                  <c:v>1109.01</c:v>
                </c:pt>
                <c:pt idx="4094">
                  <c:v>1108.93</c:v>
                </c:pt>
                <c:pt idx="4095">
                  <c:v>1108.8900000000001</c:v>
                </c:pt>
                <c:pt idx="4096">
                  <c:v>1108.8399999999999</c:v>
                </c:pt>
                <c:pt idx="4097">
                  <c:v>1108.83</c:v>
                </c:pt>
                <c:pt idx="4098">
                  <c:v>1108.8699999999999</c:v>
                </c:pt>
                <c:pt idx="4099">
                  <c:v>1108.92</c:v>
                </c:pt>
                <c:pt idx="4100">
                  <c:v>1108.97</c:v>
                </c:pt>
                <c:pt idx="4101">
                  <c:v>1109.01</c:v>
                </c:pt>
                <c:pt idx="4102">
                  <c:v>1108.8699999999999</c:v>
                </c:pt>
                <c:pt idx="4103">
                  <c:v>1108.77</c:v>
                </c:pt>
                <c:pt idx="4104">
                  <c:v>1108.71</c:v>
                </c:pt>
                <c:pt idx="4105">
                  <c:v>1108.81</c:v>
                </c:pt>
                <c:pt idx="4106">
                  <c:v>1108.77</c:v>
                </c:pt>
                <c:pt idx="4107">
                  <c:v>1108.73</c:v>
                </c:pt>
                <c:pt idx="4108">
                  <c:v>1108.72</c:v>
                </c:pt>
                <c:pt idx="4109">
                  <c:v>1108.72</c:v>
                </c:pt>
                <c:pt idx="4110">
                  <c:v>1108.76</c:v>
                </c:pt>
                <c:pt idx="4111">
                  <c:v>1108.9100000000001</c:v>
                </c:pt>
                <c:pt idx="4112">
                  <c:v>1109.06</c:v>
                </c:pt>
                <c:pt idx="4113">
                  <c:v>1109.19</c:v>
                </c:pt>
                <c:pt idx="4114">
                  <c:v>1109.28</c:v>
                </c:pt>
                <c:pt idx="4115">
                  <c:v>1109.3900000000001</c:v>
                </c:pt>
                <c:pt idx="4116">
                  <c:v>1109.45</c:v>
                </c:pt>
                <c:pt idx="4117">
                  <c:v>1109.55</c:v>
                </c:pt>
                <c:pt idx="4118">
                  <c:v>1109.5999999999999</c:v>
                </c:pt>
                <c:pt idx="4119">
                  <c:v>1109.68</c:v>
                </c:pt>
                <c:pt idx="4120">
                  <c:v>1109.73</c:v>
                </c:pt>
                <c:pt idx="4121">
                  <c:v>1109.75</c:v>
                </c:pt>
                <c:pt idx="4122">
                  <c:v>1109.82</c:v>
                </c:pt>
                <c:pt idx="4123">
                  <c:v>1109.8599999999999</c:v>
                </c:pt>
                <c:pt idx="4124">
                  <c:v>1109.9100000000001</c:v>
                </c:pt>
                <c:pt idx="4125">
                  <c:v>1109.9100000000001</c:v>
                </c:pt>
                <c:pt idx="4126">
                  <c:v>1109.99</c:v>
                </c:pt>
                <c:pt idx="4127">
                  <c:v>1110.01</c:v>
                </c:pt>
                <c:pt idx="4128">
                  <c:v>1110.03</c:v>
                </c:pt>
                <c:pt idx="4129">
                  <c:v>1110.05</c:v>
                </c:pt>
                <c:pt idx="4130">
                  <c:v>1110.07</c:v>
                </c:pt>
                <c:pt idx="4131">
                  <c:v>1110.0999999999999</c:v>
                </c:pt>
                <c:pt idx="4132">
                  <c:v>1110.1400000000001</c:v>
                </c:pt>
                <c:pt idx="4133">
                  <c:v>1110.1500000000001</c:v>
                </c:pt>
                <c:pt idx="4134">
                  <c:v>1110.1600000000001</c:v>
                </c:pt>
                <c:pt idx="4135">
                  <c:v>1110.19</c:v>
                </c:pt>
                <c:pt idx="4136">
                  <c:v>1110.18</c:v>
                </c:pt>
                <c:pt idx="4137">
                  <c:v>1110.2</c:v>
                </c:pt>
                <c:pt idx="4138">
                  <c:v>1110.22</c:v>
                </c:pt>
                <c:pt idx="4139">
                  <c:v>1110.24</c:v>
                </c:pt>
                <c:pt idx="4140">
                  <c:v>1110.26</c:v>
                </c:pt>
                <c:pt idx="4141">
                  <c:v>1110.3</c:v>
                </c:pt>
                <c:pt idx="4142">
                  <c:v>1110.31</c:v>
                </c:pt>
                <c:pt idx="4143">
                  <c:v>1110.32</c:v>
                </c:pt>
                <c:pt idx="4144">
                  <c:v>1110.3599999999999</c:v>
                </c:pt>
                <c:pt idx="4145">
                  <c:v>1110.3499999999999</c:v>
                </c:pt>
                <c:pt idx="4146">
                  <c:v>1110.3599999999999</c:v>
                </c:pt>
                <c:pt idx="4147">
                  <c:v>1110.3900000000001</c:v>
                </c:pt>
                <c:pt idx="4148">
                  <c:v>1110.4000000000001</c:v>
                </c:pt>
                <c:pt idx="4149">
                  <c:v>1110.4100000000001</c:v>
                </c:pt>
                <c:pt idx="4150">
                  <c:v>1110.4100000000001</c:v>
                </c:pt>
                <c:pt idx="4151">
                  <c:v>1110.45</c:v>
                </c:pt>
                <c:pt idx="4152">
                  <c:v>1110.46</c:v>
                </c:pt>
                <c:pt idx="4153">
                  <c:v>1110.46</c:v>
                </c:pt>
                <c:pt idx="4154">
                  <c:v>1110.47</c:v>
                </c:pt>
                <c:pt idx="4155">
                  <c:v>1110.51</c:v>
                </c:pt>
                <c:pt idx="4156">
                  <c:v>1110.52</c:v>
                </c:pt>
                <c:pt idx="4157">
                  <c:v>1110.53</c:v>
                </c:pt>
                <c:pt idx="4158">
                  <c:v>1110.6099999999999</c:v>
                </c:pt>
                <c:pt idx="4159">
                  <c:v>1110.6199999999999</c:v>
                </c:pt>
                <c:pt idx="4160">
                  <c:v>1110.6199999999999</c:v>
                </c:pt>
                <c:pt idx="4161">
                  <c:v>1110.6500000000001</c:v>
                </c:pt>
                <c:pt idx="4162">
                  <c:v>1110.6500000000001</c:v>
                </c:pt>
                <c:pt idx="4163">
                  <c:v>1110.67</c:v>
                </c:pt>
                <c:pt idx="4164">
                  <c:v>1110.6600000000001</c:v>
                </c:pt>
                <c:pt idx="4165">
                  <c:v>1110.67</c:v>
                </c:pt>
                <c:pt idx="4166">
                  <c:v>1110.69</c:v>
                </c:pt>
                <c:pt idx="4167">
                  <c:v>1110.69</c:v>
                </c:pt>
                <c:pt idx="4168">
                  <c:v>1110.71</c:v>
                </c:pt>
                <c:pt idx="4169">
                  <c:v>1110.72</c:v>
                </c:pt>
                <c:pt idx="4170">
                  <c:v>1110.73</c:v>
                </c:pt>
                <c:pt idx="4171">
                  <c:v>1110.74</c:v>
                </c:pt>
                <c:pt idx="4172">
                  <c:v>1110.73</c:v>
                </c:pt>
                <c:pt idx="4173">
                  <c:v>1110.75</c:v>
                </c:pt>
                <c:pt idx="4174">
                  <c:v>1110.75</c:v>
                </c:pt>
                <c:pt idx="4175">
                  <c:v>1110.76</c:v>
                </c:pt>
                <c:pt idx="4176">
                  <c:v>1110.76</c:v>
                </c:pt>
                <c:pt idx="4177">
                  <c:v>1110.76</c:v>
                </c:pt>
                <c:pt idx="4178">
                  <c:v>1110.79</c:v>
                </c:pt>
                <c:pt idx="4179">
                  <c:v>1110.79</c:v>
                </c:pt>
                <c:pt idx="4180">
                  <c:v>1110.79</c:v>
                </c:pt>
                <c:pt idx="4181">
                  <c:v>1110.79</c:v>
                </c:pt>
                <c:pt idx="4182">
                  <c:v>1110.8</c:v>
                </c:pt>
                <c:pt idx="4183">
                  <c:v>1110.82</c:v>
                </c:pt>
                <c:pt idx="4184">
                  <c:v>1110.81</c:v>
                </c:pt>
                <c:pt idx="4185">
                  <c:v>1110.82</c:v>
                </c:pt>
                <c:pt idx="4186">
                  <c:v>1110.82</c:v>
                </c:pt>
                <c:pt idx="4187">
                  <c:v>1110.8399999999999</c:v>
                </c:pt>
                <c:pt idx="4188">
                  <c:v>1110.82</c:v>
                </c:pt>
                <c:pt idx="4189">
                  <c:v>1110.83</c:v>
                </c:pt>
                <c:pt idx="4190">
                  <c:v>1110.8499999999999</c:v>
                </c:pt>
                <c:pt idx="4191">
                  <c:v>1110.8499999999999</c:v>
                </c:pt>
                <c:pt idx="4192">
                  <c:v>1110.8599999999999</c:v>
                </c:pt>
                <c:pt idx="4193">
                  <c:v>1110.8599999999999</c:v>
                </c:pt>
                <c:pt idx="4194">
                  <c:v>1110.9000000000001</c:v>
                </c:pt>
                <c:pt idx="4195">
                  <c:v>1110.8900000000001</c:v>
                </c:pt>
                <c:pt idx="4196">
                  <c:v>1110.8900000000001</c:v>
                </c:pt>
                <c:pt idx="4197">
                  <c:v>1110.8900000000001</c:v>
                </c:pt>
                <c:pt idx="4198">
                  <c:v>1110.9100000000001</c:v>
                </c:pt>
                <c:pt idx="4199">
                  <c:v>1110.9100000000001</c:v>
                </c:pt>
                <c:pt idx="4200">
                  <c:v>1110.8900000000001</c:v>
                </c:pt>
                <c:pt idx="4201">
                  <c:v>1110.9100000000001</c:v>
                </c:pt>
                <c:pt idx="4202">
                  <c:v>1110.9000000000001</c:v>
                </c:pt>
                <c:pt idx="4203">
                  <c:v>1110.92</c:v>
                </c:pt>
                <c:pt idx="4204">
                  <c:v>1110.92</c:v>
                </c:pt>
                <c:pt idx="4205">
                  <c:v>1110.93</c:v>
                </c:pt>
                <c:pt idx="4206">
                  <c:v>1110.94</c:v>
                </c:pt>
                <c:pt idx="4207">
                  <c:v>1110.94</c:v>
                </c:pt>
                <c:pt idx="4208">
                  <c:v>1110.93</c:v>
                </c:pt>
                <c:pt idx="4209">
                  <c:v>1110.92</c:v>
                </c:pt>
                <c:pt idx="4210">
                  <c:v>1110.95</c:v>
                </c:pt>
                <c:pt idx="4211">
                  <c:v>1110.93</c:v>
                </c:pt>
                <c:pt idx="4212">
                  <c:v>1110.92</c:v>
                </c:pt>
                <c:pt idx="4213">
                  <c:v>1110.93</c:v>
                </c:pt>
                <c:pt idx="4214">
                  <c:v>1110.94</c:v>
                </c:pt>
                <c:pt idx="4215">
                  <c:v>1110.95</c:v>
                </c:pt>
                <c:pt idx="4216">
                  <c:v>1110.94</c:v>
                </c:pt>
                <c:pt idx="4217">
                  <c:v>1110.96</c:v>
                </c:pt>
                <c:pt idx="4218">
                  <c:v>1110.96</c:v>
                </c:pt>
                <c:pt idx="4219">
                  <c:v>1110.96</c:v>
                </c:pt>
                <c:pt idx="4220">
                  <c:v>1110.97</c:v>
                </c:pt>
                <c:pt idx="4221">
                  <c:v>1110.97</c:v>
                </c:pt>
                <c:pt idx="4222">
                  <c:v>1110.98</c:v>
                </c:pt>
                <c:pt idx="4223">
                  <c:v>1110.98</c:v>
                </c:pt>
                <c:pt idx="4224">
                  <c:v>1110.98</c:v>
                </c:pt>
                <c:pt idx="4225">
                  <c:v>1110.96</c:v>
                </c:pt>
                <c:pt idx="4226">
                  <c:v>1110.97</c:v>
                </c:pt>
                <c:pt idx="4227">
                  <c:v>1110.97</c:v>
                </c:pt>
                <c:pt idx="4228">
                  <c:v>1110.97</c:v>
                </c:pt>
                <c:pt idx="4229">
                  <c:v>1110.99</c:v>
                </c:pt>
                <c:pt idx="4230">
                  <c:v>1110.98</c:v>
                </c:pt>
                <c:pt idx="4231">
                  <c:v>1110.99</c:v>
                </c:pt>
                <c:pt idx="4232">
                  <c:v>1110.97</c:v>
                </c:pt>
                <c:pt idx="4233">
                  <c:v>1110.96</c:v>
                </c:pt>
                <c:pt idx="4234">
                  <c:v>1110.97</c:v>
                </c:pt>
                <c:pt idx="4235">
                  <c:v>1110.98</c:v>
                </c:pt>
                <c:pt idx="4236">
                  <c:v>1110.96</c:v>
                </c:pt>
                <c:pt idx="4237">
                  <c:v>1110.96</c:v>
                </c:pt>
                <c:pt idx="4238">
                  <c:v>1110.95</c:v>
                </c:pt>
                <c:pt idx="4239">
                  <c:v>1110.97</c:v>
                </c:pt>
                <c:pt idx="4240">
                  <c:v>1110.96</c:v>
                </c:pt>
                <c:pt idx="4241">
                  <c:v>1110.96</c:v>
                </c:pt>
                <c:pt idx="4242">
                  <c:v>1110.96</c:v>
                </c:pt>
                <c:pt idx="4243">
                  <c:v>1110.98</c:v>
                </c:pt>
                <c:pt idx="4244">
                  <c:v>1110.97</c:v>
                </c:pt>
                <c:pt idx="4245">
                  <c:v>1110.95</c:v>
                </c:pt>
                <c:pt idx="4246">
                  <c:v>1110.95</c:v>
                </c:pt>
                <c:pt idx="4247">
                  <c:v>1110.96</c:v>
                </c:pt>
                <c:pt idx="4248">
                  <c:v>1110.94</c:v>
                </c:pt>
                <c:pt idx="4249">
                  <c:v>1110.94</c:v>
                </c:pt>
                <c:pt idx="4250">
                  <c:v>1110.95</c:v>
                </c:pt>
                <c:pt idx="4251">
                  <c:v>1110.94</c:v>
                </c:pt>
                <c:pt idx="4252">
                  <c:v>1110.94</c:v>
                </c:pt>
                <c:pt idx="4253">
                  <c:v>1110.94</c:v>
                </c:pt>
                <c:pt idx="4254">
                  <c:v>1110.94</c:v>
                </c:pt>
                <c:pt idx="4255">
                  <c:v>1110.93</c:v>
                </c:pt>
                <c:pt idx="4256">
                  <c:v>1110.93</c:v>
                </c:pt>
                <c:pt idx="4257">
                  <c:v>1110.95</c:v>
                </c:pt>
                <c:pt idx="4258">
                  <c:v>1110.93</c:v>
                </c:pt>
                <c:pt idx="4259">
                  <c:v>1110.94</c:v>
                </c:pt>
                <c:pt idx="4260">
                  <c:v>1110.92</c:v>
                </c:pt>
                <c:pt idx="4261">
                  <c:v>1110.94</c:v>
                </c:pt>
                <c:pt idx="4262">
                  <c:v>1110.9000000000001</c:v>
                </c:pt>
                <c:pt idx="4263">
                  <c:v>1110.9100000000001</c:v>
                </c:pt>
                <c:pt idx="4264">
                  <c:v>1110.9100000000001</c:v>
                </c:pt>
                <c:pt idx="4265">
                  <c:v>1110.9000000000001</c:v>
                </c:pt>
                <c:pt idx="4266">
                  <c:v>1110.92</c:v>
                </c:pt>
                <c:pt idx="4267">
                  <c:v>1110.92</c:v>
                </c:pt>
                <c:pt idx="4268">
                  <c:v>1110.92</c:v>
                </c:pt>
                <c:pt idx="4269">
                  <c:v>1110.92</c:v>
                </c:pt>
                <c:pt idx="4270">
                  <c:v>1110.92</c:v>
                </c:pt>
                <c:pt idx="4271">
                  <c:v>1110.9100000000001</c:v>
                </c:pt>
                <c:pt idx="4272">
                  <c:v>1110.9100000000001</c:v>
                </c:pt>
                <c:pt idx="4273">
                  <c:v>1110.9100000000001</c:v>
                </c:pt>
                <c:pt idx="4274">
                  <c:v>1110.9100000000001</c:v>
                </c:pt>
                <c:pt idx="4275">
                  <c:v>1110.8900000000001</c:v>
                </c:pt>
                <c:pt idx="4276">
                  <c:v>1110.9100000000001</c:v>
                </c:pt>
                <c:pt idx="4277">
                  <c:v>1110.9000000000001</c:v>
                </c:pt>
                <c:pt idx="4278">
                  <c:v>1110.8900000000001</c:v>
                </c:pt>
                <c:pt idx="4279">
                  <c:v>1110.8900000000001</c:v>
                </c:pt>
                <c:pt idx="4280">
                  <c:v>1110.8499999999999</c:v>
                </c:pt>
                <c:pt idx="4281">
                  <c:v>1110.8</c:v>
                </c:pt>
                <c:pt idx="4282">
                  <c:v>1110.77</c:v>
                </c:pt>
                <c:pt idx="4283">
                  <c:v>1110.7</c:v>
                </c:pt>
                <c:pt idx="4284">
                  <c:v>1110.68</c:v>
                </c:pt>
                <c:pt idx="4285">
                  <c:v>1110.6400000000001</c:v>
                </c:pt>
                <c:pt idx="4286">
                  <c:v>1110.6099999999999</c:v>
                </c:pt>
                <c:pt idx="4287">
                  <c:v>1110.57</c:v>
                </c:pt>
                <c:pt idx="4288">
                  <c:v>1110.53</c:v>
                </c:pt>
                <c:pt idx="4289">
                  <c:v>1110.42</c:v>
                </c:pt>
                <c:pt idx="4290">
                  <c:v>1110.29</c:v>
                </c:pt>
                <c:pt idx="4291">
                  <c:v>1110.1500000000001</c:v>
                </c:pt>
                <c:pt idx="4292">
                  <c:v>1110.04</c:v>
                </c:pt>
                <c:pt idx="4293">
                  <c:v>1109.96</c:v>
                </c:pt>
                <c:pt idx="4294">
                  <c:v>1109.8599999999999</c:v>
                </c:pt>
                <c:pt idx="4295">
                  <c:v>1109.79</c:v>
                </c:pt>
                <c:pt idx="4296">
                  <c:v>1109.74</c:v>
                </c:pt>
                <c:pt idx="4297">
                  <c:v>1109.69</c:v>
                </c:pt>
                <c:pt idx="4298">
                  <c:v>1109.6300000000001</c:v>
                </c:pt>
                <c:pt idx="4299">
                  <c:v>1109.58</c:v>
                </c:pt>
                <c:pt idx="4300">
                  <c:v>1109.53</c:v>
                </c:pt>
                <c:pt idx="4301">
                  <c:v>1109.46</c:v>
                </c:pt>
                <c:pt idx="4302">
                  <c:v>1109.4100000000001</c:v>
                </c:pt>
                <c:pt idx="4303">
                  <c:v>1109.3800000000001</c:v>
                </c:pt>
                <c:pt idx="4304">
                  <c:v>1109.3599999999999</c:v>
                </c:pt>
                <c:pt idx="4305">
                  <c:v>1109.31</c:v>
                </c:pt>
                <c:pt idx="4306">
                  <c:v>1109.29</c:v>
                </c:pt>
                <c:pt idx="4307">
                  <c:v>1109.27</c:v>
                </c:pt>
                <c:pt idx="4308">
                  <c:v>1109.23</c:v>
                </c:pt>
                <c:pt idx="4309">
                  <c:v>1109.19</c:v>
                </c:pt>
                <c:pt idx="4310">
                  <c:v>1109.19</c:v>
                </c:pt>
                <c:pt idx="4311">
                  <c:v>1109.1600000000001</c:v>
                </c:pt>
                <c:pt idx="4312">
                  <c:v>1109.1099999999999</c:v>
                </c:pt>
                <c:pt idx="4313">
                  <c:v>1109.1099999999999</c:v>
                </c:pt>
                <c:pt idx="4314">
                  <c:v>1109.07</c:v>
                </c:pt>
                <c:pt idx="4315">
                  <c:v>1109.04</c:v>
                </c:pt>
                <c:pt idx="4316">
                  <c:v>1109.03</c:v>
                </c:pt>
                <c:pt idx="4317">
                  <c:v>1108.99</c:v>
                </c:pt>
                <c:pt idx="4318">
                  <c:v>1108.99</c:v>
                </c:pt>
                <c:pt idx="4319">
                  <c:v>1108.96</c:v>
                </c:pt>
                <c:pt idx="4320">
                  <c:v>1108.96</c:v>
                </c:pt>
                <c:pt idx="4321">
                  <c:v>1108.96</c:v>
                </c:pt>
                <c:pt idx="4322">
                  <c:v>1108.96</c:v>
                </c:pt>
                <c:pt idx="4323">
                  <c:v>1109.06</c:v>
                </c:pt>
                <c:pt idx="4324">
                  <c:v>1109.1600000000001</c:v>
                </c:pt>
                <c:pt idx="4325">
                  <c:v>1109.25</c:v>
                </c:pt>
                <c:pt idx="4326">
                  <c:v>1109.31</c:v>
                </c:pt>
                <c:pt idx="4327">
                  <c:v>1109.18</c:v>
                </c:pt>
                <c:pt idx="4328">
                  <c:v>1108.79</c:v>
                </c:pt>
                <c:pt idx="4329">
                  <c:v>1108.53</c:v>
                </c:pt>
                <c:pt idx="4330">
                  <c:v>1108.3499999999999</c:v>
                </c:pt>
                <c:pt idx="4331">
                  <c:v>1108.18</c:v>
                </c:pt>
                <c:pt idx="4332">
                  <c:v>1108.06</c:v>
                </c:pt>
                <c:pt idx="4333">
                  <c:v>1107.98</c:v>
                </c:pt>
                <c:pt idx="4334">
                  <c:v>1107.9100000000001</c:v>
                </c:pt>
                <c:pt idx="4335">
                  <c:v>1107.8599999999999</c:v>
                </c:pt>
                <c:pt idx="4336">
                  <c:v>1107.8699999999999</c:v>
                </c:pt>
                <c:pt idx="4337">
                  <c:v>1107.9000000000001</c:v>
                </c:pt>
                <c:pt idx="4338">
                  <c:v>1107.9000000000001</c:v>
                </c:pt>
                <c:pt idx="4339">
                  <c:v>1107.8699999999999</c:v>
                </c:pt>
                <c:pt idx="4340">
                  <c:v>1107.83</c:v>
                </c:pt>
                <c:pt idx="4341">
                  <c:v>1107.77</c:v>
                </c:pt>
                <c:pt idx="4342">
                  <c:v>1107.72</c:v>
                </c:pt>
                <c:pt idx="4343">
                  <c:v>1107.68</c:v>
                </c:pt>
                <c:pt idx="4344">
                  <c:v>1107.67</c:v>
                </c:pt>
                <c:pt idx="4345">
                  <c:v>1107.68</c:v>
                </c:pt>
                <c:pt idx="4346">
                  <c:v>1107.7</c:v>
                </c:pt>
                <c:pt idx="4347">
                  <c:v>1107.72</c:v>
                </c:pt>
                <c:pt idx="4348">
                  <c:v>1107.69</c:v>
                </c:pt>
                <c:pt idx="4349">
                  <c:v>1107.6199999999999</c:v>
                </c:pt>
                <c:pt idx="4350">
                  <c:v>1107.44</c:v>
                </c:pt>
                <c:pt idx="4351">
                  <c:v>1107.29</c:v>
                </c:pt>
                <c:pt idx="4352">
                  <c:v>1107.17</c:v>
                </c:pt>
                <c:pt idx="4353">
                  <c:v>1107.1099999999999</c:v>
                </c:pt>
                <c:pt idx="4354">
                  <c:v>1107.07</c:v>
                </c:pt>
                <c:pt idx="4355">
                  <c:v>1106.96</c:v>
                </c:pt>
                <c:pt idx="4356">
                  <c:v>1106.8</c:v>
                </c:pt>
                <c:pt idx="4357">
                  <c:v>1106.92</c:v>
                </c:pt>
                <c:pt idx="4358">
                  <c:v>1107.1600000000001</c:v>
                </c:pt>
                <c:pt idx="4359">
                  <c:v>1107.3399999999999</c:v>
                </c:pt>
                <c:pt idx="4360">
                  <c:v>1107.45</c:v>
                </c:pt>
                <c:pt idx="4361">
                  <c:v>1107.54</c:v>
                </c:pt>
                <c:pt idx="4362">
                  <c:v>1107.47</c:v>
                </c:pt>
                <c:pt idx="4363">
                  <c:v>1107.1300000000001</c:v>
                </c:pt>
                <c:pt idx="4364">
                  <c:v>1106.8900000000001</c:v>
                </c:pt>
                <c:pt idx="4365">
                  <c:v>1106.69</c:v>
                </c:pt>
                <c:pt idx="4366">
                  <c:v>1106.52</c:v>
                </c:pt>
                <c:pt idx="4367">
                  <c:v>1106.3900000000001</c:v>
                </c:pt>
                <c:pt idx="4368">
                  <c:v>1106.27</c:v>
                </c:pt>
                <c:pt idx="4369">
                  <c:v>1106.27</c:v>
                </c:pt>
                <c:pt idx="4370">
                  <c:v>1106.3499999999999</c:v>
                </c:pt>
                <c:pt idx="4371">
                  <c:v>1106.3699999999999</c:v>
                </c:pt>
                <c:pt idx="4372">
                  <c:v>1106.4000000000001</c:v>
                </c:pt>
                <c:pt idx="4373">
                  <c:v>1106.43</c:v>
                </c:pt>
                <c:pt idx="4374">
                  <c:v>1106.3699999999999</c:v>
                </c:pt>
                <c:pt idx="4375">
                  <c:v>1106.26</c:v>
                </c:pt>
                <c:pt idx="4376">
                  <c:v>1106.17</c:v>
                </c:pt>
                <c:pt idx="4377">
                  <c:v>1106.0999999999999</c:v>
                </c:pt>
                <c:pt idx="4378">
                  <c:v>1105.98</c:v>
                </c:pt>
                <c:pt idx="4379">
                  <c:v>1105.83</c:v>
                </c:pt>
                <c:pt idx="4380">
                  <c:v>1105.71</c:v>
                </c:pt>
                <c:pt idx="4381">
                  <c:v>1105.6199999999999</c:v>
                </c:pt>
                <c:pt idx="4382">
                  <c:v>1105.52</c:v>
                </c:pt>
                <c:pt idx="4383">
                  <c:v>1105.8399999999999</c:v>
                </c:pt>
                <c:pt idx="4384">
                  <c:v>1106.28</c:v>
                </c:pt>
                <c:pt idx="4385">
                  <c:v>1106.6400000000001</c:v>
                </c:pt>
                <c:pt idx="4386">
                  <c:v>1106.9000000000001</c:v>
                </c:pt>
                <c:pt idx="4387">
                  <c:v>1106.9000000000001</c:v>
                </c:pt>
                <c:pt idx="4388">
                  <c:v>1106.55</c:v>
                </c:pt>
                <c:pt idx="4389">
                  <c:v>1106.26</c:v>
                </c:pt>
                <c:pt idx="4390">
                  <c:v>1106.04</c:v>
                </c:pt>
                <c:pt idx="4391">
                  <c:v>1105.83</c:v>
                </c:pt>
                <c:pt idx="4392">
                  <c:v>1105.78</c:v>
                </c:pt>
                <c:pt idx="4393">
                  <c:v>1105.7</c:v>
                </c:pt>
                <c:pt idx="4394">
                  <c:v>1105.68</c:v>
                </c:pt>
                <c:pt idx="4395">
                  <c:v>1105.6500000000001</c:v>
                </c:pt>
                <c:pt idx="4396">
                  <c:v>1105.6199999999999</c:v>
                </c:pt>
                <c:pt idx="4397">
                  <c:v>1105.58</c:v>
                </c:pt>
                <c:pt idx="4398">
                  <c:v>1105.53</c:v>
                </c:pt>
                <c:pt idx="4399">
                  <c:v>1105.4000000000001</c:v>
                </c:pt>
                <c:pt idx="4400">
                  <c:v>1105.0999999999999</c:v>
                </c:pt>
                <c:pt idx="4401">
                  <c:v>1104.57</c:v>
                </c:pt>
                <c:pt idx="4402">
                  <c:v>1104.28</c:v>
                </c:pt>
                <c:pt idx="4403">
                  <c:v>1104.04</c:v>
                </c:pt>
                <c:pt idx="4404">
                  <c:v>1103.76</c:v>
                </c:pt>
                <c:pt idx="4405">
                  <c:v>1103.55</c:v>
                </c:pt>
                <c:pt idx="4406">
                  <c:v>1103.4000000000001</c:v>
                </c:pt>
                <c:pt idx="4407">
                  <c:v>1103.9000000000001</c:v>
                </c:pt>
                <c:pt idx="4408">
                  <c:v>1104.6500000000001</c:v>
                </c:pt>
                <c:pt idx="4409">
                  <c:v>1105.26</c:v>
                </c:pt>
                <c:pt idx="4410">
                  <c:v>1105.76</c:v>
                </c:pt>
                <c:pt idx="4411">
                  <c:v>1105.75</c:v>
                </c:pt>
                <c:pt idx="4412">
                  <c:v>1105.58</c:v>
                </c:pt>
                <c:pt idx="4413">
                  <c:v>1105.3900000000001</c:v>
                </c:pt>
                <c:pt idx="4414">
                  <c:v>1105.23</c:v>
                </c:pt>
                <c:pt idx="4415">
                  <c:v>1105.1099999999999</c:v>
                </c:pt>
                <c:pt idx="4416">
                  <c:v>1105.06</c:v>
                </c:pt>
                <c:pt idx="4417">
                  <c:v>1104.98</c:v>
                </c:pt>
                <c:pt idx="4418">
                  <c:v>1104.93</c:v>
                </c:pt>
                <c:pt idx="4419">
                  <c:v>1104.8900000000001</c:v>
                </c:pt>
                <c:pt idx="4420">
                  <c:v>1104.8</c:v>
                </c:pt>
                <c:pt idx="4421">
                  <c:v>1104.74</c:v>
                </c:pt>
                <c:pt idx="4422">
                  <c:v>1104.67</c:v>
                </c:pt>
                <c:pt idx="4423">
                  <c:v>1104.69</c:v>
                </c:pt>
                <c:pt idx="4424">
                  <c:v>1104.77</c:v>
                </c:pt>
                <c:pt idx="4425">
                  <c:v>1104.8499999999999</c:v>
                </c:pt>
                <c:pt idx="4426">
                  <c:v>1104.94</c:v>
                </c:pt>
                <c:pt idx="4427">
                  <c:v>1105.05</c:v>
                </c:pt>
                <c:pt idx="4428">
                  <c:v>1105.1400000000001</c:v>
                </c:pt>
                <c:pt idx="4429">
                  <c:v>1105.07</c:v>
                </c:pt>
                <c:pt idx="4430">
                  <c:v>1104.9000000000001</c:v>
                </c:pt>
                <c:pt idx="4431">
                  <c:v>1105.0999999999999</c:v>
                </c:pt>
                <c:pt idx="4432">
                  <c:v>1105.6099999999999</c:v>
                </c:pt>
                <c:pt idx="4433">
                  <c:v>1106.07</c:v>
                </c:pt>
                <c:pt idx="4434">
                  <c:v>1106.44</c:v>
                </c:pt>
                <c:pt idx="4435">
                  <c:v>1106.3800000000001</c:v>
                </c:pt>
                <c:pt idx="4436">
                  <c:v>1105.83</c:v>
                </c:pt>
                <c:pt idx="4437">
                  <c:v>1105.3399999999999</c:v>
                </c:pt>
                <c:pt idx="4438">
                  <c:v>1104.97</c:v>
                </c:pt>
                <c:pt idx="4439">
                  <c:v>1104.77</c:v>
                </c:pt>
                <c:pt idx="4440">
                  <c:v>1104.5899999999999</c:v>
                </c:pt>
                <c:pt idx="4441">
                  <c:v>1104.45</c:v>
                </c:pt>
                <c:pt idx="4442">
                  <c:v>1104.33</c:v>
                </c:pt>
                <c:pt idx="4443">
                  <c:v>1104.2</c:v>
                </c:pt>
                <c:pt idx="4444">
                  <c:v>1104.0999999999999</c:v>
                </c:pt>
                <c:pt idx="4445">
                  <c:v>1103.99</c:v>
                </c:pt>
                <c:pt idx="4446">
                  <c:v>1103.8499999999999</c:v>
                </c:pt>
                <c:pt idx="4447">
                  <c:v>1103.7</c:v>
                </c:pt>
                <c:pt idx="4448">
                  <c:v>1103.6099999999999</c:v>
                </c:pt>
                <c:pt idx="4449">
                  <c:v>1103.54</c:v>
                </c:pt>
                <c:pt idx="4450">
                  <c:v>1103.4100000000001</c:v>
                </c:pt>
                <c:pt idx="4451">
                  <c:v>1103.26</c:v>
                </c:pt>
                <c:pt idx="4452">
                  <c:v>1103.1300000000001</c:v>
                </c:pt>
                <c:pt idx="4453">
                  <c:v>1103.03</c:v>
                </c:pt>
                <c:pt idx="4454">
                  <c:v>1102.8900000000001</c:v>
                </c:pt>
                <c:pt idx="4455">
                  <c:v>1103.32</c:v>
                </c:pt>
                <c:pt idx="4456">
                  <c:v>1104.04</c:v>
                </c:pt>
                <c:pt idx="4457">
                  <c:v>1104.5999999999999</c:v>
                </c:pt>
                <c:pt idx="4458">
                  <c:v>1105.08</c:v>
                </c:pt>
                <c:pt idx="4459">
                  <c:v>1105.1500000000001</c:v>
                </c:pt>
                <c:pt idx="4460">
                  <c:v>1104.83</c:v>
                </c:pt>
                <c:pt idx="4461">
                  <c:v>1104.3900000000001</c:v>
                </c:pt>
                <c:pt idx="4462">
                  <c:v>1104</c:v>
                </c:pt>
                <c:pt idx="4463">
                  <c:v>1103.71</c:v>
                </c:pt>
                <c:pt idx="4464">
                  <c:v>1103.46</c:v>
                </c:pt>
                <c:pt idx="4465">
                  <c:v>1103.27</c:v>
                </c:pt>
                <c:pt idx="4466">
                  <c:v>1103.1400000000001</c:v>
                </c:pt>
                <c:pt idx="4467">
                  <c:v>1103.06</c:v>
                </c:pt>
                <c:pt idx="4468">
                  <c:v>1102.97</c:v>
                </c:pt>
                <c:pt idx="4469">
                  <c:v>1102.9100000000001</c:v>
                </c:pt>
                <c:pt idx="4470">
                  <c:v>1102.8399999999999</c:v>
                </c:pt>
                <c:pt idx="4471">
                  <c:v>1102.73</c:v>
                </c:pt>
                <c:pt idx="4472">
                  <c:v>1102.6500000000001</c:v>
                </c:pt>
                <c:pt idx="4473">
                  <c:v>1102.58</c:v>
                </c:pt>
                <c:pt idx="4474">
                  <c:v>1102.55</c:v>
                </c:pt>
                <c:pt idx="4475">
                  <c:v>1102.52</c:v>
                </c:pt>
                <c:pt idx="4476">
                  <c:v>1102.52</c:v>
                </c:pt>
                <c:pt idx="4477">
                  <c:v>1102.52</c:v>
                </c:pt>
                <c:pt idx="4478">
                  <c:v>1102.51</c:v>
                </c:pt>
                <c:pt idx="4479">
                  <c:v>1103.02</c:v>
                </c:pt>
                <c:pt idx="4480">
                  <c:v>1103.8</c:v>
                </c:pt>
                <c:pt idx="4481">
                  <c:v>1104.3900000000001</c:v>
                </c:pt>
                <c:pt idx="4482">
                  <c:v>1104.9000000000001</c:v>
                </c:pt>
                <c:pt idx="4483">
                  <c:v>1104.94</c:v>
                </c:pt>
                <c:pt idx="4484">
                  <c:v>1104.72</c:v>
                </c:pt>
                <c:pt idx="4485">
                  <c:v>1104.58</c:v>
                </c:pt>
                <c:pt idx="4486">
                  <c:v>1104.22</c:v>
                </c:pt>
                <c:pt idx="4487">
                  <c:v>1103.8900000000001</c:v>
                </c:pt>
                <c:pt idx="4488">
                  <c:v>1103.6500000000001</c:v>
                </c:pt>
                <c:pt idx="4489">
                  <c:v>1103.47</c:v>
                </c:pt>
                <c:pt idx="4490">
                  <c:v>1103.29</c:v>
                </c:pt>
                <c:pt idx="4491">
                  <c:v>1103.1300000000001</c:v>
                </c:pt>
                <c:pt idx="4492">
                  <c:v>1103.02</c:v>
                </c:pt>
                <c:pt idx="4493">
                  <c:v>1102.8900000000001</c:v>
                </c:pt>
                <c:pt idx="4494">
                  <c:v>1102.79</c:v>
                </c:pt>
                <c:pt idx="4495">
                  <c:v>1102.74</c:v>
                </c:pt>
                <c:pt idx="4496">
                  <c:v>1102.69</c:v>
                </c:pt>
                <c:pt idx="4497">
                  <c:v>1102.67</c:v>
                </c:pt>
                <c:pt idx="4498">
                  <c:v>1102.6500000000001</c:v>
                </c:pt>
                <c:pt idx="4499">
                  <c:v>1102.5999999999999</c:v>
                </c:pt>
                <c:pt idx="4500">
                  <c:v>1102.58</c:v>
                </c:pt>
                <c:pt idx="4501">
                  <c:v>1102.5</c:v>
                </c:pt>
                <c:pt idx="4502">
                  <c:v>1102.3800000000001</c:v>
                </c:pt>
                <c:pt idx="4503">
                  <c:v>1102.8399999999999</c:v>
                </c:pt>
                <c:pt idx="4504">
                  <c:v>1103.49</c:v>
                </c:pt>
                <c:pt idx="4505">
                  <c:v>1103.98</c:v>
                </c:pt>
                <c:pt idx="4506">
                  <c:v>1104.3900000000001</c:v>
                </c:pt>
                <c:pt idx="4507">
                  <c:v>1104.44</c:v>
                </c:pt>
                <c:pt idx="4508">
                  <c:v>1104.3599999999999</c:v>
                </c:pt>
                <c:pt idx="4509">
                  <c:v>1104.28</c:v>
                </c:pt>
                <c:pt idx="4510">
                  <c:v>1104.27</c:v>
                </c:pt>
                <c:pt idx="4511">
                  <c:v>1104.17</c:v>
                </c:pt>
                <c:pt idx="4512">
                  <c:v>1103.82</c:v>
                </c:pt>
                <c:pt idx="4513">
                  <c:v>1103.54</c:v>
                </c:pt>
                <c:pt idx="4514">
                  <c:v>1103.28</c:v>
                </c:pt>
                <c:pt idx="4515">
                  <c:v>1103.1099999999999</c:v>
                </c:pt>
                <c:pt idx="4516">
                  <c:v>1102.95</c:v>
                </c:pt>
                <c:pt idx="4517">
                  <c:v>1102.8399999999999</c:v>
                </c:pt>
                <c:pt idx="4518">
                  <c:v>1102.73</c:v>
                </c:pt>
                <c:pt idx="4519">
                  <c:v>1102.5</c:v>
                </c:pt>
                <c:pt idx="4520">
                  <c:v>1102.24</c:v>
                </c:pt>
                <c:pt idx="4521">
                  <c:v>1102.02</c:v>
                </c:pt>
                <c:pt idx="4522">
                  <c:v>1102.03</c:v>
                </c:pt>
                <c:pt idx="4523">
                  <c:v>1102.07</c:v>
                </c:pt>
                <c:pt idx="4524">
                  <c:v>1102.17</c:v>
                </c:pt>
                <c:pt idx="4525">
                  <c:v>1102.24</c:v>
                </c:pt>
                <c:pt idx="4526">
                  <c:v>1102.5899999999999</c:v>
                </c:pt>
                <c:pt idx="4527">
                  <c:v>1103.27</c:v>
                </c:pt>
                <c:pt idx="4528">
                  <c:v>1103.99</c:v>
                </c:pt>
                <c:pt idx="4529">
                  <c:v>1104.56</c:v>
                </c:pt>
                <c:pt idx="4530">
                  <c:v>1105.0899999999999</c:v>
                </c:pt>
                <c:pt idx="4531">
                  <c:v>1105.46</c:v>
                </c:pt>
                <c:pt idx="4532">
                  <c:v>1105.3900000000001</c:v>
                </c:pt>
                <c:pt idx="4533">
                  <c:v>1105.29</c:v>
                </c:pt>
                <c:pt idx="4534">
                  <c:v>1105.24</c:v>
                </c:pt>
                <c:pt idx="4535">
                  <c:v>1105.22</c:v>
                </c:pt>
                <c:pt idx="4536">
                  <c:v>1105.2</c:v>
                </c:pt>
                <c:pt idx="4537">
                  <c:v>1105.22</c:v>
                </c:pt>
                <c:pt idx="4538">
                  <c:v>1105.2</c:v>
                </c:pt>
                <c:pt idx="4539">
                  <c:v>1105.21</c:v>
                </c:pt>
                <c:pt idx="4540">
                  <c:v>1105.21</c:v>
                </c:pt>
                <c:pt idx="4541">
                  <c:v>1105.22</c:v>
                </c:pt>
                <c:pt idx="4542">
                  <c:v>1105.22</c:v>
                </c:pt>
                <c:pt idx="4543">
                  <c:v>1105.22</c:v>
                </c:pt>
                <c:pt idx="4544">
                  <c:v>1105.22</c:v>
                </c:pt>
                <c:pt idx="4545">
                  <c:v>1105.2</c:v>
                </c:pt>
                <c:pt idx="4546">
                  <c:v>1105.19</c:v>
                </c:pt>
                <c:pt idx="4547">
                  <c:v>1105.19</c:v>
                </c:pt>
                <c:pt idx="4548">
                  <c:v>1105.23</c:v>
                </c:pt>
                <c:pt idx="4549">
                  <c:v>1105.3399999999999</c:v>
                </c:pt>
                <c:pt idx="4550">
                  <c:v>1105.43</c:v>
                </c:pt>
                <c:pt idx="4551">
                  <c:v>1105.43</c:v>
                </c:pt>
                <c:pt idx="4552">
                  <c:v>1105.43</c:v>
                </c:pt>
                <c:pt idx="4553">
                  <c:v>1105.42</c:v>
                </c:pt>
                <c:pt idx="4554">
                  <c:v>1105.43</c:v>
                </c:pt>
                <c:pt idx="4555">
                  <c:v>1105.44</c:v>
                </c:pt>
                <c:pt idx="4556">
                  <c:v>1105.47</c:v>
                </c:pt>
                <c:pt idx="4557">
                  <c:v>1105.49</c:v>
                </c:pt>
                <c:pt idx="4558">
                  <c:v>1105.51</c:v>
                </c:pt>
                <c:pt idx="4559">
                  <c:v>1105.54</c:v>
                </c:pt>
                <c:pt idx="4560">
                  <c:v>1105.56</c:v>
                </c:pt>
                <c:pt idx="4561">
                  <c:v>1105.5899999999999</c:v>
                </c:pt>
                <c:pt idx="4562">
                  <c:v>1105.5999999999999</c:v>
                </c:pt>
                <c:pt idx="4563">
                  <c:v>1105.6199999999999</c:v>
                </c:pt>
                <c:pt idx="4564">
                  <c:v>1105.6600000000001</c:v>
                </c:pt>
                <c:pt idx="4565">
                  <c:v>1105.68</c:v>
                </c:pt>
                <c:pt idx="4566">
                  <c:v>1105.3800000000001</c:v>
                </c:pt>
                <c:pt idx="4567">
                  <c:v>1104.8800000000001</c:v>
                </c:pt>
                <c:pt idx="4568">
                  <c:v>1104.4100000000001</c:v>
                </c:pt>
                <c:pt idx="4569">
                  <c:v>1104.06</c:v>
                </c:pt>
                <c:pt idx="4570">
                  <c:v>1103.79</c:v>
                </c:pt>
                <c:pt idx="4571">
                  <c:v>1103.6400000000001</c:v>
                </c:pt>
                <c:pt idx="4572">
                  <c:v>1103.44</c:v>
                </c:pt>
                <c:pt idx="4573">
                  <c:v>1103.29</c:v>
                </c:pt>
                <c:pt idx="4574">
                  <c:v>1103.1500000000001</c:v>
                </c:pt>
                <c:pt idx="4575">
                  <c:v>1103.05</c:v>
                </c:pt>
                <c:pt idx="4576">
                  <c:v>1102.99</c:v>
                </c:pt>
                <c:pt idx="4577">
                  <c:v>1102.95</c:v>
                </c:pt>
                <c:pt idx="4578">
                  <c:v>1102.8900000000001</c:v>
                </c:pt>
                <c:pt idx="4579">
                  <c:v>1102.8</c:v>
                </c:pt>
                <c:pt idx="4580">
                  <c:v>1102.73</c:v>
                </c:pt>
                <c:pt idx="4581">
                  <c:v>1102.7</c:v>
                </c:pt>
                <c:pt idx="4582">
                  <c:v>1102.67</c:v>
                </c:pt>
                <c:pt idx="4583">
                  <c:v>1102.6199999999999</c:v>
                </c:pt>
                <c:pt idx="4584">
                  <c:v>1102.69</c:v>
                </c:pt>
                <c:pt idx="4585">
                  <c:v>1103.03</c:v>
                </c:pt>
                <c:pt idx="4586">
                  <c:v>1103.29</c:v>
                </c:pt>
                <c:pt idx="4587">
                  <c:v>1103.5</c:v>
                </c:pt>
                <c:pt idx="4588">
                  <c:v>1103.6400000000001</c:v>
                </c:pt>
                <c:pt idx="4589">
                  <c:v>1103.74</c:v>
                </c:pt>
                <c:pt idx="4590">
                  <c:v>1103.45</c:v>
                </c:pt>
                <c:pt idx="4591">
                  <c:v>1103.17</c:v>
                </c:pt>
                <c:pt idx="4592">
                  <c:v>1103.29</c:v>
                </c:pt>
                <c:pt idx="4593">
                  <c:v>1103.43</c:v>
                </c:pt>
                <c:pt idx="4594">
                  <c:v>1103.56</c:v>
                </c:pt>
                <c:pt idx="4595">
                  <c:v>1103.58</c:v>
                </c:pt>
                <c:pt idx="4596">
                  <c:v>1103.5899999999999</c:v>
                </c:pt>
                <c:pt idx="4597">
                  <c:v>1103.57</c:v>
                </c:pt>
                <c:pt idx="4598">
                  <c:v>1103.54</c:v>
                </c:pt>
                <c:pt idx="4599">
                  <c:v>1103.54</c:v>
                </c:pt>
                <c:pt idx="4600">
                  <c:v>1103.29</c:v>
                </c:pt>
                <c:pt idx="4601">
                  <c:v>1103.02</c:v>
                </c:pt>
                <c:pt idx="4602">
                  <c:v>1102.8</c:v>
                </c:pt>
                <c:pt idx="4603">
                  <c:v>1102.6199999999999</c:v>
                </c:pt>
                <c:pt idx="4604">
                  <c:v>1102.49</c:v>
                </c:pt>
                <c:pt idx="4605">
                  <c:v>1102.3599999999999</c:v>
                </c:pt>
                <c:pt idx="4606">
                  <c:v>1102.5899999999999</c:v>
                </c:pt>
                <c:pt idx="4607">
                  <c:v>1102.8399999999999</c:v>
                </c:pt>
                <c:pt idx="4608">
                  <c:v>1103.01</c:v>
                </c:pt>
                <c:pt idx="4609">
                  <c:v>1103.1300000000001</c:v>
                </c:pt>
                <c:pt idx="4610">
                  <c:v>1103.22</c:v>
                </c:pt>
                <c:pt idx="4611">
                  <c:v>1103.31</c:v>
                </c:pt>
                <c:pt idx="4612">
                  <c:v>1103.3900000000001</c:v>
                </c:pt>
                <c:pt idx="4613">
                  <c:v>1103.52</c:v>
                </c:pt>
                <c:pt idx="4614">
                  <c:v>1103.68</c:v>
                </c:pt>
                <c:pt idx="4615">
                  <c:v>1103.44</c:v>
                </c:pt>
                <c:pt idx="4616">
                  <c:v>1103.23</c:v>
                </c:pt>
                <c:pt idx="4617">
                  <c:v>1103.08</c:v>
                </c:pt>
                <c:pt idx="4618">
                  <c:v>1102.99</c:v>
                </c:pt>
                <c:pt idx="4619">
                  <c:v>1102.8900000000001</c:v>
                </c:pt>
                <c:pt idx="4620">
                  <c:v>1102.82</c:v>
                </c:pt>
                <c:pt idx="4621">
                  <c:v>1102.69</c:v>
                </c:pt>
                <c:pt idx="4622">
                  <c:v>1102.5999999999999</c:v>
                </c:pt>
                <c:pt idx="4623">
                  <c:v>1102.54</c:v>
                </c:pt>
                <c:pt idx="4624">
                  <c:v>1102.53</c:v>
                </c:pt>
                <c:pt idx="4625">
                  <c:v>1102.75</c:v>
                </c:pt>
                <c:pt idx="4626">
                  <c:v>1103</c:v>
                </c:pt>
                <c:pt idx="4627">
                  <c:v>1103.18</c:v>
                </c:pt>
                <c:pt idx="4628">
                  <c:v>1103.32</c:v>
                </c:pt>
                <c:pt idx="4629">
                  <c:v>1103.3900000000001</c:v>
                </c:pt>
                <c:pt idx="4630">
                  <c:v>1103.44</c:v>
                </c:pt>
                <c:pt idx="4631">
                  <c:v>1103.46</c:v>
                </c:pt>
                <c:pt idx="4632">
                  <c:v>1103.68</c:v>
                </c:pt>
                <c:pt idx="4633">
                  <c:v>1103.95</c:v>
                </c:pt>
                <c:pt idx="4634">
                  <c:v>1104.1300000000001</c:v>
                </c:pt>
                <c:pt idx="4635">
                  <c:v>1104.3</c:v>
                </c:pt>
                <c:pt idx="4636">
                  <c:v>1104.46</c:v>
                </c:pt>
                <c:pt idx="4637">
                  <c:v>1104.5899999999999</c:v>
                </c:pt>
                <c:pt idx="4638">
                  <c:v>1104.73</c:v>
                </c:pt>
                <c:pt idx="4639">
                  <c:v>1104.81</c:v>
                </c:pt>
                <c:pt idx="4640">
                  <c:v>1104.58</c:v>
                </c:pt>
                <c:pt idx="4641">
                  <c:v>1104.3499999999999</c:v>
                </c:pt>
                <c:pt idx="4642">
                  <c:v>1104.18</c:v>
                </c:pt>
                <c:pt idx="4643">
                  <c:v>1104.19</c:v>
                </c:pt>
                <c:pt idx="4644">
                  <c:v>1104.26</c:v>
                </c:pt>
                <c:pt idx="4645">
                  <c:v>1104.31</c:v>
                </c:pt>
                <c:pt idx="4646">
                  <c:v>1104.3599999999999</c:v>
                </c:pt>
                <c:pt idx="4647">
                  <c:v>1104.4100000000001</c:v>
                </c:pt>
                <c:pt idx="4648">
                  <c:v>1104.45</c:v>
                </c:pt>
                <c:pt idx="4649">
                  <c:v>1104.49</c:v>
                </c:pt>
                <c:pt idx="4650">
                  <c:v>1104.53</c:v>
                </c:pt>
                <c:pt idx="4651">
                  <c:v>1104.57</c:v>
                </c:pt>
                <c:pt idx="4652">
                  <c:v>1104.5899999999999</c:v>
                </c:pt>
                <c:pt idx="4653">
                  <c:v>1104.6199999999999</c:v>
                </c:pt>
                <c:pt idx="4654">
                  <c:v>1104.6400000000001</c:v>
                </c:pt>
                <c:pt idx="4655">
                  <c:v>1104.6600000000001</c:v>
                </c:pt>
                <c:pt idx="4656">
                  <c:v>1104.67</c:v>
                </c:pt>
                <c:pt idx="4657">
                  <c:v>1104.72</c:v>
                </c:pt>
                <c:pt idx="4658">
                  <c:v>1104.7</c:v>
                </c:pt>
                <c:pt idx="4659">
                  <c:v>1104.74</c:v>
                </c:pt>
                <c:pt idx="4660">
                  <c:v>1104.77</c:v>
                </c:pt>
                <c:pt idx="4661">
                  <c:v>1104.81</c:v>
                </c:pt>
                <c:pt idx="4662">
                  <c:v>1104.8499999999999</c:v>
                </c:pt>
                <c:pt idx="4663">
                  <c:v>1104.8800000000001</c:v>
                </c:pt>
                <c:pt idx="4664">
                  <c:v>1104.9000000000001</c:v>
                </c:pt>
                <c:pt idx="4665">
                  <c:v>1104.96</c:v>
                </c:pt>
                <c:pt idx="4666">
                  <c:v>1104.99</c:v>
                </c:pt>
                <c:pt idx="4667">
                  <c:v>1105.03</c:v>
                </c:pt>
                <c:pt idx="4668">
                  <c:v>1105.08</c:v>
                </c:pt>
                <c:pt idx="4669">
                  <c:v>1105.1099999999999</c:v>
                </c:pt>
                <c:pt idx="4670">
                  <c:v>1105.1500000000001</c:v>
                </c:pt>
                <c:pt idx="4671">
                  <c:v>1105.19</c:v>
                </c:pt>
                <c:pt idx="4672">
                  <c:v>1105.22</c:v>
                </c:pt>
                <c:pt idx="4673">
                  <c:v>1105.23</c:v>
                </c:pt>
                <c:pt idx="4674">
                  <c:v>1105.27</c:v>
                </c:pt>
                <c:pt idx="4675">
                  <c:v>1105.25</c:v>
                </c:pt>
                <c:pt idx="4676">
                  <c:v>1105.26</c:v>
                </c:pt>
                <c:pt idx="4677">
                  <c:v>1105.25</c:v>
                </c:pt>
                <c:pt idx="4678">
                  <c:v>1105.22</c:v>
                </c:pt>
                <c:pt idx="4679">
                  <c:v>1105.19</c:v>
                </c:pt>
                <c:pt idx="4680">
                  <c:v>1105.1600000000001</c:v>
                </c:pt>
                <c:pt idx="4681">
                  <c:v>1105.1300000000001</c:v>
                </c:pt>
                <c:pt idx="4682">
                  <c:v>1105.0899999999999</c:v>
                </c:pt>
                <c:pt idx="4683">
                  <c:v>1105.04</c:v>
                </c:pt>
                <c:pt idx="4684">
                  <c:v>1104.99</c:v>
                </c:pt>
                <c:pt idx="4685">
                  <c:v>1104.92</c:v>
                </c:pt>
                <c:pt idx="4686">
                  <c:v>1104.45</c:v>
                </c:pt>
                <c:pt idx="4687">
                  <c:v>1104</c:v>
                </c:pt>
                <c:pt idx="4688">
                  <c:v>1103.6300000000001</c:v>
                </c:pt>
                <c:pt idx="4689">
                  <c:v>1103.3</c:v>
                </c:pt>
                <c:pt idx="4690">
                  <c:v>1103.07</c:v>
                </c:pt>
                <c:pt idx="4691">
                  <c:v>1102.8399999999999</c:v>
                </c:pt>
                <c:pt idx="4692">
                  <c:v>1102.71</c:v>
                </c:pt>
                <c:pt idx="4693">
                  <c:v>1102.6099999999999</c:v>
                </c:pt>
                <c:pt idx="4694">
                  <c:v>1102.53</c:v>
                </c:pt>
                <c:pt idx="4695">
                  <c:v>1102.43</c:v>
                </c:pt>
                <c:pt idx="4696">
                  <c:v>1102.33</c:v>
                </c:pt>
                <c:pt idx="4697">
                  <c:v>1102.25</c:v>
                </c:pt>
                <c:pt idx="4698">
                  <c:v>1102.18</c:v>
                </c:pt>
                <c:pt idx="4699">
                  <c:v>1102.1199999999999</c:v>
                </c:pt>
                <c:pt idx="4700">
                  <c:v>1102.08</c:v>
                </c:pt>
                <c:pt idx="4701">
                  <c:v>1102.04</c:v>
                </c:pt>
                <c:pt idx="4702">
                  <c:v>1101.99</c:v>
                </c:pt>
                <c:pt idx="4703">
                  <c:v>1101.98</c:v>
                </c:pt>
                <c:pt idx="4704">
                  <c:v>1101.92</c:v>
                </c:pt>
                <c:pt idx="4705">
                  <c:v>1101.8499999999999</c:v>
                </c:pt>
                <c:pt idx="4706">
                  <c:v>1101.79</c:v>
                </c:pt>
                <c:pt idx="4707">
                  <c:v>1101.69</c:v>
                </c:pt>
                <c:pt idx="4708">
                  <c:v>1101.5899999999999</c:v>
                </c:pt>
                <c:pt idx="4709">
                  <c:v>1101.52</c:v>
                </c:pt>
                <c:pt idx="4710">
                  <c:v>1101.49</c:v>
                </c:pt>
                <c:pt idx="4711">
                  <c:v>1101.72</c:v>
                </c:pt>
                <c:pt idx="4712">
                  <c:v>1101.8800000000001</c:v>
                </c:pt>
                <c:pt idx="4713">
                  <c:v>1101.96</c:v>
                </c:pt>
                <c:pt idx="4714">
                  <c:v>1102.01</c:v>
                </c:pt>
                <c:pt idx="4715">
                  <c:v>1101.8699999999999</c:v>
                </c:pt>
                <c:pt idx="4716">
                  <c:v>1101.54</c:v>
                </c:pt>
                <c:pt idx="4717">
                  <c:v>1101.27</c:v>
                </c:pt>
                <c:pt idx="4718">
                  <c:v>1101.1400000000001</c:v>
                </c:pt>
                <c:pt idx="4719">
                  <c:v>1101.3399999999999</c:v>
                </c:pt>
                <c:pt idx="4720">
                  <c:v>1101.72</c:v>
                </c:pt>
                <c:pt idx="4721">
                  <c:v>1102.05</c:v>
                </c:pt>
                <c:pt idx="4722">
                  <c:v>1102.33</c:v>
                </c:pt>
                <c:pt idx="4723">
                  <c:v>1102.46</c:v>
                </c:pt>
                <c:pt idx="4724">
                  <c:v>1102.23</c:v>
                </c:pt>
                <c:pt idx="4725">
                  <c:v>1101.8499999999999</c:v>
                </c:pt>
                <c:pt idx="4726">
                  <c:v>1101.5</c:v>
                </c:pt>
                <c:pt idx="4727">
                  <c:v>1101.21</c:v>
                </c:pt>
                <c:pt idx="4728">
                  <c:v>1101.04</c:v>
                </c:pt>
                <c:pt idx="4729">
                  <c:v>1100.9000000000001</c:v>
                </c:pt>
                <c:pt idx="4730">
                  <c:v>1100.83</c:v>
                </c:pt>
                <c:pt idx="4731">
                  <c:v>1100.76</c:v>
                </c:pt>
                <c:pt idx="4732">
                  <c:v>1100.72</c:v>
                </c:pt>
                <c:pt idx="4733">
                  <c:v>1100.6300000000001</c:v>
                </c:pt>
                <c:pt idx="4734">
                  <c:v>1100.45</c:v>
                </c:pt>
                <c:pt idx="4735">
                  <c:v>1100.3</c:v>
                </c:pt>
                <c:pt idx="4736">
                  <c:v>1100.17</c:v>
                </c:pt>
                <c:pt idx="4737">
                  <c:v>1100.04</c:v>
                </c:pt>
                <c:pt idx="4738">
                  <c:v>1099.96</c:v>
                </c:pt>
                <c:pt idx="4739">
                  <c:v>1099.9100000000001</c:v>
                </c:pt>
                <c:pt idx="4740">
                  <c:v>1099.8499999999999</c:v>
                </c:pt>
                <c:pt idx="4741">
                  <c:v>1099.81</c:v>
                </c:pt>
                <c:pt idx="4742">
                  <c:v>1100.07</c:v>
                </c:pt>
                <c:pt idx="4743">
                  <c:v>1100.55</c:v>
                </c:pt>
                <c:pt idx="4744">
                  <c:v>1100.94</c:v>
                </c:pt>
                <c:pt idx="4745">
                  <c:v>1101.28</c:v>
                </c:pt>
                <c:pt idx="4746">
                  <c:v>1101.45</c:v>
                </c:pt>
                <c:pt idx="4747">
                  <c:v>1101.32</c:v>
                </c:pt>
                <c:pt idx="4748">
                  <c:v>1101.04</c:v>
                </c:pt>
                <c:pt idx="4749">
                  <c:v>1100.77</c:v>
                </c:pt>
                <c:pt idx="4750">
                  <c:v>1100.57</c:v>
                </c:pt>
                <c:pt idx="4751">
                  <c:v>1100.3800000000001</c:v>
                </c:pt>
                <c:pt idx="4752">
                  <c:v>1100.25</c:v>
                </c:pt>
                <c:pt idx="4753">
                  <c:v>1100.1300000000001</c:v>
                </c:pt>
                <c:pt idx="4754">
                  <c:v>1100.04</c:v>
                </c:pt>
                <c:pt idx="4755">
                  <c:v>1099.96</c:v>
                </c:pt>
                <c:pt idx="4756">
                  <c:v>1099.9000000000001</c:v>
                </c:pt>
                <c:pt idx="4757">
                  <c:v>1099.8499999999999</c:v>
                </c:pt>
                <c:pt idx="4758">
                  <c:v>1099.8699999999999</c:v>
                </c:pt>
                <c:pt idx="4759">
                  <c:v>1100.1400000000001</c:v>
                </c:pt>
                <c:pt idx="4760">
                  <c:v>1100.45</c:v>
                </c:pt>
                <c:pt idx="4761">
                  <c:v>1100.52</c:v>
                </c:pt>
                <c:pt idx="4762">
                  <c:v>1100.53</c:v>
                </c:pt>
                <c:pt idx="4763">
                  <c:v>1100.69</c:v>
                </c:pt>
                <c:pt idx="4764">
                  <c:v>1101.01</c:v>
                </c:pt>
                <c:pt idx="4765">
                  <c:v>1101.26</c:v>
                </c:pt>
                <c:pt idx="4766">
                  <c:v>1101.5</c:v>
                </c:pt>
                <c:pt idx="4767">
                  <c:v>1101.77</c:v>
                </c:pt>
                <c:pt idx="4768">
                  <c:v>1102.01</c:v>
                </c:pt>
                <c:pt idx="4769">
                  <c:v>1102.24</c:v>
                </c:pt>
                <c:pt idx="4770">
                  <c:v>1102.43</c:v>
                </c:pt>
                <c:pt idx="4771">
                  <c:v>1102.47</c:v>
                </c:pt>
                <c:pt idx="4772">
                  <c:v>1102.19</c:v>
                </c:pt>
                <c:pt idx="4773">
                  <c:v>1101.96</c:v>
                </c:pt>
                <c:pt idx="4774">
                  <c:v>1101.77</c:v>
                </c:pt>
                <c:pt idx="4775">
                  <c:v>1101.56</c:v>
                </c:pt>
                <c:pt idx="4776">
                  <c:v>1101.3900000000001</c:v>
                </c:pt>
                <c:pt idx="4777">
                  <c:v>1101.28</c:v>
                </c:pt>
                <c:pt idx="4778">
                  <c:v>1101.1600000000001</c:v>
                </c:pt>
                <c:pt idx="4779">
                  <c:v>1101.06</c:v>
                </c:pt>
                <c:pt idx="4780">
                  <c:v>1101.01</c:v>
                </c:pt>
                <c:pt idx="4781">
                  <c:v>1100.8800000000001</c:v>
                </c:pt>
                <c:pt idx="4782">
                  <c:v>1100.73</c:v>
                </c:pt>
                <c:pt idx="4783">
                  <c:v>1100.55</c:v>
                </c:pt>
                <c:pt idx="4784">
                  <c:v>1100.3900000000001</c:v>
                </c:pt>
                <c:pt idx="4785">
                  <c:v>1100.23</c:v>
                </c:pt>
                <c:pt idx="4786">
                  <c:v>1100.1300000000001</c:v>
                </c:pt>
                <c:pt idx="4787">
                  <c:v>1100.05</c:v>
                </c:pt>
                <c:pt idx="4788">
                  <c:v>1099.96</c:v>
                </c:pt>
                <c:pt idx="4789">
                  <c:v>1099.92</c:v>
                </c:pt>
                <c:pt idx="4790">
                  <c:v>1099.8699999999999</c:v>
                </c:pt>
                <c:pt idx="4791">
                  <c:v>1099.83</c:v>
                </c:pt>
                <c:pt idx="4792">
                  <c:v>1099.74</c:v>
                </c:pt>
                <c:pt idx="4793">
                  <c:v>1099.68</c:v>
                </c:pt>
                <c:pt idx="4794">
                  <c:v>1099.6199999999999</c:v>
                </c:pt>
                <c:pt idx="4795">
                  <c:v>1099.55</c:v>
                </c:pt>
                <c:pt idx="4796">
                  <c:v>1099.5</c:v>
                </c:pt>
                <c:pt idx="4797">
                  <c:v>1099.55</c:v>
                </c:pt>
                <c:pt idx="4798">
                  <c:v>1099.6199999999999</c:v>
                </c:pt>
                <c:pt idx="4799">
                  <c:v>1099.69</c:v>
                </c:pt>
                <c:pt idx="4800">
                  <c:v>1099.72</c:v>
                </c:pt>
                <c:pt idx="4801">
                  <c:v>1099.73</c:v>
                </c:pt>
                <c:pt idx="4802">
                  <c:v>1099.76</c:v>
                </c:pt>
                <c:pt idx="4803">
                  <c:v>1099.75</c:v>
                </c:pt>
                <c:pt idx="4804">
                  <c:v>1099.8</c:v>
                </c:pt>
                <c:pt idx="4805">
                  <c:v>1099.83</c:v>
                </c:pt>
                <c:pt idx="4806">
                  <c:v>1099.8699999999999</c:v>
                </c:pt>
                <c:pt idx="4807">
                  <c:v>1099.82</c:v>
                </c:pt>
                <c:pt idx="4808">
                  <c:v>1099.72</c:v>
                </c:pt>
                <c:pt idx="4809">
                  <c:v>1099.6300000000001</c:v>
                </c:pt>
                <c:pt idx="4810">
                  <c:v>1099.54</c:v>
                </c:pt>
                <c:pt idx="4811">
                  <c:v>1099.46</c:v>
                </c:pt>
                <c:pt idx="4812">
                  <c:v>1099.44</c:v>
                </c:pt>
                <c:pt idx="4813">
                  <c:v>1099.44</c:v>
                </c:pt>
                <c:pt idx="4814">
                  <c:v>1099.3599999999999</c:v>
                </c:pt>
                <c:pt idx="4815">
                  <c:v>1099.33</c:v>
                </c:pt>
                <c:pt idx="4816">
                  <c:v>1099.29</c:v>
                </c:pt>
                <c:pt idx="4817">
                  <c:v>1099.25</c:v>
                </c:pt>
                <c:pt idx="4818">
                  <c:v>1099.23</c:v>
                </c:pt>
                <c:pt idx="4819">
                  <c:v>1099.23</c:v>
                </c:pt>
                <c:pt idx="4820">
                  <c:v>1099.2</c:v>
                </c:pt>
                <c:pt idx="4821">
                  <c:v>1099.22</c:v>
                </c:pt>
                <c:pt idx="4822">
                  <c:v>1099.23</c:v>
                </c:pt>
                <c:pt idx="4823">
                  <c:v>1099.26</c:v>
                </c:pt>
                <c:pt idx="4824">
                  <c:v>1099.24</c:v>
                </c:pt>
                <c:pt idx="4825">
                  <c:v>1099.22</c:v>
                </c:pt>
                <c:pt idx="4826">
                  <c:v>1099.22</c:v>
                </c:pt>
                <c:pt idx="4827">
                  <c:v>1099.3</c:v>
                </c:pt>
                <c:pt idx="4828">
                  <c:v>1099.4100000000001</c:v>
                </c:pt>
                <c:pt idx="4829">
                  <c:v>1099.47</c:v>
                </c:pt>
                <c:pt idx="4830">
                  <c:v>1099.53</c:v>
                </c:pt>
                <c:pt idx="4831">
                  <c:v>1099.52</c:v>
                </c:pt>
                <c:pt idx="4832">
                  <c:v>1099.48</c:v>
                </c:pt>
                <c:pt idx="4833">
                  <c:v>1099.6500000000001</c:v>
                </c:pt>
                <c:pt idx="4834">
                  <c:v>1099.8499999999999</c:v>
                </c:pt>
                <c:pt idx="4835">
                  <c:v>1100.04</c:v>
                </c:pt>
                <c:pt idx="4836">
                  <c:v>1100.23</c:v>
                </c:pt>
                <c:pt idx="4837">
                  <c:v>1100.3900000000001</c:v>
                </c:pt>
                <c:pt idx="4838">
                  <c:v>1100.55</c:v>
                </c:pt>
                <c:pt idx="4839">
                  <c:v>1100.68</c:v>
                </c:pt>
                <c:pt idx="4840">
                  <c:v>1100.82</c:v>
                </c:pt>
                <c:pt idx="4841">
                  <c:v>1100.9100000000001</c:v>
                </c:pt>
                <c:pt idx="4842">
                  <c:v>1100.95</c:v>
                </c:pt>
                <c:pt idx="4843">
                  <c:v>1100.97</c:v>
                </c:pt>
                <c:pt idx="4844">
                  <c:v>1100.95</c:v>
                </c:pt>
                <c:pt idx="4845">
                  <c:v>1100.94</c:v>
                </c:pt>
                <c:pt idx="4846">
                  <c:v>1100.95</c:v>
                </c:pt>
                <c:pt idx="4847">
                  <c:v>1100.94</c:v>
                </c:pt>
                <c:pt idx="4848">
                  <c:v>1100.94</c:v>
                </c:pt>
                <c:pt idx="4849">
                  <c:v>1100.9000000000001</c:v>
                </c:pt>
                <c:pt idx="4850">
                  <c:v>1100.8699999999999</c:v>
                </c:pt>
                <c:pt idx="4851">
                  <c:v>1100.8499999999999</c:v>
                </c:pt>
                <c:pt idx="4852">
                  <c:v>1100.82</c:v>
                </c:pt>
                <c:pt idx="4853">
                  <c:v>1100.81</c:v>
                </c:pt>
                <c:pt idx="4854">
                  <c:v>1100.81</c:v>
                </c:pt>
                <c:pt idx="4855">
                  <c:v>1100.82</c:v>
                </c:pt>
                <c:pt idx="4856">
                  <c:v>1100.82</c:v>
                </c:pt>
                <c:pt idx="4857">
                  <c:v>1100.8</c:v>
                </c:pt>
                <c:pt idx="4858">
                  <c:v>1100.78</c:v>
                </c:pt>
                <c:pt idx="4859">
                  <c:v>1100.76</c:v>
                </c:pt>
                <c:pt idx="4860">
                  <c:v>1100.78</c:v>
                </c:pt>
                <c:pt idx="4861">
                  <c:v>1100.78</c:v>
                </c:pt>
                <c:pt idx="4862">
                  <c:v>1100.75</c:v>
                </c:pt>
                <c:pt idx="4863">
                  <c:v>1100.6600000000001</c:v>
                </c:pt>
                <c:pt idx="4864">
                  <c:v>1100.57</c:v>
                </c:pt>
                <c:pt idx="4865">
                  <c:v>1100.48</c:v>
                </c:pt>
                <c:pt idx="4866">
                  <c:v>1100.79</c:v>
                </c:pt>
                <c:pt idx="4867">
                  <c:v>1101.04</c:v>
                </c:pt>
                <c:pt idx="4868">
                  <c:v>1101.25</c:v>
                </c:pt>
                <c:pt idx="4869">
                  <c:v>1101.4000000000001</c:v>
                </c:pt>
                <c:pt idx="4870">
                  <c:v>1101.5</c:v>
                </c:pt>
                <c:pt idx="4871">
                  <c:v>1101.6300000000001</c:v>
                </c:pt>
                <c:pt idx="4872">
                  <c:v>1101.72</c:v>
                </c:pt>
                <c:pt idx="4873">
                  <c:v>1101.8900000000001</c:v>
                </c:pt>
                <c:pt idx="4874">
                  <c:v>1102.0899999999999</c:v>
                </c:pt>
                <c:pt idx="4875">
                  <c:v>1102.24</c:v>
                </c:pt>
                <c:pt idx="4876">
                  <c:v>1102.3900000000001</c:v>
                </c:pt>
                <c:pt idx="4877">
                  <c:v>1102.48</c:v>
                </c:pt>
                <c:pt idx="4878">
                  <c:v>1102.47</c:v>
                </c:pt>
                <c:pt idx="4879">
                  <c:v>1102.48</c:v>
                </c:pt>
                <c:pt idx="4880">
                  <c:v>1102.5</c:v>
                </c:pt>
                <c:pt idx="4881">
                  <c:v>1102.51</c:v>
                </c:pt>
                <c:pt idx="4882">
                  <c:v>1102.53</c:v>
                </c:pt>
                <c:pt idx="4883">
                  <c:v>1102.3800000000001</c:v>
                </c:pt>
                <c:pt idx="4884">
                  <c:v>1101.96</c:v>
                </c:pt>
                <c:pt idx="4885">
                  <c:v>1101.6400000000001</c:v>
                </c:pt>
                <c:pt idx="4886">
                  <c:v>1101.3699999999999</c:v>
                </c:pt>
                <c:pt idx="4887">
                  <c:v>1101.1400000000001</c:v>
                </c:pt>
                <c:pt idx="4888">
                  <c:v>1100.94</c:v>
                </c:pt>
                <c:pt idx="4889">
                  <c:v>1100.77</c:v>
                </c:pt>
                <c:pt idx="4890">
                  <c:v>1100.6300000000001</c:v>
                </c:pt>
                <c:pt idx="4891">
                  <c:v>1100.54</c:v>
                </c:pt>
                <c:pt idx="4892">
                  <c:v>1100.44</c:v>
                </c:pt>
                <c:pt idx="4893">
                  <c:v>1100.3599999999999</c:v>
                </c:pt>
                <c:pt idx="4894">
                  <c:v>1100.26</c:v>
                </c:pt>
                <c:pt idx="4895">
                  <c:v>1100.17</c:v>
                </c:pt>
                <c:pt idx="4896">
                  <c:v>1100.07</c:v>
                </c:pt>
                <c:pt idx="4897">
                  <c:v>1100.07</c:v>
                </c:pt>
                <c:pt idx="4898">
                  <c:v>1100.1400000000001</c:v>
                </c:pt>
                <c:pt idx="4899">
                  <c:v>1100.22</c:v>
                </c:pt>
                <c:pt idx="4900">
                  <c:v>1100.3</c:v>
                </c:pt>
                <c:pt idx="4901">
                  <c:v>1100.3599999999999</c:v>
                </c:pt>
                <c:pt idx="4902">
                  <c:v>1100.33</c:v>
                </c:pt>
                <c:pt idx="4903">
                  <c:v>1100.23</c:v>
                </c:pt>
                <c:pt idx="4904">
                  <c:v>1100.1500000000001</c:v>
                </c:pt>
                <c:pt idx="4905">
                  <c:v>1100.0899999999999</c:v>
                </c:pt>
                <c:pt idx="4906">
                  <c:v>1100.03</c:v>
                </c:pt>
                <c:pt idx="4907">
                  <c:v>1100</c:v>
                </c:pt>
                <c:pt idx="4908">
                  <c:v>1100</c:v>
                </c:pt>
                <c:pt idx="4909">
                  <c:v>1099.98</c:v>
                </c:pt>
                <c:pt idx="4910">
                  <c:v>1099.95</c:v>
                </c:pt>
                <c:pt idx="4911">
                  <c:v>1099.8499999999999</c:v>
                </c:pt>
                <c:pt idx="4912">
                  <c:v>1099.67</c:v>
                </c:pt>
                <c:pt idx="4913">
                  <c:v>1099.54</c:v>
                </c:pt>
                <c:pt idx="4914">
                  <c:v>1099.42</c:v>
                </c:pt>
                <c:pt idx="4915">
                  <c:v>1099.3499999999999</c:v>
                </c:pt>
                <c:pt idx="4916">
                  <c:v>1099.33</c:v>
                </c:pt>
                <c:pt idx="4917">
                  <c:v>1099.3</c:v>
                </c:pt>
                <c:pt idx="4918">
                  <c:v>1099.29</c:v>
                </c:pt>
                <c:pt idx="4919">
                  <c:v>1099.25</c:v>
                </c:pt>
                <c:pt idx="4920">
                  <c:v>1099.24</c:v>
                </c:pt>
                <c:pt idx="4921">
                  <c:v>1099.23</c:v>
                </c:pt>
                <c:pt idx="4922">
                  <c:v>1099.22</c:v>
                </c:pt>
                <c:pt idx="4923">
                  <c:v>1099.23</c:v>
                </c:pt>
                <c:pt idx="4924">
                  <c:v>1099.26</c:v>
                </c:pt>
                <c:pt idx="4925">
                  <c:v>1099.28</c:v>
                </c:pt>
                <c:pt idx="4926">
                  <c:v>1099.3800000000001</c:v>
                </c:pt>
                <c:pt idx="4927">
                  <c:v>1099.3699999999999</c:v>
                </c:pt>
                <c:pt idx="4928">
                  <c:v>1099.3900000000001</c:v>
                </c:pt>
                <c:pt idx="4929">
                  <c:v>1099.42</c:v>
                </c:pt>
                <c:pt idx="4930">
                  <c:v>1099.45</c:v>
                </c:pt>
                <c:pt idx="4931">
                  <c:v>1099.3800000000001</c:v>
                </c:pt>
                <c:pt idx="4932">
                  <c:v>1099.23</c:v>
                </c:pt>
                <c:pt idx="4933">
                  <c:v>1099.1600000000001</c:v>
                </c:pt>
                <c:pt idx="4934">
                  <c:v>1099.55</c:v>
                </c:pt>
                <c:pt idx="4935">
                  <c:v>1099.9100000000001</c:v>
                </c:pt>
                <c:pt idx="4936">
                  <c:v>1100.19</c:v>
                </c:pt>
                <c:pt idx="4937">
                  <c:v>1100.3800000000001</c:v>
                </c:pt>
                <c:pt idx="4938">
                  <c:v>1100.46</c:v>
                </c:pt>
                <c:pt idx="4939">
                  <c:v>1100.5</c:v>
                </c:pt>
                <c:pt idx="4940">
                  <c:v>1100.8399999999999</c:v>
                </c:pt>
                <c:pt idx="4941">
                  <c:v>1101.1099999999999</c:v>
                </c:pt>
                <c:pt idx="4942">
                  <c:v>1101.21</c:v>
                </c:pt>
                <c:pt idx="4943">
                  <c:v>1101.31</c:v>
                </c:pt>
                <c:pt idx="4944">
                  <c:v>1101.4100000000001</c:v>
                </c:pt>
                <c:pt idx="4945">
                  <c:v>1101.54</c:v>
                </c:pt>
                <c:pt idx="4946">
                  <c:v>1101.6400000000001</c:v>
                </c:pt>
                <c:pt idx="4947">
                  <c:v>1101.81</c:v>
                </c:pt>
                <c:pt idx="4948">
                  <c:v>1102</c:v>
                </c:pt>
                <c:pt idx="4949">
                  <c:v>1102.28</c:v>
                </c:pt>
                <c:pt idx="4950">
                  <c:v>1102.32</c:v>
                </c:pt>
                <c:pt idx="4951">
                  <c:v>1102.01</c:v>
                </c:pt>
                <c:pt idx="4952">
                  <c:v>1101.76</c:v>
                </c:pt>
                <c:pt idx="4953">
                  <c:v>1101.58</c:v>
                </c:pt>
                <c:pt idx="4954">
                  <c:v>1101.46</c:v>
                </c:pt>
                <c:pt idx="4955">
                  <c:v>1101.29</c:v>
                </c:pt>
                <c:pt idx="4956">
                  <c:v>1101.06</c:v>
                </c:pt>
                <c:pt idx="4957">
                  <c:v>1100.8699999999999</c:v>
                </c:pt>
                <c:pt idx="4958">
                  <c:v>1100.75</c:v>
                </c:pt>
                <c:pt idx="4959">
                  <c:v>1100.69</c:v>
                </c:pt>
                <c:pt idx="4960">
                  <c:v>1100.6500000000001</c:v>
                </c:pt>
                <c:pt idx="4961">
                  <c:v>1100.5999999999999</c:v>
                </c:pt>
                <c:pt idx="4962">
                  <c:v>1100.55</c:v>
                </c:pt>
                <c:pt idx="4963">
                  <c:v>1100.5</c:v>
                </c:pt>
                <c:pt idx="4964">
                  <c:v>1100.49</c:v>
                </c:pt>
                <c:pt idx="4965">
                  <c:v>1100.49</c:v>
                </c:pt>
                <c:pt idx="4966">
                  <c:v>1100.46</c:v>
                </c:pt>
                <c:pt idx="4967">
                  <c:v>1100.4000000000001</c:v>
                </c:pt>
                <c:pt idx="4968">
                  <c:v>1100.3800000000001</c:v>
                </c:pt>
                <c:pt idx="4969">
                  <c:v>1100.3800000000001</c:v>
                </c:pt>
                <c:pt idx="4970">
                  <c:v>1100.69</c:v>
                </c:pt>
                <c:pt idx="4971">
                  <c:v>1101.04</c:v>
                </c:pt>
                <c:pt idx="4972">
                  <c:v>1101.31</c:v>
                </c:pt>
                <c:pt idx="4973">
                  <c:v>1101.53</c:v>
                </c:pt>
                <c:pt idx="4974">
                  <c:v>1101.68</c:v>
                </c:pt>
                <c:pt idx="4975">
                  <c:v>1101.8</c:v>
                </c:pt>
                <c:pt idx="4976">
                  <c:v>1101.77</c:v>
                </c:pt>
                <c:pt idx="4977">
                  <c:v>1101.73</c:v>
                </c:pt>
                <c:pt idx="4978">
                  <c:v>1101.71</c:v>
                </c:pt>
                <c:pt idx="4979">
                  <c:v>1101.69</c:v>
                </c:pt>
                <c:pt idx="4980">
                  <c:v>1101.68</c:v>
                </c:pt>
                <c:pt idx="4981">
                  <c:v>1101.7</c:v>
                </c:pt>
                <c:pt idx="4982">
                  <c:v>1101.72</c:v>
                </c:pt>
                <c:pt idx="4983">
                  <c:v>1101.76</c:v>
                </c:pt>
                <c:pt idx="4984">
                  <c:v>1101.76</c:v>
                </c:pt>
                <c:pt idx="4985">
                  <c:v>1101.8800000000001</c:v>
                </c:pt>
                <c:pt idx="4986">
                  <c:v>1102.02</c:v>
                </c:pt>
                <c:pt idx="4987">
                  <c:v>1102.1500000000001</c:v>
                </c:pt>
                <c:pt idx="4988">
                  <c:v>1102.26</c:v>
                </c:pt>
                <c:pt idx="4989">
                  <c:v>1102.3699999999999</c:v>
                </c:pt>
                <c:pt idx="4990">
                  <c:v>1102.47</c:v>
                </c:pt>
                <c:pt idx="4991">
                  <c:v>1102.56</c:v>
                </c:pt>
                <c:pt idx="4992">
                  <c:v>1102.6300000000001</c:v>
                </c:pt>
                <c:pt idx="4993">
                  <c:v>1102.7</c:v>
                </c:pt>
                <c:pt idx="4994">
                  <c:v>1102.77</c:v>
                </c:pt>
                <c:pt idx="4995">
                  <c:v>1102.81</c:v>
                </c:pt>
                <c:pt idx="4996">
                  <c:v>1102.8800000000001</c:v>
                </c:pt>
                <c:pt idx="4997">
                  <c:v>1102.92</c:v>
                </c:pt>
                <c:pt idx="4998">
                  <c:v>1102.96</c:v>
                </c:pt>
                <c:pt idx="4999">
                  <c:v>1102.57</c:v>
                </c:pt>
                <c:pt idx="5000">
                  <c:v>1102.24</c:v>
                </c:pt>
                <c:pt idx="5001">
                  <c:v>1102.02</c:v>
                </c:pt>
                <c:pt idx="5002">
                  <c:v>1101.92</c:v>
                </c:pt>
                <c:pt idx="5003">
                  <c:v>1101.83</c:v>
                </c:pt>
                <c:pt idx="5004">
                  <c:v>1101.75</c:v>
                </c:pt>
                <c:pt idx="5005">
                  <c:v>1101.69</c:v>
                </c:pt>
                <c:pt idx="5006">
                  <c:v>1101.6300000000001</c:v>
                </c:pt>
                <c:pt idx="5007">
                  <c:v>1101.6099999999999</c:v>
                </c:pt>
                <c:pt idx="5008">
                  <c:v>1101.75</c:v>
                </c:pt>
                <c:pt idx="5009">
                  <c:v>1101.8599999999999</c:v>
                </c:pt>
                <c:pt idx="5010">
                  <c:v>1101.94</c:v>
                </c:pt>
                <c:pt idx="5011">
                  <c:v>1101.95</c:v>
                </c:pt>
                <c:pt idx="5012">
                  <c:v>1102.02</c:v>
                </c:pt>
                <c:pt idx="5013">
                  <c:v>1102.08</c:v>
                </c:pt>
                <c:pt idx="5014">
                  <c:v>1102.1199999999999</c:v>
                </c:pt>
                <c:pt idx="5015">
                  <c:v>1102.0999999999999</c:v>
                </c:pt>
                <c:pt idx="5016">
                  <c:v>1102.0999999999999</c:v>
                </c:pt>
                <c:pt idx="5017">
                  <c:v>1102.0999999999999</c:v>
                </c:pt>
                <c:pt idx="5018">
                  <c:v>1102.22</c:v>
                </c:pt>
                <c:pt idx="5019">
                  <c:v>1102.6300000000001</c:v>
                </c:pt>
                <c:pt idx="5020">
                  <c:v>1102.96</c:v>
                </c:pt>
                <c:pt idx="5021">
                  <c:v>1103.22</c:v>
                </c:pt>
                <c:pt idx="5022">
                  <c:v>1102.94</c:v>
                </c:pt>
                <c:pt idx="5023">
                  <c:v>1102.51</c:v>
                </c:pt>
                <c:pt idx="5024">
                  <c:v>1102.1300000000001</c:v>
                </c:pt>
                <c:pt idx="5025">
                  <c:v>1101.8399999999999</c:v>
                </c:pt>
                <c:pt idx="5026">
                  <c:v>1101.6400000000001</c:v>
                </c:pt>
                <c:pt idx="5027">
                  <c:v>1101.5</c:v>
                </c:pt>
                <c:pt idx="5028">
                  <c:v>1101.32</c:v>
                </c:pt>
                <c:pt idx="5029">
                  <c:v>1101.3399999999999</c:v>
                </c:pt>
                <c:pt idx="5030">
                  <c:v>1101.51</c:v>
                </c:pt>
                <c:pt idx="5031">
                  <c:v>1101.6500000000001</c:v>
                </c:pt>
                <c:pt idx="5032">
                  <c:v>1101.44</c:v>
                </c:pt>
                <c:pt idx="5033">
                  <c:v>1101.22</c:v>
                </c:pt>
                <c:pt idx="5034">
                  <c:v>1101.02</c:v>
                </c:pt>
                <c:pt idx="5035">
                  <c:v>1100.8699999999999</c:v>
                </c:pt>
                <c:pt idx="5036">
                  <c:v>1100.8</c:v>
                </c:pt>
                <c:pt idx="5037">
                  <c:v>1100.72</c:v>
                </c:pt>
                <c:pt idx="5038">
                  <c:v>1100.6300000000001</c:v>
                </c:pt>
                <c:pt idx="5039">
                  <c:v>1100.58</c:v>
                </c:pt>
                <c:pt idx="5040">
                  <c:v>1100.53</c:v>
                </c:pt>
                <c:pt idx="5041">
                  <c:v>1100.56</c:v>
                </c:pt>
                <c:pt idx="5042">
                  <c:v>1100.93</c:v>
                </c:pt>
                <c:pt idx="5043">
                  <c:v>1101.22</c:v>
                </c:pt>
                <c:pt idx="5044">
                  <c:v>1101.46</c:v>
                </c:pt>
                <c:pt idx="5045">
                  <c:v>1101.56</c:v>
                </c:pt>
                <c:pt idx="5046">
                  <c:v>1101.7</c:v>
                </c:pt>
                <c:pt idx="5047">
                  <c:v>1101.8399999999999</c:v>
                </c:pt>
                <c:pt idx="5048">
                  <c:v>1101.94</c:v>
                </c:pt>
                <c:pt idx="5049">
                  <c:v>1102.05</c:v>
                </c:pt>
                <c:pt idx="5050">
                  <c:v>1102.2</c:v>
                </c:pt>
                <c:pt idx="5051">
                  <c:v>1102.3800000000001</c:v>
                </c:pt>
                <c:pt idx="5052">
                  <c:v>1102.55</c:v>
                </c:pt>
                <c:pt idx="5053">
                  <c:v>1102.69</c:v>
                </c:pt>
                <c:pt idx="5054">
                  <c:v>1102.83</c:v>
                </c:pt>
                <c:pt idx="5055">
                  <c:v>1102.94</c:v>
                </c:pt>
                <c:pt idx="5056">
                  <c:v>1103.04</c:v>
                </c:pt>
                <c:pt idx="5057">
                  <c:v>1103.1600000000001</c:v>
                </c:pt>
                <c:pt idx="5058">
                  <c:v>1103.24</c:v>
                </c:pt>
                <c:pt idx="5059">
                  <c:v>1103.3</c:v>
                </c:pt>
                <c:pt idx="5060">
                  <c:v>1103.33</c:v>
                </c:pt>
                <c:pt idx="5061">
                  <c:v>1103.3599999999999</c:v>
                </c:pt>
                <c:pt idx="5062">
                  <c:v>1103.3699999999999</c:v>
                </c:pt>
                <c:pt idx="5063">
                  <c:v>1103.3699999999999</c:v>
                </c:pt>
                <c:pt idx="5064">
                  <c:v>1103.3599999999999</c:v>
                </c:pt>
                <c:pt idx="5065">
                  <c:v>1103.3800000000001</c:v>
                </c:pt>
                <c:pt idx="5066">
                  <c:v>1103.42</c:v>
                </c:pt>
                <c:pt idx="5067">
                  <c:v>1103.44</c:v>
                </c:pt>
                <c:pt idx="5068">
                  <c:v>1103.48</c:v>
                </c:pt>
                <c:pt idx="5069">
                  <c:v>1103.53</c:v>
                </c:pt>
                <c:pt idx="5070">
                  <c:v>1103.28</c:v>
                </c:pt>
                <c:pt idx="5071">
                  <c:v>1102.8499999999999</c:v>
                </c:pt>
                <c:pt idx="5072">
                  <c:v>1102.3699999999999</c:v>
                </c:pt>
                <c:pt idx="5073">
                  <c:v>1101.95</c:v>
                </c:pt>
                <c:pt idx="5074">
                  <c:v>1101.5999999999999</c:v>
                </c:pt>
                <c:pt idx="5075">
                  <c:v>1101.19</c:v>
                </c:pt>
                <c:pt idx="5076">
                  <c:v>1100.81</c:v>
                </c:pt>
                <c:pt idx="5077">
                  <c:v>1100.5</c:v>
                </c:pt>
                <c:pt idx="5078">
                  <c:v>1100.3</c:v>
                </c:pt>
                <c:pt idx="5079">
                  <c:v>1100.0899999999999</c:v>
                </c:pt>
                <c:pt idx="5080">
                  <c:v>1099.92</c:v>
                </c:pt>
                <c:pt idx="5081">
                  <c:v>1099.72</c:v>
                </c:pt>
                <c:pt idx="5082">
                  <c:v>1099.52</c:v>
                </c:pt>
                <c:pt idx="5083">
                  <c:v>1099.3499999999999</c:v>
                </c:pt>
                <c:pt idx="5084">
                  <c:v>1099.26</c:v>
                </c:pt>
                <c:pt idx="5085">
                  <c:v>1099.18</c:v>
                </c:pt>
                <c:pt idx="5086">
                  <c:v>1099.1300000000001</c:v>
                </c:pt>
                <c:pt idx="5087">
                  <c:v>1099.18</c:v>
                </c:pt>
                <c:pt idx="5088">
                  <c:v>1099.31</c:v>
                </c:pt>
                <c:pt idx="5089">
                  <c:v>1099.45</c:v>
                </c:pt>
                <c:pt idx="5090">
                  <c:v>1099.54</c:v>
                </c:pt>
                <c:pt idx="5091">
                  <c:v>1099.6199999999999</c:v>
                </c:pt>
                <c:pt idx="5092">
                  <c:v>1099.6600000000001</c:v>
                </c:pt>
                <c:pt idx="5093">
                  <c:v>1099.6300000000001</c:v>
                </c:pt>
                <c:pt idx="5094">
                  <c:v>1099.56</c:v>
                </c:pt>
                <c:pt idx="5095">
                  <c:v>1099.48</c:v>
                </c:pt>
                <c:pt idx="5096">
                  <c:v>1099.4100000000001</c:v>
                </c:pt>
                <c:pt idx="5097">
                  <c:v>1099.3699999999999</c:v>
                </c:pt>
                <c:pt idx="5098">
                  <c:v>1099.33</c:v>
                </c:pt>
                <c:pt idx="5099">
                  <c:v>1099.3</c:v>
                </c:pt>
                <c:pt idx="5100">
                  <c:v>1099.25</c:v>
                </c:pt>
                <c:pt idx="5101">
                  <c:v>1099.21</c:v>
                </c:pt>
                <c:pt idx="5102">
                  <c:v>1099.1500000000001</c:v>
                </c:pt>
                <c:pt idx="5103">
                  <c:v>1099.1199999999999</c:v>
                </c:pt>
                <c:pt idx="5104">
                  <c:v>1099.0899999999999</c:v>
                </c:pt>
                <c:pt idx="5105">
                  <c:v>1099.05</c:v>
                </c:pt>
                <c:pt idx="5106">
                  <c:v>1099</c:v>
                </c:pt>
                <c:pt idx="5107">
                  <c:v>1099.02</c:v>
                </c:pt>
                <c:pt idx="5108">
                  <c:v>1099.04</c:v>
                </c:pt>
                <c:pt idx="5109">
                  <c:v>1099.06</c:v>
                </c:pt>
                <c:pt idx="5110">
                  <c:v>1099.06</c:v>
                </c:pt>
                <c:pt idx="5111">
                  <c:v>1099.04</c:v>
                </c:pt>
                <c:pt idx="5112">
                  <c:v>1098.99</c:v>
                </c:pt>
                <c:pt idx="5113">
                  <c:v>1098.93</c:v>
                </c:pt>
                <c:pt idx="5114">
                  <c:v>1098.9000000000001</c:v>
                </c:pt>
                <c:pt idx="5115">
                  <c:v>1098.8599999999999</c:v>
                </c:pt>
                <c:pt idx="5116">
                  <c:v>1098.83</c:v>
                </c:pt>
                <c:pt idx="5117">
                  <c:v>1098.83</c:v>
                </c:pt>
                <c:pt idx="5118">
                  <c:v>1098.8800000000001</c:v>
                </c:pt>
                <c:pt idx="5119">
                  <c:v>1099.03</c:v>
                </c:pt>
                <c:pt idx="5120">
                  <c:v>1099.1300000000001</c:v>
                </c:pt>
                <c:pt idx="5121">
                  <c:v>1099.18</c:v>
                </c:pt>
                <c:pt idx="5122">
                  <c:v>1099.23</c:v>
                </c:pt>
                <c:pt idx="5123">
                  <c:v>1099.27</c:v>
                </c:pt>
                <c:pt idx="5124">
                  <c:v>1099.31</c:v>
                </c:pt>
                <c:pt idx="5125">
                  <c:v>1099.3699999999999</c:v>
                </c:pt>
                <c:pt idx="5126">
                  <c:v>1099.3499999999999</c:v>
                </c:pt>
                <c:pt idx="5127">
                  <c:v>1099.29</c:v>
                </c:pt>
                <c:pt idx="5128">
                  <c:v>1099.0999999999999</c:v>
                </c:pt>
                <c:pt idx="5129">
                  <c:v>1098.98</c:v>
                </c:pt>
                <c:pt idx="5130">
                  <c:v>1098.8399999999999</c:v>
                </c:pt>
                <c:pt idx="5131">
                  <c:v>1098.73</c:v>
                </c:pt>
                <c:pt idx="5132">
                  <c:v>1098.6199999999999</c:v>
                </c:pt>
                <c:pt idx="5133">
                  <c:v>1098.52</c:v>
                </c:pt>
                <c:pt idx="5134">
                  <c:v>1098.46</c:v>
                </c:pt>
                <c:pt idx="5135">
                  <c:v>1098.3900000000001</c:v>
                </c:pt>
                <c:pt idx="5136">
                  <c:v>1098.3499999999999</c:v>
                </c:pt>
                <c:pt idx="5137">
                  <c:v>1098.31</c:v>
                </c:pt>
                <c:pt idx="5138">
                  <c:v>1098.29</c:v>
                </c:pt>
                <c:pt idx="5139">
                  <c:v>1098.27</c:v>
                </c:pt>
                <c:pt idx="5140">
                  <c:v>1098.29</c:v>
                </c:pt>
                <c:pt idx="5141">
                  <c:v>1098.33</c:v>
                </c:pt>
                <c:pt idx="5142">
                  <c:v>1098.3399999999999</c:v>
                </c:pt>
                <c:pt idx="5143">
                  <c:v>1098.3900000000001</c:v>
                </c:pt>
                <c:pt idx="5144">
                  <c:v>1098.42</c:v>
                </c:pt>
                <c:pt idx="5145">
                  <c:v>1098.45</c:v>
                </c:pt>
                <c:pt idx="5146">
                  <c:v>1098.48</c:v>
                </c:pt>
                <c:pt idx="5147">
                  <c:v>1098.53</c:v>
                </c:pt>
                <c:pt idx="5148">
                  <c:v>1098.5899999999999</c:v>
                </c:pt>
                <c:pt idx="5149">
                  <c:v>1098.6300000000001</c:v>
                </c:pt>
                <c:pt idx="5150">
                  <c:v>1098.6400000000001</c:v>
                </c:pt>
                <c:pt idx="5151">
                  <c:v>1098.6300000000001</c:v>
                </c:pt>
                <c:pt idx="5152">
                  <c:v>1098.6400000000001</c:v>
                </c:pt>
                <c:pt idx="5153">
                  <c:v>1098.6600000000001</c:v>
                </c:pt>
                <c:pt idx="5154">
                  <c:v>1098.6600000000001</c:v>
                </c:pt>
                <c:pt idx="5155">
                  <c:v>1098.69</c:v>
                </c:pt>
                <c:pt idx="5156">
                  <c:v>1098.71</c:v>
                </c:pt>
                <c:pt idx="5157">
                  <c:v>1098.77</c:v>
                </c:pt>
                <c:pt idx="5158">
                  <c:v>1098.81</c:v>
                </c:pt>
                <c:pt idx="5159">
                  <c:v>1098.82</c:v>
                </c:pt>
                <c:pt idx="5160">
                  <c:v>1098.94</c:v>
                </c:pt>
                <c:pt idx="5161">
                  <c:v>1099.0899999999999</c:v>
                </c:pt>
                <c:pt idx="5162">
                  <c:v>1099.17</c:v>
                </c:pt>
                <c:pt idx="5163">
                  <c:v>1099.24</c:v>
                </c:pt>
                <c:pt idx="5164">
                  <c:v>1099.32</c:v>
                </c:pt>
                <c:pt idx="5165">
                  <c:v>1099.3900000000001</c:v>
                </c:pt>
                <c:pt idx="5166">
                  <c:v>1099.47</c:v>
                </c:pt>
                <c:pt idx="5167">
                  <c:v>1099.53</c:v>
                </c:pt>
                <c:pt idx="5168">
                  <c:v>1099.58</c:v>
                </c:pt>
                <c:pt idx="5169">
                  <c:v>1099.6099999999999</c:v>
                </c:pt>
                <c:pt idx="5170">
                  <c:v>1099.5899999999999</c:v>
                </c:pt>
                <c:pt idx="5171">
                  <c:v>1099.6099999999999</c:v>
                </c:pt>
                <c:pt idx="5172">
                  <c:v>1099.8399999999999</c:v>
                </c:pt>
                <c:pt idx="5173">
                  <c:v>1100.06</c:v>
                </c:pt>
                <c:pt idx="5174">
                  <c:v>1100.17</c:v>
                </c:pt>
                <c:pt idx="5175">
                  <c:v>1100.17</c:v>
                </c:pt>
                <c:pt idx="5176">
                  <c:v>1099.97</c:v>
                </c:pt>
                <c:pt idx="5177">
                  <c:v>1099.82</c:v>
                </c:pt>
                <c:pt idx="5178">
                  <c:v>1099.7</c:v>
                </c:pt>
                <c:pt idx="5179">
                  <c:v>1099.56</c:v>
                </c:pt>
                <c:pt idx="5180">
                  <c:v>1099.43</c:v>
                </c:pt>
                <c:pt idx="5181">
                  <c:v>1099.3399999999999</c:v>
                </c:pt>
                <c:pt idx="5182">
                  <c:v>1099.23</c:v>
                </c:pt>
                <c:pt idx="5183">
                  <c:v>1099.17</c:v>
                </c:pt>
                <c:pt idx="5184">
                  <c:v>1099.1199999999999</c:v>
                </c:pt>
                <c:pt idx="5185">
                  <c:v>1099.1300000000001</c:v>
                </c:pt>
                <c:pt idx="5186">
                  <c:v>1099.0999999999999</c:v>
                </c:pt>
                <c:pt idx="5187">
                  <c:v>1099.08</c:v>
                </c:pt>
                <c:pt idx="5188">
                  <c:v>1099.05</c:v>
                </c:pt>
                <c:pt idx="5189">
                  <c:v>1099</c:v>
                </c:pt>
                <c:pt idx="5190">
                  <c:v>1098.96</c:v>
                </c:pt>
                <c:pt idx="5191">
                  <c:v>1098.93</c:v>
                </c:pt>
                <c:pt idx="5192">
                  <c:v>1098.94</c:v>
                </c:pt>
                <c:pt idx="5193">
                  <c:v>1099.06</c:v>
                </c:pt>
                <c:pt idx="5194">
                  <c:v>1099.19</c:v>
                </c:pt>
                <c:pt idx="5195">
                  <c:v>1099.32</c:v>
                </c:pt>
                <c:pt idx="5196">
                  <c:v>1099.44</c:v>
                </c:pt>
                <c:pt idx="5197">
                  <c:v>1099.49</c:v>
                </c:pt>
                <c:pt idx="5198">
                  <c:v>1099.56</c:v>
                </c:pt>
                <c:pt idx="5199">
                  <c:v>1099.5999999999999</c:v>
                </c:pt>
                <c:pt idx="5200">
                  <c:v>1099.68</c:v>
                </c:pt>
                <c:pt idx="5201">
                  <c:v>1099.75</c:v>
                </c:pt>
                <c:pt idx="5202">
                  <c:v>1099.8499999999999</c:v>
                </c:pt>
                <c:pt idx="5203">
                  <c:v>1100.2</c:v>
                </c:pt>
                <c:pt idx="5204">
                  <c:v>1100.6300000000001</c:v>
                </c:pt>
                <c:pt idx="5205">
                  <c:v>1100.97</c:v>
                </c:pt>
                <c:pt idx="5206">
                  <c:v>1101.26</c:v>
                </c:pt>
                <c:pt idx="5207">
                  <c:v>1101.5</c:v>
                </c:pt>
                <c:pt idx="5208">
                  <c:v>1101.69</c:v>
                </c:pt>
                <c:pt idx="5209">
                  <c:v>1101.9000000000001</c:v>
                </c:pt>
                <c:pt idx="5210">
                  <c:v>1102.0899999999999</c:v>
                </c:pt>
                <c:pt idx="5211">
                  <c:v>1102.27</c:v>
                </c:pt>
                <c:pt idx="5212">
                  <c:v>1102.43</c:v>
                </c:pt>
                <c:pt idx="5213">
                  <c:v>1102.57</c:v>
                </c:pt>
                <c:pt idx="5214">
                  <c:v>1102.55</c:v>
                </c:pt>
                <c:pt idx="5215">
                  <c:v>1102.4100000000001</c:v>
                </c:pt>
                <c:pt idx="5216">
                  <c:v>1102.3399999999999</c:v>
                </c:pt>
                <c:pt idx="5217">
                  <c:v>1102.27</c:v>
                </c:pt>
                <c:pt idx="5218">
                  <c:v>1102.17</c:v>
                </c:pt>
                <c:pt idx="5219">
                  <c:v>1102.1300000000001</c:v>
                </c:pt>
                <c:pt idx="5220">
                  <c:v>1102.1199999999999</c:v>
                </c:pt>
                <c:pt idx="5221">
                  <c:v>1102.0999999999999</c:v>
                </c:pt>
                <c:pt idx="5222">
                  <c:v>1102.08</c:v>
                </c:pt>
                <c:pt idx="5223">
                  <c:v>1102.05</c:v>
                </c:pt>
                <c:pt idx="5224">
                  <c:v>1102.04</c:v>
                </c:pt>
                <c:pt idx="5225">
                  <c:v>1102.04</c:v>
                </c:pt>
                <c:pt idx="5226">
                  <c:v>1102.1600000000001</c:v>
                </c:pt>
                <c:pt idx="5227">
                  <c:v>1102.43</c:v>
                </c:pt>
                <c:pt idx="5228">
                  <c:v>1102.6199999999999</c:v>
                </c:pt>
                <c:pt idx="5229">
                  <c:v>1102.77</c:v>
                </c:pt>
                <c:pt idx="5230">
                  <c:v>1102.9000000000001</c:v>
                </c:pt>
                <c:pt idx="5231">
                  <c:v>1103.01</c:v>
                </c:pt>
                <c:pt idx="5232">
                  <c:v>1103.0999999999999</c:v>
                </c:pt>
                <c:pt idx="5233">
                  <c:v>1103.1600000000001</c:v>
                </c:pt>
                <c:pt idx="5234">
                  <c:v>1103.22</c:v>
                </c:pt>
                <c:pt idx="5235">
                  <c:v>1103.29</c:v>
                </c:pt>
                <c:pt idx="5236">
                  <c:v>1103.3900000000001</c:v>
                </c:pt>
                <c:pt idx="5237">
                  <c:v>1103.57</c:v>
                </c:pt>
                <c:pt idx="5238">
                  <c:v>1103.68</c:v>
                </c:pt>
                <c:pt idx="5239">
                  <c:v>1103.77</c:v>
                </c:pt>
                <c:pt idx="5240">
                  <c:v>1103.6400000000001</c:v>
                </c:pt>
                <c:pt idx="5241">
                  <c:v>1103.42</c:v>
                </c:pt>
                <c:pt idx="5242">
                  <c:v>1103.25</c:v>
                </c:pt>
                <c:pt idx="5243">
                  <c:v>1103.1099999999999</c:v>
                </c:pt>
                <c:pt idx="5244">
                  <c:v>1103.01</c:v>
                </c:pt>
                <c:pt idx="5245">
                  <c:v>1103.02</c:v>
                </c:pt>
                <c:pt idx="5246">
                  <c:v>1103.04</c:v>
                </c:pt>
                <c:pt idx="5247">
                  <c:v>1103.08</c:v>
                </c:pt>
                <c:pt idx="5248">
                  <c:v>1103.1199999999999</c:v>
                </c:pt>
                <c:pt idx="5249">
                  <c:v>1103.1500000000001</c:v>
                </c:pt>
                <c:pt idx="5250">
                  <c:v>1103.1600000000001</c:v>
                </c:pt>
                <c:pt idx="5251">
                  <c:v>1103.1500000000001</c:v>
                </c:pt>
                <c:pt idx="5252">
                  <c:v>1103.1300000000001</c:v>
                </c:pt>
                <c:pt idx="5253">
                  <c:v>1103.1099999999999</c:v>
                </c:pt>
                <c:pt idx="5254">
                  <c:v>1103.1099999999999</c:v>
                </c:pt>
                <c:pt idx="5255">
                  <c:v>1103.1199999999999</c:v>
                </c:pt>
                <c:pt idx="5256">
                  <c:v>1103.0999999999999</c:v>
                </c:pt>
                <c:pt idx="5257">
                  <c:v>1103.1199999999999</c:v>
                </c:pt>
                <c:pt idx="5258">
                  <c:v>1103.1300000000001</c:v>
                </c:pt>
                <c:pt idx="5259">
                  <c:v>1103.1600000000001</c:v>
                </c:pt>
                <c:pt idx="5260">
                  <c:v>1103.1600000000001</c:v>
                </c:pt>
                <c:pt idx="5261">
                  <c:v>1103.1500000000001</c:v>
                </c:pt>
                <c:pt idx="5262">
                  <c:v>1102.78</c:v>
                </c:pt>
                <c:pt idx="5263">
                  <c:v>1102.48</c:v>
                </c:pt>
                <c:pt idx="5264">
                  <c:v>1102.3499999999999</c:v>
                </c:pt>
                <c:pt idx="5265">
                  <c:v>1102.26</c:v>
                </c:pt>
                <c:pt idx="5266">
                  <c:v>1102.1500000000001</c:v>
                </c:pt>
                <c:pt idx="5267">
                  <c:v>1102.08</c:v>
                </c:pt>
                <c:pt idx="5268">
                  <c:v>1101.99</c:v>
                </c:pt>
                <c:pt idx="5269">
                  <c:v>1101.81</c:v>
                </c:pt>
                <c:pt idx="5270">
                  <c:v>1101.53</c:v>
                </c:pt>
                <c:pt idx="5271">
                  <c:v>1101.43</c:v>
                </c:pt>
                <c:pt idx="5272">
                  <c:v>1101.3399999999999</c:v>
                </c:pt>
                <c:pt idx="5273">
                  <c:v>1101.22</c:v>
                </c:pt>
                <c:pt idx="5274">
                  <c:v>1101.03</c:v>
                </c:pt>
                <c:pt idx="5275">
                  <c:v>1100.83</c:v>
                </c:pt>
                <c:pt idx="5276">
                  <c:v>1100.6300000000001</c:v>
                </c:pt>
                <c:pt idx="5277">
                  <c:v>1100.48</c:v>
                </c:pt>
                <c:pt idx="5278">
                  <c:v>1100.3399999999999</c:v>
                </c:pt>
                <c:pt idx="5279">
                  <c:v>1100.26</c:v>
                </c:pt>
                <c:pt idx="5280">
                  <c:v>1100.4000000000001</c:v>
                </c:pt>
                <c:pt idx="5281">
                  <c:v>1100.57</c:v>
                </c:pt>
                <c:pt idx="5282">
                  <c:v>1100.72</c:v>
                </c:pt>
                <c:pt idx="5283">
                  <c:v>1100.8</c:v>
                </c:pt>
                <c:pt idx="5284">
                  <c:v>1100.8699999999999</c:v>
                </c:pt>
                <c:pt idx="5285">
                  <c:v>1100.9000000000001</c:v>
                </c:pt>
                <c:pt idx="5286">
                  <c:v>1100.8900000000001</c:v>
                </c:pt>
                <c:pt idx="5287">
                  <c:v>1100.93</c:v>
                </c:pt>
                <c:pt idx="5288">
                  <c:v>1100.76</c:v>
                </c:pt>
                <c:pt idx="5289">
                  <c:v>1100.47</c:v>
                </c:pt>
                <c:pt idx="5290">
                  <c:v>1100.27</c:v>
                </c:pt>
                <c:pt idx="5291">
                  <c:v>1100.0899999999999</c:v>
                </c:pt>
                <c:pt idx="5292">
                  <c:v>1099.94</c:v>
                </c:pt>
                <c:pt idx="5293">
                  <c:v>1099.82</c:v>
                </c:pt>
                <c:pt idx="5294">
                  <c:v>1099.67</c:v>
                </c:pt>
                <c:pt idx="5295">
                  <c:v>1099.57</c:v>
                </c:pt>
                <c:pt idx="5296">
                  <c:v>1099.48</c:v>
                </c:pt>
                <c:pt idx="5297">
                  <c:v>1099.3900000000001</c:v>
                </c:pt>
                <c:pt idx="5298">
                  <c:v>1099.3399999999999</c:v>
                </c:pt>
                <c:pt idx="5299">
                  <c:v>1099.21</c:v>
                </c:pt>
                <c:pt idx="5300">
                  <c:v>1099.02</c:v>
                </c:pt>
                <c:pt idx="5301">
                  <c:v>1098.8699999999999</c:v>
                </c:pt>
                <c:pt idx="5302">
                  <c:v>1098.77</c:v>
                </c:pt>
                <c:pt idx="5303">
                  <c:v>1098.72</c:v>
                </c:pt>
                <c:pt idx="5304">
                  <c:v>1098.69</c:v>
                </c:pt>
                <c:pt idx="5305">
                  <c:v>1098.68</c:v>
                </c:pt>
                <c:pt idx="5306">
                  <c:v>1098.67</c:v>
                </c:pt>
                <c:pt idx="5307">
                  <c:v>1098.6500000000001</c:v>
                </c:pt>
                <c:pt idx="5308">
                  <c:v>1098.68</c:v>
                </c:pt>
                <c:pt idx="5309">
                  <c:v>1098.73</c:v>
                </c:pt>
                <c:pt idx="5310">
                  <c:v>1098.75</c:v>
                </c:pt>
                <c:pt idx="5311">
                  <c:v>1098.81</c:v>
                </c:pt>
                <c:pt idx="5312">
                  <c:v>1098.83</c:v>
                </c:pt>
                <c:pt idx="5313">
                  <c:v>1098.81</c:v>
                </c:pt>
                <c:pt idx="5314">
                  <c:v>1098.82</c:v>
                </c:pt>
                <c:pt idx="5315">
                  <c:v>1098.82</c:v>
                </c:pt>
                <c:pt idx="5316">
                  <c:v>1098.8499999999999</c:v>
                </c:pt>
                <c:pt idx="5317">
                  <c:v>1098.8900000000001</c:v>
                </c:pt>
                <c:pt idx="5318">
                  <c:v>1098.9000000000001</c:v>
                </c:pt>
                <c:pt idx="5319">
                  <c:v>1098.96</c:v>
                </c:pt>
                <c:pt idx="5320">
                  <c:v>1098.99</c:v>
                </c:pt>
                <c:pt idx="5321">
                  <c:v>1099.05</c:v>
                </c:pt>
                <c:pt idx="5322">
                  <c:v>1099.07</c:v>
                </c:pt>
                <c:pt idx="5323">
                  <c:v>1099.07</c:v>
                </c:pt>
                <c:pt idx="5324">
                  <c:v>1099.04</c:v>
                </c:pt>
                <c:pt idx="5325">
                  <c:v>1099.03</c:v>
                </c:pt>
                <c:pt idx="5326">
                  <c:v>1099.02</c:v>
                </c:pt>
                <c:pt idx="5327">
                  <c:v>1099.03</c:v>
                </c:pt>
                <c:pt idx="5328">
                  <c:v>1099.05</c:v>
                </c:pt>
                <c:pt idx="5329">
                  <c:v>1099.08</c:v>
                </c:pt>
                <c:pt idx="5330">
                  <c:v>1099.1199999999999</c:v>
                </c:pt>
                <c:pt idx="5331">
                  <c:v>1099.1600000000001</c:v>
                </c:pt>
                <c:pt idx="5332">
                  <c:v>1099.1400000000001</c:v>
                </c:pt>
                <c:pt idx="5333">
                  <c:v>1099.1400000000001</c:v>
                </c:pt>
                <c:pt idx="5334">
                  <c:v>1099.1199999999999</c:v>
                </c:pt>
                <c:pt idx="5335">
                  <c:v>1099.1400000000001</c:v>
                </c:pt>
                <c:pt idx="5336">
                  <c:v>1099.1300000000001</c:v>
                </c:pt>
                <c:pt idx="5337">
                  <c:v>1099.1400000000001</c:v>
                </c:pt>
                <c:pt idx="5338">
                  <c:v>1099.1199999999999</c:v>
                </c:pt>
                <c:pt idx="5339">
                  <c:v>1099.1600000000001</c:v>
                </c:pt>
                <c:pt idx="5340">
                  <c:v>1099.17</c:v>
                </c:pt>
                <c:pt idx="5341">
                  <c:v>1099.19</c:v>
                </c:pt>
                <c:pt idx="5342">
                  <c:v>1099.17</c:v>
                </c:pt>
                <c:pt idx="5343">
                  <c:v>1099.1400000000001</c:v>
                </c:pt>
                <c:pt idx="5344">
                  <c:v>1099.0999999999999</c:v>
                </c:pt>
                <c:pt idx="5345">
                  <c:v>1099.0999999999999</c:v>
                </c:pt>
                <c:pt idx="5346">
                  <c:v>1099.1099999999999</c:v>
                </c:pt>
                <c:pt idx="5347">
                  <c:v>1099.1300000000001</c:v>
                </c:pt>
                <c:pt idx="5348">
                  <c:v>1099.1199999999999</c:v>
                </c:pt>
                <c:pt idx="5349">
                  <c:v>1099.1099999999999</c:v>
                </c:pt>
                <c:pt idx="5350">
                  <c:v>1099.1199999999999</c:v>
                </c:pt>
                <c:pt idx="5351">
                  <c:v>1099.0999999999999</c:v>
                </c:pt>
                <c:pt idx="5352">
                  <c:v>1099.05</c:v>
                </c:pt>
                <c:pt idx="5353">
                  <c:v>1099.02</c:v>
                </c:pt>
                <c:pt idx="5354">
                  <c:v>1098.98</c:v>
                </c:pt>
                <c:pt idx="5355">
                  <c:v>1098.97</c:v>
                </c:pt>
                <c:pt idx="5356">
                  <c:v>1098.95</c:v>
                </c:pt>
                <c:pt idx="5357">
                  <c:v>1098.95</c:v>
                </c:pt>
                <c:pt idx="5358">
                  <c:v>1098.97</c:v>
                </c:pt>
                <c:pt idx="5359">
                  <c:v>1098.97</c:v>
                </c:pt>
                <c:pt idx="5360">
                  <c:v>1098.9000000000001</c:v>
                </c:pt>
                <c:pt idx="5361">
                  <c:v>1098.78</c:v>
                </c:pt>
                <c:pt idx="5362">
                  <c:v>1098.6500000000001</c:v>
                </c:pt>
                <c:pt idx="5363">
                  <c:v>1098.56</c:v>
                </c:pt>
                <c:pt idx="5364">
                  <c:v>1098.48</c:v>
                </c:pt>
                <c:pt idx="5365">
                  <c:v>1098.4000000000001</c:v>
                </c:pt>
                <c:pt idx="5366">
                  <c:v>1098.31</c:v>
                </c:pt>
                <c:pt idx="5367">
                  <c:v>1098.25</c:v>
                </c:pt>
                <c:pt idx="5368">
                  <c:v>1098.19</c:v>
                </c:pt>
                <c:pt idx="5369">
                  <c:v>1098.2</c:v>
                </c:pt>
                <c:pt idx="5370">
                  <c:v>1098.3</c:v>
                </c:pt>
                <c:pt idx="5371">
                  <c:v>1098.3599999999999</c:v>
                </c:pt>
                <c:pt idx="5372">
                  <c:v>1098.3900000000001</c:v>
                </c:pt>
                <c:pt idx="5373">
                  <c:v>1098.42</c:v>
                </c:pt>
                <c:pt idx="5374">
                  <c:v>1098.49</c:v>
                </c:pt>
                <c:pt idx="5375">
                  <c:v>1098.5899999999999</c:v>
                </c:pt>
                <c:pt idx="5376">
                  <c:v>1098.6199999999999</c:v>
                </c:pt>
                <c:pt idx="5377">
                  <c:v>1098.6400000000001</c:v>
                </c:pt>
                <c:pt idx="5378">
                  <c:v>1098.8900000000001</c:v>
                </c:pt>
                <c:pt idx="5379">
                  <c:v>1099.18</c:v>
                </c:pt>
                <c:pt idx="5380">
                  <c:v>1099.44</c:v>
                </c:pt>
                <c:pt idx="5381">
                  <c:v>1099.78</c:v>
                </c:pt>
                <c:pt idx="5382">
                  <c:v>1100.32</c:v>
                </c:pt>
                <c:pt idx="5383">
                  <c:v>1100.74</c:v>
                </c:pt>
                <c:pt idx="5384">
                  <c:v>1100.75</c:v>
                </c:pt>
                <c:pt idx="5385">
                  <c:v>1100.6199999999999</c:v>
                </c:pt>
                <c:pt idx="5386">
                  <c:v>1100.6099999999999</c:v>
                </c:pt>
                <c:pt idx="5387">
                  <c:v>1100.6600000000001</c:v>
                </c:pt>
                <c:pt idx="5388">
                  <c:v>1100.72</c:v>
                </c:pt>
                <c:pt idx="5389">
                  <c:v>1100.79</c:v>
                </c:pt>
                <c:pt idx="5390">
                  <c:v>1100.8599999999999</c:v>
                </c:pt>
                <c:pt idx="5391">
                  <c:v>1100.93</c:v>
                </c:pt>
                <c:pt idx="5392">
                  <c:v>1101.0899999999999</c:v>
                </c:pt>
                <c:pt idx="5393">
                  <c:v>1101.27</c:v>
                </c:pt>
                <c:pt idx="5394">
                  <c:v>1101.43</c:v>
                </c:pt>
                <c:pt idx="5395">
                  <c:v>1101.52</c:v>
                </c:pt>
                <c:pt idx="5396">
                  <c:v>1101.6099999999999</c:v>
                </c:pt>
                <c:pt idx="5397">
                  <c:v>1101.7</c:v>
                </c:pt>
                <c:pt idx="5398">
                  <c:v>1101.75</c:v>
                </c:pt>
                <c:pt idx="5399">
                  <c:v>1101.82</c:v>
                </c:pt>
                <c:pt idx="5400">
                  <c:v>1101.8599999999999</c:v>
                </c:pt>
                <c:pt idx="5401">
                  <c:v>1101.92</c:v>
                </c:pt>
                <c:pt idx="5402">
                  <c:v>1101.98</c:v>
                </c:pt>
                <c:pt idx="5403">
                  <c:v>1102.01</c:v>
                </c:pt>
                <c:pt idx="5404">
                  <c:v>1102.05</c:v>
                </c:pt>
                <c:pt idx="5405">
                  <c:v>1102.08</c:v>
                </c:pt>
                <c:pt idx="5406">
                  <c:v>1101.6600000000001</c:v>
                </c:pt>
                <c:pt idx="5407">
                  <c:v>1101.1600000000001</c:v>
                </c:pt>
                <c:pt idx="5408">
                  <c:v>1100.75</c:v>
                </c:pt>
                <c:pt idx="5409">
                  <c:v>1100.4100000000001</c:v>
                </c:pt>
                <c:pt idx="5410">
                  <c:v>1100.1300000000001</c:v>
                </c:pt>
                <c:pt idx="5411">
                  <c:v>1099.92</c:v>
                </c:pt>
                <c:pt idx="5412">
                  <c:v>1099.73</c:v>
                </c:pt>
                <c:pt idx="5413">
                  <c:v>1099.6300000000001</c:v>
                </c:pt>
                <c:pt idx="5414">
                  <c:v>1099.53</c:v>
                </c:pt>
                <c:pt idx="5415">
                  <c:v>1099.43</c:v>
                </c:pt>
                <c:pt idx="5416">
                  <c:v>1099.32</c:v>
                </c:pt>
                <c:pt idx="5417">
                  <c:v>1099.21</c:v>
                </c:pt>
                <c:pt idx="5418">
                  <c:v>1099.1099999999999</c:v>
                </c:pt>
                <c:pt idx="5419">
                  <c:v>1099.04</c:v>
                </c:pt>
                <c:pt idx="5420">
                  <c:v>1098.98</c:v>
                </c:pt>
                <c:pt idx="5421">
                  <c:v>1098.98</c:v>
                </c:pt>
                <c:pt idx="5422">
                  <c:v>1099.06</c:v>
                </c:pt>
                <c:pt idx="5423">
                  <c:v>1099.1099999999999</c:v>
                </c:pt>
                <c:pt idx="5424">
                  <c:v>1099.1500000000001</c:v>
                </c:pt>
                <c:pt idx="5425">
                  <c:v>1099.1600000000001</c:v>
                </c:pt>
                <c:pt idx="5426">
                  <c:v>1099.19</c:v>
                </c:pt>
                <c:pt idx="5427">
                  <c:v>1099.18</c:v>
                </c:pt>
                <c:pt idx="5428">
                  <c:v>1099.19</c:v>
                </c:pt>
                <c:pt idx="5429">
                  <c:v>1099.2</c:v>
                </c:pt>
                <c:pt idx="5430">
                  <c:v>1099.22</c:v>
                </c:pt>
                <c:pt idx="5431">
                  <c:v>1099.1600000000001</c:v>
                </c:pt>
                <c:pt idx="5432">
                  <c:v>1099.08</c:v>
                </c:pt>
                <c:pt idx="5433">
                  <c:v>1098.98</c:v>
                </c:pt>
                <c:pt idx="5434">
                  <c:v>1098.9000000000001</c:v>
                </c:pt>
                <c:pt idx="5435">
                  <c:v>1098.81</c:v>
                </c:pt>
                <c:pt idx="5436">
                  <c:v>1098.74</c:v>
                </c:pt>
                <c:pt idx="5437">
                  <c:v>1098.7</c:v>
                </c:pt>
                <c:pt idx="5438">
                  <c:v>1098.68</c:v>
                </c:pt>
                <c:pt idx="5439">
                  <c:v>1098.6500000000001</c:v>
                </c:pt>
                <c:pt idx="5440">
                  <c:v>1098.6099999999999</c:v>
                </c:pt>
                <c:pt idx="5441">
                  <c:v>1098.57</c:v>
                </c:pt>
                <c:pt idx="5442">
                  <c:v>1098.47</c:v>
                </c:pt>
                <c:pt idx="5443">
                  <c:v>1098.31</c:v>
                </c:pt>
                <c:pt idx="5444">
                  <c:v>1098.1600000000001</c:v>
                </c:pt>
                <c:pt idx="5445">
                  <c:v>1098.05</c:v>
                </c:pt>
                <c:pt idx="5446">
                  <c:v>1097.97</c:v>
                </c:pt>
                <c:pt idx="5447">
                  <c:v>1097.9000000000001</c:v>
                </c:pt>
                <c:pt idx="5448">
                  <c:v>1097.8499999999999</c:v>
                </c:pt>
                <c:pt idx="5449">
                  <c:v>1097.78</c:v>
                </c:pt>
                <c:pt idx="5450">
                  <c:v>1097.69</c:v>
                </c:pt>
                <c:pt idx="5451">
                  <c:v>1097.5999999999999</c:v>
                </c:pt>
                <c:pt idx="5452">
                  <c:v>1097.57</c:v>
                </c:pt>
                <c:pt idx="5453">
                  <c:v>1097.56</c:v>
                </c:pt>
                <c:pt idx="5454">
                  <c:v>1097.6199999999999</c:v>
                </c:pt>
                <c:pt idx="5455">
                  <c:v>1097.6400000000001</c:v>
                </c:pt>
                <c:pt idx="5456">
                  <c:v>1097.67</c:v>
                </c:pt>
                <c:pt idx="5457">
                  <c:v>1097.6600000000001</c:v>
                </c:pt>
                <c:pt idx="5458">
                  <c:v>1097.6600000000001</c:v>
                </c:pt>
                <c:pt idx="5459">
                  <c:v>1097.6400000000001</c:v>
                </c:pt>
                <c:pt idx="5460">
                  <c:v>1097.6400000000001</c:v>
                </c:pt>
                <c:pt idx="5461">
                  <c:v>1097.58</c:v>
                </c:pt>
                <c:pt idx="5462">
                  <c:v>1097.56</c:v>
                </c:pt>
                <c:pt idx="5463">
                  <c:v>1097.52</c:v>
                </c:pt>
                <c:pt idx="5464">
                  <c:v>1097.51</c:v>
                </c:pt>
                <c:pt idx="5465">
                  <c:v>1097.56</c:v>
                </c:pt>
                <c:pt idx="5466">
                  <c:v>1097.5999999999999</c:v>
                </c:pt>
                <c:pt idx="5467">
                  <c:v>1097.6600000000001</c:v>
                </c:pt>
                <c:pt idx="5468">
                  <c:v>1097.69</c:v>
                </c:pt>
                <c:pt idx="5469">
                  <c:v>1097.73</c:v>
                </c:pt>
                <c:pt idx="5470">
                  <c:v>1097.77</c:v>
                </c:pt>
                <c:pt idx="5471">
                  <c:v>1097.96</c:v>
                </c:pt>
                <c:pt idx="5472">
                  <c:v>1098.1600000000001</c:v>
                </c:pt>
                <c:pt idx="5473">
                  <c:v>1098.31</c:v>
                </c:pt>
                <c:pt idx="5474">
                  <c:v>1098.3900000000001</c:v>
                </c:pt>
                <c:pt idx="5475">
                  <c:v>1098.47</c:v>
                </c:pt>
                <c:pt idx="5476">
                  <c:v>1098.52</c:v>
                </c:pt>
                <c:pt idx="5477">
                  <c:v>1098.56</c:v>
                </c:pt>
                <c:pt idx="5478">
                  <c:v>1098.58</c:v>
                </c:pt>
                <c:pt idx="5479">
                  <c:v>1098.48</c:v>
                </c:pt>
                <c:pt idx="5480">
                  <c:v>1098.44</c:v>
                </c:pt>
                <c:pt idx="5481">
                  <c:v>1098.42</c:v>
                </c:pt>
                <c:pt idx="5482">
                  <c:v>1098.6400000000001</c:v>
                </c:pt>
                <c:pt idx="5483">
                  <c:v>1098.5</c:v>
                </c:pt>
                <c:pt idx="5484">
                  <c:v>1098.3599999999999</c:v>
                </c:pt>
                <c:pt idx="5485">
                  <c:v>1098.25</c:v>
                </c:pt>
                <c:pt idx="5486">
                  <c:v>1098.17</c:v>
                </c:pt>
                <c:pt idx="5487">
                  <c:v>1098.1199999999999</c:v>
                </c:pt>
                <c:pt idx="5488">
                  <c:v>1098.0999999999999</c:v>
                </c:pt>
                <c:pt idx="5489">
                  <c:v>1098.0899999999999</c:v>
                </c:pt>
                <c:pt idx="5490">
                  <c:v>1098.05</c:v>
                </c:pt>
                <c:pt idx="5491">
                  <c:v>1098.02</c:v>
                </c:pt>
                <c:pt idx="5492">
                  <c:v>1097.98</c:v>
                </c:pt>
                <c:pt idx="5493">
                  <c:v>1097.96</c:v>
                </c:pt>
                <c:pt idx="5494">
                  <c:v>1097.92</c:v>
                </c:pt>
                <c:pt idx="5495">
                  <c:v>1097.93</c:v>
                </c:pt>
                <c:pt idx="5496">
                  <c:v>1097.95</c:v>
                </c:pt>
                <c:pt idx="5497">
                  <c:v>1097.99</c:v>
                </c:pt>
                <c:pt idx="5498">
                  <c:v>1098.01</c:v>
                </c:pt>
                <c:pt idx="5499">
                  <c:v>1098.03</c:v>
                </c:pt>
                <c:pt idx="5500">
                  <c:v>1098.01</c:v>
                </c:pt>
                <c:pt idx="5501">
                  <c:v>1098.03</c:v>
                </c:pt>
                <c:pt idx="5502">
                  <c:v>1098.02</c:v>
                </c:pt>
                <c:pt idx="5503">
                  <c:v>1098.06</c:v>
                </c:pt>
                <c:pt idx="5504">
                  <c:v>1098.07</c:v>
                </c:pt>
                <c:pt idx="5505">
                  <c:v>1098.1500000000001</c:v>
                </c:pt>
                <c:pt idx="5506">
                  <c:v>1098.56</c:v>
                </c:pt>
                <c:pt idx="5507">
                  <c:v>1098.95</c:v>
                </c:pt>
                <c:pt idx="5508">
                  <c:v>1099.3</c:v>
                </c:pt>
                <c:pt idx="5509">
                  <c:v>1099.49</c:v>
                </c:pt>
                <c:pt idx="5510">
                  <c:v>1099.5999999999999</c:v>
                </c:pt>
                <c:pt idx="5511">
                  <c:v>1099.72</c:v>
                </c:pt>
                <c:pt idx="5512">
                  <c:v>1099.75</c:v>
                </c:pt>
                <c:pt idx="5513">
                  <c:v>1099.79</c:v>
                </c:pt>
                <c:pt idx="5514">
                  <c:v>1099.8399999999999</c:v>
                </c:pt>
                <c:pt idx="5515">
                  <c:v>1099.8499999999999</c:v>
                </c:pt>
                <c:pt idx="5516">
                  <c:v>1099.99</c:v>
                </c:pt>
                <c:pt idx="5517">
                  <c:v>1100.0899999999999</c:v>
                </c:pt>
                <c:pt idx="5518">
                  <c:v>1100.1500000000001</c:v>
                </c:pt>
                <c:pt idx="5519">
                  <c:v>1100.21</c:v>
                </c:pt>
                <c:pt idx="5520">
                  <c:v>1100.23</c:v>
                </c:pt>
                <c:pt idx="5521">
                  <c:v>1100.27</c:v>
                </c:pt>
                <c:pt idx="5522">
                  <c:v>1100.25</c:v>
                </c:pt>
                <c:pt idx="5523">
                  <c:v>1100.26</c:v>
                </c:pt>
                <c:pt idx="5524">
                  <c:v>1100.24</c:v>
                </c:pt>
                <c:pt idx="5525">
                  <c:v>1100.22</c:v>
                </c:pt>
                <c:pt idx="5526">
                  <c:v>1100.21</c:v>
                </c:pt>
                <c:pt idx="5527">
                  <c:v>1100.19</c:v>
                </c:pt>
                <c:pt idx="5528">
                  <c:v>1100.2</c:v>
                </c:pt>
                <c:pt idx="5529">
                  <c:v>1100.22</c:v>
                </c:pt>
                <c:pt idx="5530">
                  <c:v>1100.23</c:v>
                </c:pt>
                <c:pt idx="5531">
                  <c:v>1100.25</c:v>
                </c:pt>
                <c:pt idx="5532">
                  <c:v>1100.26</c:v>
                </c:pt>
                <c:pt idx="5533">
                  <c:v>1100.26</c:v>
                </c:pt>
                <c:pt idx="5534">
                  <c:v>1100.27</c:v>
                </c:pt>
                <c:pt idx="5535">
                  <c:v>1100.29</c:v>
                </c:pt>
                <c:pt idx="5536">
                  <c:v>1100.29</c:v>
                </c:pt>
                <c:pt idx="5537">
                  <c:v>1100.31</c:v>
                </c:pt>
                <c:pt idx="5538">
                  <c:v>1100.32</c:v>
                </c:pt>
                <c:pt idx="5539">
                  <c:v>1100.4000000000001</c:v>
                </c:pt>
                <c:pt idx="5540">
                  <c:v>1100.4100000000001</c:v>
                </c:pt>
                <c:pt idx="5541">
                  <c:v>1100.42</c:v>
                </c:pt>
                <c:pt idx="5542">
                  <c:v>1100.44</c:v>
                </c:pt>
                <c:pt idx="5543">
                  <c:v>1100.45</c:v>
                </c:pt>
                <c:pt idx="5544">
                  <c:v>1100.51</c:v>
                </c:pt>
                <c:pt idx="5545">
                  <c:v>1100.54</c:v>
                </c:pt>
                <c:pt idx="5546">
                  <c:v>1100.58</c:v>
                </c:pt>
                <c:pt idx="5547">
                  <c:v>1100.6300000000001</c:v>
                </c:pt>
                <c:pt idx="5548">
                  <c:v>1100.6500000000001</c:v>
                </c:pt>
                <c:pt idx="5549">
                  <c:v>1100.68</c:v>
                </c:pt>
                <c:pt idx="5550">
                  <c:v>1100.69</c:v>
                </c:pt>
                <c:pt idx="5551">
                  <c:v>1100.68</c:v>
                </c:pt>
                <c:pt idx="5552">
                  <c:v>1100.56</c:v>
                </c:pt>
                <c:pt idx="5553">
                  <c:v>1100.47</c:v>
                </c:pt>
                <c:pt idx="5554">
                  <c:v>1100.4000000000001</c:v>
                </c:pt>
                <c:pt idx="5555">
                  <c:v>1100.3399999999999</c:v>
                </c:pt>
                <c:pt idx="5556">
                  <c:v>1100.3399999999999</c:v>
                </c:pt>
                <c:pt idx="5557">
                  <c:v>1100.29</c:v>
                </c:pt>
                <c:pt idx="5558">
                  <c:v>1100.0999999999999</c:v>
                </c:pt>
                <c:pt idx="5559">
                  <c:v>1100.08</c:v>
                </c:pt>
                <c:pt idx="5560">
                  <c:v>1100.22</c:v>
                </c:pt>
                <c:pt idx="5561">
                  <c:v>1100.3399999999999</c:v>
                </c:pt>
                <c:pt idx="5562">
                  <c:v>1100.4100000000001</c:v>
                </c:pt>
                <c:pt idx="5563">
                  <c:v>1100.3900000000001</c:v>
                </c:pt>
                <c:pt idx="5564">
                  <c:v>1100.01</c:v>
                </c:pt>
                <c:pt idx="5565">
                  <c:v>1099.6500000000001</c:v>
                </c:pt>
                <c:pt idx="5566">
                  <c:v>1099.3499999999999</c:v>
                </c:pt>
                <c:pt idx="5567">
                  <c:v>1099.1600000000001</c:v>
                </c:pt>
                <c:pt idx="5568">
                  <c:v>1099.02</c:v>
                </c:pt>
                <c:pt idx="5569">
                  <c:v>1098.9000000000001</c:v>
                </c:pt>
                <c:pt idx="5570">
                  <c:v>1098.81</c:v>
                </c:pt>
                <c:pt idx="5571">
                  <c:v>1098.73</c:v>
                </c:pt>
                <c:pt idx="5572">
                  <c:v>1098.6300000000001</c:v>
                </c:pt>
                <c:pt idx="5573">
                  <c:v>1098.53</c:v>
                </c:pt>
                <c:pt idx="5574">
                  <c:v>1098.45</c:v>
                </c:pt>
                <c:pt idx="5575">
                  <c:v>1098.4100000000001</c:v>
                </c:pt>
                <c:pt idx="5576">
                  <c:v>1098.44</c:v>
                </c:pt>
                <c:pt idx="5577">
                  <c:v>1098.49</c:v>
                </c:pt>
                <c:pt idx="5578">
                  <c:v>1098.54</c:v>
                </c:pt>
                <c:pt idx="5579">
                  <c:v>1098.5899999999999</c:v>
                </c:pt>
                <c:pt idx="5580">
                  <c:v>1098.69</c:v>
                </c:pt>
                <c:pt idx="5581">
                  <c:v>1098.7</c:v>
                </c:pt>
                <c:pt idx="5582">
                  <c:v>1098.71</c:v>
                </c:pt>
                <c:pt idx="5583">
                  <c:v>1099.06</c:v>
                </c:pt>
                <c:pt idx="5584">
                  <c:v>1099.52</c:v>
                </c:pt>
                <c:pt idx="5585">
                  <c:v>1099.8599999999999</c:v>
                </c:pt>
                <c:pt idx="5586">
                  <c:v>1100</c:v>
                </c:pt>
                <c:pt idx="5587">
                  <c:v>1099.8</c:v>
                </c:pt>
                <c:pt idx="5588">
                  <c:v>1099.6099999999999</c:v>
                </c:pt>
                <c:pt idx="5589">
                  <c:v>1099.44</c:v>
                </c:pt>
                <c:pt idx="5590">
                  <c:v>1099.3</c:v>
                </c:pt>
                <c:pt idx="5591">
                  <c:v>1099.17</c:v>
                </c:pt>
                <c:pt idx="5592">
                  <c:v>1099.06</c:v>
                </c:pt>
                <c:pt idx="5593">
                  <c:v>1098.98</c:v>
                </c:pt>
                <c:pt idx="5594">
                  <c:v>1098.93</c:v>
                </c:pt>
                <c:pt idx="5595">
                  <c:v>1098.9000000000001</c:v>
                </c:pt>
                <c:pt idx="5596">
                  <c:v>1098.8699999999999</c:v>
                </c:pt>
                <c:pt idx="5597">
                  <c:v>1098.8399999999999</c:v>
                </c:pt>
                <c:pt idx="5598">
                  <c:v>1098.81</c:v>
                </c:pt>
                <c:pt idx="5599">
                  <c:v>1098.7</c:v>
                </c:pt>
                <c:pt idx="5600">
                  <c:v>1098.55</c:v>
                </c:pt>
                <c:pt idx="5601">
                  <c:v>1098.4000000000001</c:v>
                </c:pt>
                <c:pt idx="5602">
                  <c:v>1098.33</c:v>
                </c:pt>
                <c:pt idx="5603">
                  <c:v>1098.27</c:v>
                </c:pt>
                <c:pt idx="5604">
                  <c:v>1098.23</c:v>
                </c:pt>
                <c:pt idx="5605">
                  <c:v>1098.1500000000001</c:v>
                </c:pt>
                <c:pt idx="5606">
                  <c:v>1097.98</c:v>
                </c:pt>
                <c:pt idx="5607">
                  <c:v>1097.8399999999999</c:v>
                </c:pt>
                <c:pt idx="5608">
                  <c:v>1097.76</c:v>
                </c:pt>
                <c:pt idx="5609">
                  <c:v>1097.6600000000001</c:v>
                </c:pt>
                <c:pt idx="5610">
                  <c:v>1097.53</c:v>
                </c:pt>
                <c:pt idx="5611">
                  <c:v>1097.43</c:v>
                </c:pt>
                <c:pt idx="5612">
                  <c:v>1097.31</c:v>
                </c:pt>
                <c:pt idx="5613">
                  <c:v>1097.25</c:v>
                </c:pt>
                <c:pt idx="5614">
                  <c:v>1097.1600000000001</c:v>
                </c:pt>
                <c:pt idx="5615">
                  <c:v>1097.0999999999999</c:v>
                </c:pt>
                <c:pt idx="5616">
                  <c:v>1097.06</c:v>
                </c:pt>
                <c:pt idx="5617">
                  <c:v>1097.02</c:v>
                </c:pt>
                <c:pt idx="5618">
                  <c:v>1096.96</c:v>
                </c:pt>
                <c:pt idx="5619">
                  <c:v>1096.92</c:v>
                </c:pt>
                <c:pt idx="5620">
                  <c:v>1096.8699999999999</c:v>
                </c:pt>
                <c:pt idx="5621">
                  <c:v>1096.82</c:v>
                </c:pt>
                <c:pt idx="5622">
                  <c:v>1096.79</c:v>
                </c:pt>
                <c:pt idx="5623">
                  <c:v>1096.75</c:v>
                </c:pt>
                <c:pt idx="5624">
                  <c:v>1096.72</c:v>
                </c:pt>
                <c:pt idx="5625">
                  <c:v>1096.79</c:v>
                </c:pt>
                <c:pt idx="5626">
                  <c:v>1096.8499999999999</c:v>
                </c:pt>
                <c:pt idx="5627">
                  <c:v>1096.9000000000001</c:v>
                </c:pt>
                <c:pt idx="5628">
                  <c:v>1096.97</c:v>
                </c:pt>
                <c:pt idx="5629">
                  <c:v>1097.02</c:v>
                </c:pt>
                <c:pt idx="5630">
                  <c:v>1097.0899999999999</c:v>
                </c:pt>
                <c:pt idx="5631">
                  <c:v>1097.1500000000001</c:v>
                </c:pt>
                <c:pt idx="5632">
                  <c:v>1097.42</c:v>
                </c:pt>
                <c:pt idx="5633">
                  <c:v>1097.79</c:v>
                </c:pt>
                <c:pt idx="5634">
                  <c:v>1098.06</c:v>
                </c:pt>
                <c:pt idx="5635">
                  <c:v>1098.25</c:v>
                </c:pt>
                <c:pt idx="5636">
                  <c:v>1098.51</c:v>
                </c:pt>
                <c:pt idx="5637">
                  <c:v>1098.78</c:v>
                </c:pt>
                <c:pt idx="5638">
                  <c:v>1099.01</c:v>
                </c:pt>
                <c:pt idx="5639">
                  <c:v>1099.17</c:v>
                </c:pt>
                <c:pt idx="5640">
                  <c:v>1099.32</c:v>
                </c:pt>
                <c:pt idx="5641">
                  <c:v>1099.45</c:v>
                </c:pt>
                <c:pt idx="5642">
                  <c:v>1099.57</c:v>
                </c:pt>
                <c:pt idx="5643">
                  <c:v>1099.6400000000001</c:v>
                </c:pt>
                <c:pt idx="5644">
                  <c:v>1099.72</c:v>
                </c:pt>
                <c:pt idx="5645">
                  <c:v>1099.78</c:v>
                </c:pt>
                <c:pt idx="5646">
                  <c:v>1099.83</c:v>
                </c:pt>
                <c:pt idx="5647">
                  <c:v>1099.8900000000001</c:v>
                </c:pt>
                <c:pt idx="5648">
                  <c:v>1099.94</c:v>
                </c:pt>
                <c:pt idx="5649">
                  <c:v>1099.98</c:v>
                </c:pt>
                <c:pt idx="5650">
                  <c:v>1100.01</c:v>
                </c:pt>
                <c:pt idx="5651">
                  <c:v>1100.06</c:v>
                </c:pt>
                <c:pt idx="5652">
                  <c:v>1099.96</c:v>
                </c:pt>
                <c:pt idx="5653">
                  <c:v>1099.68</c:v>
                </c:pt>
                <c:pt idx="5654">
                  <c:v>1099.48</c:v>
                </c:pt>
                <c:pt idx="5655">
                  <c:v>1099.6099999999999</c:v>
                </c:pt>
                <c:pt idx="5656">
                  <c:v>1099.94</c:v>
                </c:pt>
                <c:pt idx="5657">
                  <c:v>1100.21</c:v>
                </c:pt>
                <c:pt idx="5658">
                  <c:v>1100.4100000000001</c:v>
                </c:pt>
                <c:pt idx="5659">
                  <c:v>1100.3699999999999</c:v>
                </c:pt>
                <c:pt idx="5660">
                  <c:v>1100.01</c:v>
                </c:pt>
                <c:pt idx="5661">
                  <c:v>1099.6500000000001</c:v>
                </c:pt>
                <c:pt idx="5662">
                  <c:v>1099.3800000000001</c:v>
                </c:pt>
                <c:pt idx="5663">
                  <c:v>1099.1400000000001</c:v>
                </c:pt>
                <c:pt idx="5664">
                  <c:v>1098.94</c:v>
                </c:pt>
                <c:pt idx="5665">
                  <c:v>1098.79</c:v>
                </c:pt>
                <c:pt idx="5666">
                  <c:v>1098.6199999999999</c:v>
                </c:pt>
                <c:pt idx="5667">
                  <c:v>1098.51</c:v>
                </c:pt>
                <c:pt idx="5668">
                  <c:v>1098.4100000000001</c:v>
                </c:pt>
                <c:pt idx="5669">
                  <c:v>1098.31</c:v>
                </c:pt>
                <c:pt idx="5670">
                  <c:v>1098.22</c:v>
                </c:pt>
                <c:pt idx="5671">
                  <c:v>1098.1600000000001</c:v>
                </c:pt>
                <c:pt idx="5672">
                  <c:v>1098.0999999999999</c:v>
                </c:pt>
                <c:pt idx="5673">
                  <c:v>1098.03</c:v>
                </c:pt>
                <c:pt idx="5674">
                  <c:v>1098</c:v>
                </c:pt>
                <c:pt idx="5675">
                  <c:v>1097.95</c:v>
                </c:pt>
                <c:pt idx="5676">
                  <c:v>1097.92</c:v>
                </c:pt>
                <c:pt idx="5677">
                  <c:v>1097.8699999999999</c:v>
                </c:pt>
                <c:pt idx="5678">
                  <c:v>1097.8399999999999</c:v>
                </c:pt>
                <c:pt idx="5679">
                  <c:v>1097.81</c:v>
                </c:pt>
                <c:pt idx="5680">
                  <c:v>1097.81</c:v>
                </c:pt>
                <c:pt idx="5681">
                  <c:v>1097.73</c:v>
                </c:pt>
                <c:pt idx="5682">
                  <c:v>1097.56</c:v>
                </c:pt>
                <c:pt idx="5683">
                  <c:v>1097.47</c:v>
                </c:pt>
                <c:pt idx="5684">
                  <c:v>1097.4000000000001</c:v>
                </c:pt>
                <c:pt idx="5685">
                  <c:v>1097.3599999999999</c:v>
                </c:pt>
                <c:pt idx="5686">
                  <c:v>1097.32</c:v>
                </c:pt>
                <c:pt idx="5687">
                  <c:v>1097.25</c:v>
                </c:pt>
                <c:pt idx="5688">
                  <c:v>1097.18</c:v>
                </c:pt>
                <c:pt idx="5689">
                  <c:v>1097.1300000000001</c:v>
                </c:pt>
                <c:pt idx="5690">
                  <c:v>1097.08</c:v>
                </c:pt>
                <c:pt idx="5691">
                  <c:v>1097.05</c:v>
                </c:pt>
                <c:pt idx="5692">
                  <c:v>1097.02</c:v>
                </c:pt>
                <c:pt idx="5693">
                  <c:v>1096.97</c:v>
                </c:pt>
                <c:pt idx="5694">
                  <c:v>1096.95</c:v>
                </c:pt>
                <c:pt idx="5695">
                  <c:v>1096.92</c:v>
                </c:pt>
                <c:pt idx="5696">
                  <c:v>1096.93</c:v>
                </c:pt>
                <c:pt idx="5697">
                  <c:v>1096.95</c:v>
                </c:pt>
                <c:pt idx="5698">
                  <c:v>1097.03</c:v>
                </c:pt>
                <c:pt idx="5699">
                  <c:v>1097.1600000000001</c:v>
                </c:pt>
                <c:pt idx="5700">
                  <c:v>1097.4000000000001</c:v>
                </c:pt>
                <c:pt idx="5701">
                  <c:v>1097.5999999999999</c:v>
                </c:pt>
                <c:pt idx="5702">
                  <c:v>1097.67</c:v>
                </c:pt>
                <c:pt idx="5703">
                  <c:v>1097.99</c:v>
                </c:pt>
                <c:pt idx="5704">
                  <c:v>1098.3900000000001</c:v>
                </c:pt>
                <c:pt idx="5705">
                  <c:v>1098.75</c:v>
                </c:pt>
                <c:pt idx="5706">
                  <c:v>1099.01</c:v>
                </c:pt>
                <c:pt idx="5707">
                  <c:v>1099.05</c:v>
                </c:pt>
                <c:pt idx="5708">
                  <c:v>1098.83</c:v>
                </c:pt>
                <c:pt idx="5709">
                  <c:v>1098.6500000000001</c:v>
                </c:pt>
                <c:pt idx="5710">
                  <c:v>1098.51</c:v>
                </c:pt>
                <c:pt idx="5711">
                  <c:v>1098.3900000000001</c:v>
                </c:pt>
                <c:pt idx="5712">
                  <c:v>1098.52</c:v>
                </c:pt>
                <c:pt idx="5713">
                  <c:v>1098.83</c:v>
                </c:pt>
                <c:pt idx="5714">
                  <c:v>1099.08</c:v>
                </c:pt>
                <c:pt idx="5715">
                  <c:v>1099.25</c:v>
                </c:pt>
                <c:pt idx="5716">
                  <c:v>1099.3900000000001</c:v>
                </c:pt>
                <c:pt idx="5717">
                  <c:v>1099.56</c:v>
                </c:pt>
                <c:pt idx="5718">
                  <c:v>1099.68</c:v>
                </c:pt>
                <c:pt idx="5719">
                  <c:v>1099.6199999999999</c:v>
                </c:pt>
                <c:pt idx="5720">
                  <c:v>1099.57</c:v>
                </c:pt>
                <c:pt idx="5721">
                  <c:v>1099.53</c:v>
                </c:pt>
                <c:pt idx="5722">
                  <c:v>1099.54</c:v>
                </c:pt>
                <c:pt idx="5723">
                  <c:v>1099.54</c:v>
                </c:pt>
                <c:pt idx="5724">
                  <c:v>1099.54</c:v>
                </c:pt>
                <c:pt idx="5725">
                  <c:v>1099.56</c:v>
                </c:pt>
                <c:pt idx="5726">
                  <c:v>1099.92</c:v>
                </c:pt>
                <c:pt idx="5727">
                  <c:v>1100.44</c:v>
                </c:pt>
                <c:pt idx="5728">
                  <c:v>1100.8599999999999</c:v>
                </c:pt>
                <c:pt idx="5729">
                  <c:v>1101.23</c:v>
                </c:pt>
                <c:pt idx="5730">
                  <c:v>1101.29</c:v>
                </c:pt>
                <c:pt idx="5731">
                  <c:v>1101.1300000000001</c:v>
                </c:pt>
                <c:pt idx="5732">
                  <c:v>1100.8900000000001</c:v>
                </c:pt>
                <c:pt idx="5733">
                  <c:v>1100.6600000000001</c:v>
                </c:pt>
                <c:pt idx="5734">
                  <c:v>1100.51</c:v>
                </c:pt>
                <c:pt idx="5735">
                  <c:v>1100.47</c:v>
                </c:pt>
                <c:pt idx="5736">
                  <c:v>1100.45</c:v>
                </c:pt>
                <c:pt idx="5737">
                  <c:v>1100.46</c:v>
                </c:pt>
                <c:pt idx="5738">
                  <c:v>1100.44</c:v>
                </c:pt>
                <c:pt idx="5739">
                  <c:v>1100.44</c:v>
                </c:pt>
                <c:pt idx="5740">
                  <c:v>1100.45</c:v>
                </c:pt>
                <c:pt idx="5741">
                  <c:v>1100.44</c:v>
                </c:pt>
                <c:pt idx="5742">
                  <c:v>1100.44</c:v>
                </c:pt>
                <c:pt idx="5743">
                  <c:v>1100.4000000000001</c:v>
                </c:pt>
                <c:pt idx="5744">
                  <c:v>1100.33</c:v>
                </c:pt>
                <c:pt idx="5745">
                  <c:v>1100.19</c:v>
                </c:pt>
                <c:pt idx="5746">
                  <c:v>1100.02</c:v>
                </c:pt>
                <c:pt idx="5747">
                  <c:v>1099.8800000000001</c:v>
                </c:pt>
                <c:pt idx="5748">
                  <c:v>1099.77</c:v>
                </c:pt>
                <c:pt idx="5749">
                  <c:v>1099.67</c:v>
                </c:pt>
                <c:pt idx="5750">
                  <c:v>1099.6099999999999</c:v>
                </c:pt>
                <c:pt idx="5751">
                  <c:v>1099.54</c:v>
                </c:pt>
                <c:pt idx="5752">
                  <c:v>1099.5</c:v>
                </c:pt>
                <c:pt idx="5753">
                  <c:v>1099.45</c:v>
                </c:pt>
                <c:pt idx="5754">
                  <c:v>1099.44</c:v>
                </c:pt>
                <c:pt idx="5755">
                  <c:v>1099.45</c:v>
                </c:pt>
                <c:pt idx="5756">
                  <c:v>1099.43</c:v>
                </c:pt>
                <c:pt idx="5757">
                  <c:v>1099.42</c:v>
                </c:pt>
                <c:pt idx="5758">
                  <c:v>1099.4000000000001</c:v>
                </c:pt>
                <c:pt idx="5759">
                  <c:v>1099.3599999999999</c:v>
                </c:pt>
                <c:pt idx="5760">
                  <c:v>1099.3399999999999</c:v>
                </c:pt>
                <c:pt idx="5761">
                  <c:v>1099.31</c:v>
                </c:pt>
                <c:pt idx="5762">
                  <c:v>1099.3800000000001</c:v>
                </c:pt>
                <c:pt idx="5763">
                  <c:v>1099.3599999999999</c:v>
                </c:pt>
                <c:pt idx="5764">
                  <c:v>1099.31</c:v>
                </c:pt>
                <c:pt idx="5765">
                  <c:v>1099.28</c:v>
                </c:pt>
                <c:pt idx="5766">
                  <c:v>1098.8399999999999</c:v>
                </c:pt>
                <c:pt idx="5767">
                  <c:v>1098.44</c:v>
                </c:pt>
                <c:pt idx="5768">
                  <c:v>1098.1199999999999</c:v>
                </c:pt>
                <c:pt idx="5769">
                  <c:v>1097.9100000000001</c:v>
                </c:pt>
                <c:pt idx="5770">
                  <c:v>1097.83</c:v>
                </c:pt>
                <c:pt idx="5771">
                  <c:v>1097.76</c:v>
                </c:pt>
                <c:pt idx="5772">
                  <c:v>1097.71</c:v>
                </c:pt>
                <c:pt idx="5773">
                  <c:v>1097.7</c:v>
                </c:pt>
                <c:pt idx="5774">
                  <c:v>1097.67</c:v>
                </c:pt>
                <c:pt idx="5775">
                  <c:v>1097.6500000000001</c:v>
                </c:pt>
                <c:pt idx="5776">
                  <c:v>1097.6400000000001</c:v>
                </c:pt>
                <c:pt idx="5777">
                  <c:v>1097.6500000000001</c:v>
                </c:pt>
                <c:pt idx="5778">
                  <c:v>1097.6500000000001</c:v>
                </c:pt>
                <c:pt idx="5779">
                  <c:v>1097.6400000000001</c:v>
                </c:pt>
                <c:pt idx="5780">
                  <c:v>1097.6600000000001</c:v>
                </c:pt>
                <c:pt idx="5781">
                  <c:v>1097.6300000000001</c:v>
                </c:pt>
                <c:pt idx="5782">
                  <c:v>1097.6099999999999</c:v>
                </c:pt>
                <c:pt idx="5783">
                  <c:v>1097.6099999999999</c:v>
                </c:pt>
                <c:pt idx="5784">
                  <c:v>1097.5999999999999</c:v>
                </c:pt>
                <c:pt idx="5785">
                  <c:v>1097.58</c:v>
                </c:pt>
                <c:pt idx="5786">
                  <c:v>1097.82</c:v>
                </c:pt>
                <c:pt idx="5787">
                  <c:v>1098.25</c:v>
                </c:pt>
                <c:pt idx="5788">
                  <c:v>1098.56</c:v>
                </c:pt>
                <c:pt idx="5789">
                  <c:v>1098.81</c:v>
                </c:pt>
                <c:pt idx="5790">
                  <c:v>1099.01</c:v>
                </c:pt>
                <c:pt idx="5791">
                  <c:v>1099.17</c:v>
                </c:pt>
                <c:pt idx="5792">
                  <c:v>1099.3</c:v>
                </c:pt>
                <c:pt idx="5793">
                  <c:v>1099.29</c:v>
                </c:pt>
                <c:pt idx="5794">
                  <c:v>1099.46</c:v>
                </c:pt>
                <c:pt idx="5795">
                  <c:v>1099.6400000000001</c:v>
                </c:pt>
                <c:pt idx="5796">
                  <c:v>1099.81</c:v>
                </c:pt>
                <c:pt idx="5797">
                  <c:v>1099.97</c:v>
                </c:pt>
                <c:pt idx="5798">
                  <c:v>1100.0899999999999</c:v>
                </c:pt>
                <c:pt idx="5799">
                  <c:v>1100.23</c:v>
                </c:pt>
                <c:pt idx="5800">
                  <c:v>1100.3499999999999</c:v>
                </c:pt>
                <c:pt idx="5801">
                  <c:v>1100.45</c:v>
                </c:pt>
                <c:pt idx="5802">
                  <c:v>1100.53</c:v>
                </c:pt>
                <c:pt idx="5803">
                  <c:v>1100.6199999999999</c:v>
                </c:pt>
                <c:pt idx="5804">
                  <c:v>1100.7</c:v>
                </c:pt>
                <c:pt idx="5805">
                  <c:v>1100.76</c:v>
                </c:pt>
                <c:pt idx="5806">
                  <c:v>1100.81</c:v>
                </c:pt>
                <c:pt idx="5807">
                  <c:v>1100.8499999999999</c:v>
                </c:pt>
                <c:pt idx="5808">
                  <c:v>1100.9100000000001</c:v>
                </c:pt>
                <c:pt idx="5809">
                  <c:v>1100.97</c:v>
                </c:pt>
                <c:pt idx="5810">
                  <c:v>1100.98</c:v>
                </c:pt>
                <c:pt idx="5811">
                  <c:v>1101.03</c:v>
                </c:pt>
                <c:pt idx="5812">
                  <c:v>1101.07</c:v>
                </c:pt>
                <c:pt idx="5813">
                  <c:v>1101.1300000000001</c:v>
                </c:pt>
                <c:pt idx="5814">
                  <c:v>1101.2</c:v>
                </c:pt>
                <c:pt idx="5815">
                  <c:v>1101.25</c:v>
                </c:pt>
                <c:pt idx="5816">
                  <c:v>1101.31</c:v>
                </c:pt>
                <c:pt idx="5817">
                  <c:v>1101.3399999999999</c:v>
                </c:pt>
                <c:pt idx="5818">
                  <c:v>1101.3800000000001</c:v>
                </c:pt>
                <c:pt idx="5819">
                  <c:v>1101.4100000000001</c:v>
                </c:pt>
                <c:pt idx="5820">
                  <c:v>1101.43</c:v>
                </c:pt>
                <c:pt idx="5821">
                  <c:v>1101.46</c:v>
                </c:pt>
                <c:pt idx="5822">
                  <c:v>1101.49</c:v>
                </c:pt>
                <c:pt idx="5823">
                  <c:v>1101.52</c:v>
                </c:pt>
                <c:pt idx="5824">
                  <c:v>1101.51</c:v>
                </c:pt>
                <c:pt idx="5825">
                  <c:v>1101.52</c:v>
                </c:pt>
                <c:pt idx="5826">
                  <c:v>1101.54</c:v>
                </c:pt>
                <c:pt idx="5827">
                  <c:v>1101.57</c:v>
                </c:pt>
                <c:pt idx="5828">
                  <c:v>1101.5899999999999</c:v>
                </c:pt>
                <c:pt idx="5829">
                  <c:v>1101.58</c:v>
                </c:pt>
                <c:pt idx="5830">
                  <c:v>1101.57</c:v>
                </c:pt>
                <c:pt idx="5831">
                  <c:v>1101.57</c:v>
                </c:pt>
                <c:pt idx="5832">
                  <c:v>1101.5999999999999</c:v>
                </c:pt>
                <c:pt idx="5833">
                  <c:v>1101.5899999999999</c:v>
                </c:pt>
                <c:pt idx="5834">
                  <c:v>1101.5899999999999</c:v>
                </c:pt>
                <c:pt idx="5835">
                  <c:v>1101.6099999999999</c:v>
                </c:pt>
                <c:pt idx="5836">
                  <c:v>1101.6099999999999</c:v>
                </c:pt>
                <c:pt idx="5837">
                  <c:v>1101.6199999999999</c:v>
                </c:pt>
                <c:pt idx="5838">
                  <c:v>1101.6199999999999</c:v>
                </c:pt>
                <c:pt idx="5839">
                  <c:v>1101.6099999999999</c:v>
                </c:pt>
                <c:pt idx="5840">
                  <c:v>1101.5999999999999</c:v>
                </c:pt>
                <c:pt idx="5841">
                  <c:v>1101.6099999999999</c:v>
                </c:pt>
                <c:pt idx="5842">
                  <c:v>1101.5999999999999</c:v>
                </c:pt>
                <c:pt idx="5843">
                  <c:v>1101.6300000000001</c:v>
                </c:pt>
                <c:pt idx="5844">
                  <c:v>1101.6300000000001</c:v>
                </c:pt>
                <c:pt idx="5845">
                  <c:v>1101.67</c:v>
                </c:pt>
                <c:pt idx="5846">
                  <c:v>1101.67</c:v>
                </c:pt>
                <c:pt idx="5847">
                  <c:v>1101.5899999999999</c:v>
                </c:pt>
                <c:pt idx="5848">
                  <c:v>1101.49</c:v>
                </c:pt>
                <c:pt idx="5849">
                  <c:v>1101.3900000000001</c:v>
                </c:pt>
                <c:pt idx="5850">
                  <c:v>1101.28</c:v>
                </c:pt>
                <c:pt idx="5851">
                  <c:v>1101.2</c:v>
                </c:pt>
                <c:pt idx="5852">
                  <c:v>1101.0999999999999</c:v>
                </c:pt>
                <c:pt idx="5853">
                  <c:v>1100.99</c:v>
                </c:pt>
                <c:pt idx="5854">
                  <c:v>1100.93</c:v>
                </c:pt>
                <c:pt idx="5855">
                  <c:v>1100.8399999999999</c:v>
                </c:pt>
                <c:pt idx="5856">
                  <c:v>1100.75</c:v>
                </c:pt>
                <c:pt idx="5857">
                  <c:v>1100.72</c:v>
                </c:pt>
                <c:pt idx="5858">
                  <c:v>1100.6600000000001</c:v>
                </c:pt>
                <c:pt idx="5859">
                  <c:v>1100.5999999999999</c:v>
                </c:pt>
                <c:pt idx="5860">
                  <c:v>1100.56</c:v>
                </c:pt>
                <c:pt idx="5861">
                  <c:v>1100.51</c:v>
                </c:pt>
                <c:pt idx="5862">
                  <c:v>1100.48</c:v>
                </c:pt>
                <c:pt idx="5863">
                  <c:v>1100.44</c:v>
                </c:pt>
                <c:pt idx="5864">
                  <c:v>1100.19</c:v>
                </c:pt>
                <c:pt idx="5865">
                  <c:v>1100.1400000000001</c:v>
                </c:pt>
                <c:pt idx="5866">
                  <c:v>1100.05</c:v>
                </c:pt>
                <c:pt idx="5867">
                  <c:v>1100.07</c:v>
                </c:pt>
                <c:pt idx="5868">
                  <c:v>1100.08</c:v>
                </c:pt>
                <c:pt idx="5869">
                  <c:v>1100.1300000000001</c:v>
                </c:pt>
                <c:pt idx="5870">
                  <c:v>1100.19</c:v>
                </c:pt>
                <c:pt idx="5871">
                  <c:v>1100.23</c:v>
                </c:pt>
                <c:pt idx="5872">
                  <c:v>1100.26</c:v>
                </c:pt>
                <c:pt idx="5873">
                  <c:v>1100.29</c:v>
                </c:pt>
                <c:pt idx="5874">
                  <c:v>1100.32</c:v>
                </c:pt>
                <c:pt idx="5875">
                  <c:v>1100.31</c:v>
                </c:pt>
                <c:pt idx="5876">
                  <c:v>1100.32</c:v>
                </c:pt>
                <c:pt idx="5877">
                  <c:v>1100.3499999999999</c:v>
                </c:pt>
                <c:pt idx="5878">
                  <c:v>1100.52</c:v>
                </c:pt>
                <c:pt idx="5879">
                  <c:v>1100.6500000000001</c:v>
                </c:pt>
                <c:pt idx="5880">
                  <c:v>1100.79</c:v>
                </c:pt>
                <c:pt idx="5881">
                  <c:v>1100.98</c:v>
                </c:pt>
                <c:pt idx="5882">
                  <c:v>1101.1500000000001</c:v>
                </c:pt>
                <c:pt idx="5883">
                  <c:v>1101.29</c:v>
                </c:pt>
                <c:pt idx="5884">
                  <c:v>1101.43</c:v>
                </c:pt>
                <c:pt idx="5885">
                  <c:v>1101.55</c:v>
                </c:pt>
                <c:pt idx="5886">
                  <c:v>1101.6300000000001</c:v>
                </c:pt>
                <c:pt idx="5887">
                  <c:v>1101.6400000000001</c:v>
                </c:pt>
                <c:pt idx="5888">
                  <c:v>1101.6400000000001</c:v>
                </c:pt>
                <c:pt idx="5889">
                  <c:v>1101.4000000000001</c:v>
                </c:pt>
                <c:pt idx="5890">
                  <c:v>1100.97</c:v>
                </c:pt>
                <c:pt idx="5891">
                  <c:v>1100.68</c:v>
                </c:pt>
                <c:pt idx="5892">
                  <c:v>1100.43</c:v>
                </c:pt>
                <c:pt idx="5893">
                  <c:v>1100.25</c:v>
                </c:pt>
                <c:pt idx="5894">
                  <c:v>1100.05</c:v>
                </c:pt>
                <c:pt idx="5895">
                  <c:v>1099.8499999999999</c:v>
                </c:pt>
                <c:pt idx="5896">
                  <c:v>1099.67</c:v>
                </c:pt>
                <c:pt idx="5897">
                  <c:v>1099.52</c:v>
                </c:pt>
                <c:pt idx="5898">
                  <c:v>1099.4100000000001</c:v>
                </c:pt>
                <c:pt idx="5899">
                  <c:v>1099.28</c:v>
                </c:pt>
                <c:pt idx="5900">
                  <c:v>1099.17</c:v>
                </c:pt>
                <c:pt idx="5901">
                  <c:v>1099.0899999999999</c:v>
                </c:pt>
                <c:pt idx="5902">
                  <c:v>1099</c:v>
                </c:pt>
                <c:pt idx="5903">
                  <c:v>1098.94</c:v>
                </c:pt>
                <c:pt idx="5904">
                  <c:v>1098.8599999999999</c:v>
                </c:pt>
                <c:pt idx="5905">
                  <c:v>1098.8399999999999</c:v>
                </c:pt>
                <c:pt idx="5906">
                  <c:v>1098.8599999999999</c:v>
                </c:pt>
                <c:pt idx="5907">
                  <c:v>1099.24</c:v>
                </c:pt>
                <c:pt idx="5908">
                  <c:v>1099.56</c:v>
                </c:pt>
                <c:pt idx="5909">
                  <c:v>1099.6300000000001</c:v>
                </c:pt>
                <c:pt idx="5910">
                  <c:v>1099.3499999999999</c:v>
                </c:pt>
                <c:pt idx="5911">
                  <c:v>1099.1500000000001</c:v>
                </c:pt>
                <c:pt idx="5912">
                  <c:v>1098.92</c:v>
                </c:pt>
                <c:pt idx="5913">
                  <c:v>1098.6600000000001</c:v>
                </c:pt>
                <c:pt idx="5914">
                  <c:v>1098.44</c:v>
                </c:pt>
                <c:pt idx="5915">
                  <c:v>1098.25</c:v>
                </c:pt>
                <c:pt idx="5916">
                  <c:v>1098.1199999999999</c:v>
                </c:pt>
                <c:pt idx="5917">
                  <c:v>1098.04</c:v>
                </c:pt>
                <c:pt idx="5918">
                  <c:v>1097.95</c:v>
                </c:pt>
                <c:pt idx="5919">
                  <c:v>1097.9000000000001</c:v>
                </c:pt>
                <c:pt idx="5920">
                  <c:v>1097.8699999999999</c:v>
                </c:pt>
                <c:pt idx="5921">
                  <c:v>1097.94</c:v>
                </c:pt>
                <c:pt idx="5922">
                  <c:v>1098.01</c:v>
                </c:pt>
                <c:pt idx="5923">
                  <c:v>1098.02</c:v>
                </c:pt>
                <c:pt idx="5924">
                  <c:v>1098.01</c:v>
                </c:pt>
                <c:pt idx="5925">
                  <c:v>1097.99</c:v>
                </c:pt>
                <c:pt idx="5926">
                  <c:v>1098</c:v>
                </c:pt>
                <c:pt idx="5927">
                  <c:v>1098.1300000000001</c:v>
                </c:pt>
                <c:pt idx="5928">
                  <c:v>1098.23</c:v>
                </c:pt>
                <c:pt idx="5929">
                  <c:v>1098.3399999999999</c:v>
                </c:pt>
                <c:pt idx="5930">
                  <c:v>1098.4100000000001</c:v>
                </c:pt>
                <c:pt idx="5931">
                  <c:v>1098.48</c:v>
                </c:pt>
                <c:pt idx="5932">
                  <c:v>1098.51</c:v>
                </c:pt>
                <c:pt idx="5933">
                  <c:v>1098.53</c:v>
                </c:pt>
                <c:pt idx="5934">
                  <c:v>1098.47</c:v>
                </c:pt>
                <c:pt idx="5935">
                  <c:v>1098.31</c:v>
                </c:pt>
                <c:pt idx="5936">
                  <c:v>1098.31</c:v>
                </c:pt>
                <c:pt idx="5937">
                  <c:v>1098.3499999999999</c:v>
                </c:pt>
                <c:pt idx="5938">
                  <c:v>1098.4100000000001</c:v>
                </c:pt>
                <c:pt idx="5939">
                  <c:v>1098.57</c:v>
                </c:pt>
                <c:pt idx="5940">
                  <c:v>1098.69</c:v>
                </c:pt>
                <c:pt idx="5941">
                  <c:v>1098.8</c:v>
                </c:pt>
                <c:pt idx="5942">
                  <c:v>1098.9000000000001</c:v>
                </c:pt>
                <c:pt idx="5943">
                  <c:v>1098.95</c:v>
                </c:pt>
                <c:pt idx="5944">
                  <c:v>1099</c:v>
                </c:pt>
                <c:pt idx="5945">
                  <c:v>1099.05</c:v>
                </c:pt>
                <c:pt idx="5946">
                  <c:v>1098.98</c:v>
                </c:pt>
                <c:pt idx="5947">
                  <c:v>1099.1500000000001</c:v>
                </c:pt>
                <c:pt idx="5948">
                  <c:v>1099.51</c:v>
                </c:pt>
                <c:pt idx="5949">
                  <c:v>1099.82</c:v>
                </c:pt>
                <c:pt idx="5950">
                  <c:v>1100.0899999999999</c:v>
                </c:pt>
                <c:pt idx="5951">
                  <c:v>1100.27</c:v>
                </c:pt>
                <c:pt idx="5952">
                  <c:v>1100.42</c:v>
                </c:pt>
                <c:pt idx="5953">
                  <c:v>1100.57</c:v>
                </c:pt>
                <c:pt idx="5954">
                  <c:v>1100.69</c:v>
                </c:pt>
                <c:pt idx="5955">
                  <c:v>1100.79</c:v>
                </c:pt>
                <c:pt idx="5956">
                  <c:v>1100.92</c:v>
                </c:pt>
                <c:pt idx="5957">
                  <c:v>1101.03</c:v>
                </c:pt>
                <c:pt idx="5958">
                  <c:v>1101.1300000000001</c:v>
                </c:pt>
                <c:pt idx="5959">
                  <c:v>1101.2</c:v>
                </c:pt>
                <c:pt idx="5960">
                  <c:v>1101.27</c:v>
                </c:pt>
                <c:pt idx="5961">
                  <c:v>1101.3</c:v>
                </c:pt>
                <c:pt idx="5962">
                  <c:v>1101.44</c:v>
                </c:pt>
                <c:pt idx="5963">
                  <c:v>1101.74</c:v>
                </c:pt>
                <c:pt idx="5964">
                  <c:v>1102</c:v>
                </c:pt>
                <c:pt idx="5965">
                  <c:v>1102.23</c:v>
                </c:pt>
                <c:pt idx="5966">
                  <c:v>1102.4000000000001</c:v>
                </c:pt>
                <c:pt idx="5967">
                  <c:v>1102.57</c:v>
                </c:pt>
                <c:pt idx="5968">
                  <c:v>1102.68</c:v>
                </c:pt>
                <c:pt idx="5969">
                  <c:v>1102.8</c:v>
                </c:pt>
                <c:pt idx="5970">
                  <c:v>1102.98</c:v>
                </c:pt>
                <c:pt idx="5971">
                  <c:v>1103.1600000000001</c:v>
                </c:pt>
                <c:pt idx="5972">
                  <c:v>1103.1400000000001</c:v>
                </c:pt>
                <c:pt idx="5973">
                  <c:v>1102.99</c:v>
                </c:pt>
                <c:pt idx="5974">
                  <c:v>1102.8599999999999</c:v>
                </c:pt>
                <c:pt idx="5975">
                  <c:v>1102.76</c:v>
                </c:pt>
                <c:pt idx="5976">
                  <c:v>1102.67</c:v>
                </c:pt>
                <c:pt idx="5977">
                  <c:v>1102.6199999999999</c:v>
                </c:pt>
                <c:pt idx="5978">
                  <c:v>1102.55</c:v>
                </c:pt>
                <c:pt idx="5979">
                  <c:v>1102.51</c:v>
                </c:pt>
                <c:pt idx="5980">
                  <c:v>1102.49</c:v>
                </c:pt>
                <c:pt idx="5981">
                  <c:v>1102.45</c:v>
                </c:pt>
                <c:pt idx="5982">
                  <c:v>1102.4100000000001</c:v>
                </c:pt>
                <c:pt idx="5983">
                  <c:v>1102.27</c:v>
                </c:pt>
                <c:pt idx="5984">
                  <c:v>1102.1300000000001</c:v>
                </c:pt>
                <c:pt idx="5985">
                  <c:v>1102.02</c:v>
                </c:pt>
                <c:pt idx="5986">
                  <c:v>1101.93</c:v>
                </c:pt>
                <c:pt idx="5987">
                  <c:v>1101.8499999999999</c:v>
                </c:pt>
                <c:pt idx="5988">
                  <c:v>1101.78</c:v>
                </c:pt>
                <c:pt idx="5989">
                  <c:v>1101.72</c:v>
                </c:pt>
                <c:pt idx="5990">
                  <c:v>1102</c:v>
                </c:pt>
                <c:pt idx="5991">
                  <c:v>1102.3900000000001</c:v>
                </c:pt>
                <c:pt idx="5992">
                  <c:v>1102.73</c:v>
                </c:pt>
                <c:pt idx="5993">
                  <c:v>1103.04</c:v>
                </c:pt>
                <c:pt idx="5994">
                  <c:v>1103.29</c:v>
                </c:pt>
                <c:pt idx="5995">
                  <c:v>1103.51</c:v>
                </c:pt>
                <c:pt idx="5996">
                  <c:v>1103.6099999999999</c:v>
                </c:pt>
                <c:pt idx="5997">
                  <c:v>1103.6199999999999</c:v>
                </c:pt>
                <c:pt idx="5998">
                  <c:v>1103.6099999999999</c:v>
                </c:pt>
                <c:pt idx="5999">
                  <c:v>1103.6099999999999</c:v>
                </c:pt>
                <c:pt idx="6000">
                  <c:v>1103.5999999999999</c:v>
                </c:pt>
                <c:pt idx="6001">
                  <c:v>1103.5899999999999</c:v>
                </c:pt>
                <c:pt idx="6002">
                  <c:v>1103.6099999999999</c:v>
                </c:pt>
                <c:pt idx="6003">
                  <c:v>1103.6199999999999</c:v>
                </c:pt>
                <c:pt idx="6004">
                  <c:v>1103.6199999999999</c:v>
                </c:pt>
                <c:pt idx="6005">
                  <c:v>1103.6099999999999</c:v>
                </c:pt>
                <c:pt idx="6006">
                  <c:v>1103.6300000000001</c:v>
                </c:pt>
                <c:pt idx="6007">
                  <c:v>1103.6300000000001</c:v>
                </c:pt>
                <c:pt idx="6008">
                  <c:v>1103.6300000000001</c:v>
                </c:pt>
                <c:pt idx="6009">
                  <c:v>1103.6099999999999</c:v>
                </c:pt>
                <c:pt idx="6010">
                  <c:v>1103.6500000000001</c:v>
                </c:pt>
                <c:pt idx="6011">
                  <c:v>1103.7</c:v>
                </c:pt>
                <c:pt idx="6012">
                  <c:v>1103.83</c:v>
                </c:pt>
                <c:pt idx="6013">
                  <c:v>1104</c:v>
                </c:pt>
                <c:pt idx="6014">
                  <c:v>1104.1400000000001</c:v>
                </c:pt>
                <c:pt idx="6015">
                  <c:v>1104.23</c:v>
                </c:pt>
                <c:pt idx="6016">
                  <c:v>1104.31</c:v>
                </c:pt>
                <c:pt idx="6017">
                  <c:v>1104.4000000000001</c:v>
                </c:pt>
                <c:pt idx="6018">
                  <c:v>1104.47</c:v>
                </c:pt>
                <c:pt idx="6019">
                  <c:v>1104.55</c:v>
                </c:pt>
                <c:pt idx="6020">
                  <c:v>1104.5899999999999</c:v>
                </c:pt>
                <c:pt idx="6021">
                  <c:v>1104.6600000000001</c:v>
                </c:pt>
                <c:pt idx="6022">
                  <c:v>1104.7</c:v>
                </c:pt>
                <c:pt idx="6023">
                  <c:v>1104.74</c:v>
                </c:pt>
                <c:pt idx="6024">
                  <c:v>1104.77</c:v>
                </c:pt>
                <c:pt idx="6025">
                  <c:v>1104.81</c:v>
                </c:pt>
                <c:pt idx="6026">
                  <c:v>1104.8599999999999</c:v>
                </c:pt>
                <c:pt idx="6027">
                  <c:v>1104.9000000000001</c:v>
                </c:pt>
                <c:pt idx="6028">
                  <c:v>1104.95</c:v>
                </c:pt>
                <c:pt idx="6029">
                  <c:v>1105.02</c:v>
                </c:pt>
                <c:pt idx="6030">
                  <c:v>1105.03</c:v>
                </c:pt>
                <c:pt idx="6031">
                  <c:v>1105.1199999999999</c:v>
                </c:pt>
                <c:pt idx="6032">
                  <c:v>1105.2</c:v>
                </c:pt>
                <c:pt idx="6033">
                  <c:v>1105.27</c:v>
                </c:pt>
                <c:pt idx="6034">
                  <c:v>1105.3499999999999</c:v>
                </c:pt>
                <c:pt idx="6035">
                  <c:v>1105.42</c:v>
                </c:pt>
                <c:pt idx="6036">
                  <c:v>1105.48</c:v>
                </c:pt>
                <c:pt idx="6037">
                  <c:v>1105.55</c:v>
                </c:pt>
                <c:pt idx="6038">
                  <c:v>1105.57</c:v>
                </c:pt>
                <c:pt idx="6039">
                  <c:v>1105.6199999999999</c:v>
                </c:pt>
                <c:pt idx="6040">
                  <c:v>1105.6600000000001</c:v>
                </c:pt>
                <c:pt idx="6041">
                  <c:v>1105.7</c:v>
                </c:pt>
                <c:pt idx="6042">
                  <c:v>1105.71</c:v>
                </c:pt>
                <c:pt idx="6043">
                  <c:v>1105.75</c:v>
                </c:pt>
                <c:pt idx="6044">
                  <c:v>1105.79</c:v>
                </c:pt>
                <c:pt idx="6045">
                  <c:v>1105.81</c:v>
                </c:pt>
                <c:pt idx="6046">
                  <c:v>1105.82</c:v>
                </c:pt>
                <c:pt idx="6047">
                  <c:v>1105.8499999999999</c:v>
                </c:pt>
                <c:pt idx="6048">
                  <c:v>1105.8599999999999</c:v>
                </c:pt>
                <c:pt idx="6049">
                  <c:v>1105.8900000000001</c:v>
                </c:pt>
                <c:pt idx="6050">
                  <c:v>1105.9100000000001</c:v>
                </c:pt>
                <c:pt idx="6051">
                  <c:v>1105.92</c:v>
                </c:pt>
                <c:pt idx="6052">
                  <c:v>1105.94</c:v>
                </c:pt>
                <c:pt idx="6053">
                  <c:v>1105.95</c:v>
                </c:pt>
                <c:pt idx="6054">
                  <c:v>1105.98</c:v>
                </c:pt>
                <c:pt idx="6055">
                  <c:v>1106</c:v>
                </c:pt>
                <c:pt idx="6056">
                  <c:v>1106.03</c:v>
                </c:pt>
                <c:pt idx="6057">
                  <c:v>1106.04</c:v>
                </c:pt>
                <c:pt idx="6058">
                  <c:v>1106.05</c:v>
                </c:pt>
                <c:pt idx="6059">
                  <c:v>1106.07</c:v>
                </c:pt>
                <c:pt idx="6060">
                  <c:v>1106.08</c:v>
                </c:pt>
                <c:pt idx="6061">
                  <c:v>1106.0899999999999</c:v>
                </c:pt>
                <c:pt idx="6062">
                  <c:v>1106.1099999999999</c:v>
                </c:pt>
                <c:pt idx="6063">
                  <c:v>1106.1099999999999</c:v>
                </c:pt>
                <c:pt idx="6064">
                  <c:v>1106.1199999999999</c:v>
                </c:pt>
                <c:pt idx="6065">
                  <c:v>1106.1400000000001</c:v>
                </c:pt>
                <c:pt idx="6066">
                  <c:v>1106.1500000000001</c:v>
                </c:pt>
                <c:pt idx="6067">
                  <c:v>1106.1500000000001</c:v>
                </c:pt>
                <c:pt idx="6068">
                  <c:v>1106.17</c:v>
                </c:pt>
                <c:pt idx="6069">
                  <c:v>1106.17</c:v>
                </c:pt>
                <c:pt idx="6070">
                  <c:v>1106.2</c:v>
                </c:pt>
                <c:pt idx="6071">
                  <c:v>1106.2</c:v>
                </c:pt>
                <c:pt idx="6072">
                  <c:v>1106.21</c:v>
                </c:pt>
                <c:pt idx="6073">
                  <c:v>1106.22</c:v>
                </c:pt>
                <c:pt idx="6074">
                  <c:v>1106.22</c:v>
                </c:pt>
                <c:pt idx="6075">
                  <c:v>1106.23</c:v>
                </c:pt>
                <c:pt idx="6076">
                  <c:v>1106.24</c:v>
                </c:pt>
                <c:pt idx="6077">
                  <c:v>1106.25</c:v>
                </c:pt>
                <c:pt idx="6078">
                  <c:v>1106.27</c:v>
                </c:pt>
                <c:pt idx="6079">
                  <c:v>1106.28</c:v>
                </c:pt>
                <c:pt idx="6080">
                  <c:v>1106.29</c:v>
                </c:pt>
                <c:pt idx="6081">
                  <c:v>1106.3</c:v>
                </c:pt>
                <c:pt idx="6082">
                  <c:v>1106.29</c:v>
                </c:pt>
                <c:pt idx="6083">
                  <c:v>1106.26</c:v>
                </c:pt>
                <c:pt idx="6084">
                  <c:v>1106.1400000000001</c:v>
                </c:pt>
                <c:pt idx="6085">
                  <c:v>1106.05</c:v>
                </c:pt>
                <c:pt idx="6086">
                  <c:v>1105.97</c:v>
                </c:pt>
                <c:pt idx="6087">
                  <c:v>1105.8900000000001</c:v>
                </c:pt>
                <c:pt idx="6088">
                  <c:v>1105.8399999999999</c:v>
                </c:pt>
                <c:pt idx="6089">
                  <c:v>1105.82</c:v>
                </c:pt>
                <c:pt idx="6090">
                  <c:v>1105.8699999999999</c:v>
                </c:pt>
                <c:pt idx="6091">
                  <c:v>1105.9100000000001</c:v>
                </c:pt>
                <c:pt idx="6092">
                  <c:v>1105.99</c:v>
                </c:pt>
                <c:pt idx="6093">
                  <c:v>1106.02</c:v>
                </c:pt>
                <c:pt idx="6094">
                  <c:v>1106.04</c:v>
                </c:pt>
                <c:pt idx="6095">
                  <c:v>1106.08</c:v>
                </c:pt>
                <c:pt idx="6096">
                  <c:v>1106.1199999999999</c:v>
                </c:pt>
                <c:pt idx="6097">
                  <c:v>1106.1199999999999</c:v>
                </c:pt>
                <c:pt idx="6098">
                  <c:v>1106.1500000000001</c:v>
                </c:pt>
                <c:pt idx="6099">
                  <c:v>1106.19</c:v>
                </c:pt>
                <c:pt idx="6100">
                  <c:v>1106.2</c:v>
                </c:pt>
                <c:pt idx="6101">
                  <c:v>1106.22</c:v>
                </c:pt>
                <c:pt idx="6102">
                  <c:v>1106.24</c:v>
                </c:pt>
                <c:pt idx="6103">
                  <c:v>1106.27</c:v>
                </c:pt>
                <c:pt idx="6104">
                  <c:v>1106.27</c:v>
                </c:pt>
                <c:pt idx="6105">
                  <c:v>1106.29</c:v>
                </c:pt>
                <c:pt idx="6106">
                  <c:v>1106.32</c:v>
                </c:pt>
                <c:pt idx="6107">
                  <c:v>1106.33</c:v>
                </c:pt>
                <c:pt idx="6108">
                  <c:v>1106.3399999999999</c:v>
                </c:pt>
                <c:pt idx="6109">
                  <c:v>1106.3599999999999</c:v>
                </c:pt>
                <c:pt idx="6110">
                  <c:v>1106.3599999999999</c:v>
                </c:pt>
                <c:pt idx="6111">
                  <c:v>1106.3800000000001</c:v>
                </c:pt>
                <c:pt idx="6112">
                  <c:v>1106.3900000000001</c:v>
                </c:pt>
                <c:pt idx="6113">
                  <c:v>1106.3900000000001</c:v>
                </c:pt>
                <c:pt idx="6114">
                  <c:v>1106.4000000000001</c:v>
                </c:pt>
                <c:pt idx="6115">
                  <c:v>1106.4000000000001</c:v>
                </c:pt>
                <c:pt idx="6116">
                  <c:v>1106.43</c:v>
                </c:pt>
                <c:pt idx="6117">
                  <c:v>1106.44</c:v>
                </c:pt>
                <c:pt idx="6118">
                  <c:v>1106.45</c:v>
                </c:pt>
                <c:pt idx="6119">
                  <c:v>1106.44</c:v>
                </c:pt>
                <c:pt idx="6120">
                  <c:v>1106.44</c:v>
                </c:pt>
                <c:pt idx="6121">
                  <c:v>1106.46</c:v>
                </c:pt>
                <c:pt idx="6122">
                  <c:v>1106.46</c:v>
                </c:pt>
                <c:pt idx="6123">
                  <c:v>1106.45</c:v>
                </c:pt>
                <c:pt idx="6124">
                  <c:v>1106.46</c:v>
                </c:pt>
                <c:pt idx="6125">
                  <c:v>1106.46</c:v>
                </c:pt>
                <c:pt idx="6126">
                  <c:v>1106.46</c:v>
                </c:pt>
                <c:pt idx="6127">
                  <c:v>1106.48</c:v>
                </c:pt>
                <c:pt idx="6128">
                  <c:v>1106.49</c:v>
                </c:pt>
                <c:pt idx="6129">
                  <c:v>1106.48</c:v>
                </c:pt>
                <c:pt idx="6130">
                  <c:v>1106.49</c:v>
                </c:pt>
                <c:pt idx="6131">
                  <c:v>1106.51</c:v>
                </c:pt>
                <c:pt idx="6132">
                  <c:v>1106.53</c:v>
                </c:pt>
                <c:pt idx="6133">
                  <c:v>1106.53</c:v>
                </c:pt>
                <c:pt idx="6134">
                  <c:v>1106.54</c:v>
                </c:pt>
                <c:pt idx="6135">
                  <c:v>1106.55</c:v>
                </c:pt>
                <c:pt idx="6136">
                  <c:v>1106.56</c:v>
                </c:pt>
                <c:pt idx="6137">
                  <c:v>1106.54</c:v>
                </c:pt>
                <c:pt idx="6138">
                  <c:v>1106.56</c:v>
                </c:pt>
                <c:pt idx="6139">
                  <c:v>1106.58</c:v>
                </c:pt>
                <c:pt idx="6140">
                  <c:v>1106.58</c:v>
                </c:pt>
                <c:pt idx="6141">
                  <c:v>1106.58</c:v>
                </c:pt>
                <c:pt idx="6142">
                  <c:v>1106.5899999999999</c:v>
                </c:pt>
                <c:pt idx="6143">
                  <c:v>1106.5999999999999</c:v>
                </c:pt>
                <c:pt idx="6144">
                  <c:v>1106.5999999999999</c:v>
                </c:pt>
                <c:pt idx="6145">
                  <c:v>1106.5999999999999</c:v>
                </c:pt>
                <c:pt idx="6146">
                  <c:v>1106.5999999999999</c:v>
                </c:pt>
                <c:pt idx="6147">
                  <c:v>1106.6099999999999</c:v>
                </c:pt>
                <c:pt idx="6148">
                  <c:v>1106.5999999999999</c:v>
                </c:pt>
                <c:pt idx="6149">
                  <c:v>1106.5999999999999</c:v>
                </c:pt>
                <c:pt idx="6150">
                  <c:v>1106.5999999999999</c:v>
                </c:pt>
                <c:pt idx="6151">
                  <c:v>1106.6099999999999</c:v>
                </c:pt>
                <c:pt idx="6152">
                  <c:v>1106.5999999999999</c:v>
                </c:pt>
                <c:pt idx="6153">
                  <c:v>1106.6300000000001</c:v>
                </c:pt>
                <c:pt idx="6154">
                  <c:v>1106.6099999999999</c:v>
                </c:pt>
                <c:pt idx="6155">
                  <c:v>1106.6300000000001</c:v>
                </c:pt>
                <c:pt idx="6156">
                  <c:v>1106.6400000000001</c:v>
                </c:pt>
                <c:pt idx="6157">
                  <c:v>1106.67</c:v>
                </c:pt>
                <c:pt idx="6158">
                  <c:v>1106.6600000000001</c:v>
                </c:pt>
                <c:pt idx="6159">
                  <c:v>1106.7</c:v>
                </c:pt>
                <c:pt idx="6160">
                  <c:v>1106.72</c:v>
                </c:pt>
                <c:pt idx="6161">
                  <c:v>1106.73</c:v>
                </c:pt>
                <c:pt idx="6162">
                  <c:v>1106.72</c:v>
                </c:pt>
                <c:pt idx="6163">
                  <c:v>1106.74</c:v>
                </c:pt>
                <c:pt idx="6164">
                  <c:v>1106.73</c:v>
                </c:pt>
                <c:pt idx="6165">
                  <c:v>1106.72</c:v>
                </c:pt>
                <c:pt idx="6166">
                  <c:v>1106.76</c:v>
                </c:pt>
                <c:pt idx="6167">
                  <c:v>1106.74</c:v>
                </c:pt>
                <c:pt idx="6168">
                  <c:v>1106.76</c:v>
                </c:pt>
                <c:pt idx="6169">
                  <c:v>1106.74</c:v>
                </c:pt>
                <c:pt idx="6170">
                  <c:v>1106.74</c:v>
                </c:pt>
                <c:pt idx="6171">
                  <c:v>1106.75</c:v>
                </c:pt>
                <c:pt idx="6172">
                  <c:v>1106.73</c:v>
                </c:pt>
                <c:pt idx="6173">
                  <c:v>1106.73</c:v>
                </c:pt>
                <c:pt idx="6174">
                  <c:v>1106.72</c:v>
                </c:pt>
                <c:pt idx="6175">
                  <c:v>1106.73</c:v>
                </c:pt>
                <c:pt idx="6176">
                  <c:v>1106.74</c:v>
                </c:pt>
                <c:pt idx="6177">
                  <c:v>1106.73</c:v>
                </c:pt>
                <c:pt idx="6178">
                  <c:v>1106.71</c:v>
                </c:pt>
                <c:pt idx="6179">
                  <c:v>1106.73</c:v>
                </c:pt>
                <c:pt idx="6180">
                  <c:v>1106.71</c:v>
                </c:pt>
                <c:pt idx="6181">
                  <c:v>1106.72</c:v>
                </c:pt>
                <c:pt idx="6182">
                  <c:v>1106.73</c:v>
                </c:pt>
                <c:pt idx="6183">
                  <c:v>1106.72</c:v>
                </c:pt>
                <c:pt idx="6184">
                  <c:v>1106.73</c:v>
                </c:pt>
                <c:pt idx="6185">
                  <c:v>1106.73</c:v>
                </c:pt>
                <c:pt idx="6186">
                  <c:v>1106.74</c:v>
                </c:pt>
                <c:pt idx="6187">
                  <c:v>1106.73</c:v>
                </c:pt>
                <c:pt idx="6188">
                  <c:v>1106.73</c:v>
                </c:pt>
                <c:pt idx="6189">
                  <c:v>1106.73</c:v>
                </c:pt>
                <c:pt idx="6190">
                  <c:v>1106.73</c:v>
                </c:pt>
                <c:pt idx="6191">
                  <c:v>1106.73</c:v>
                </c:pt>
                <c:pt idx="6192">
                  <c:v>1106.75</c:v>
                </c:pt>
                <c:pt idx="6193">
                  <c:v>1106.72</c:v>
                </c:pt>
                <c:pt idx="6194">
                  <c:v>1106.74</c:v>
                </c:pt>
                <c:pt idx="6195">
                  <c:v>1106.76</c:v>
                </c:pt>
                <c:pt idx="6196">
                  <c:v>1106.76</c:v>
                </c:pt>
                <c:pt idx="6197">
                  <c:v>1106.73</c:v>
                </c:pt>
                <c:pt idx="6198">
                  <c:v>1106.76</c:v>
                </c:pt>
                <c:pt idx="6199">
                  <c:v>1106.75</c:v>
                </c:pt>
                <c:pt idx="6200">
                  <c:v>1106.75</c:v>
                </c:pt>
                <c:pt idx="6201">
                  <c:v>1106.75</c:v>
                </c:pt>
                <c:pt idx="6202">
                  <c:v>1106.76</c:v>
                </c:pt>
                <c:pt idx="6203">
                  <c:v>1106.77</c:v>
                </c:pt>
                <c:pt idx="6204">
                  <c:v>1106.77</c:v>
                </c:pt>
                <c:pt idx="6205">
                  <c:v>1106.79</c:v>
                </c:pt>
                <c:pt idx="6206">
                  <c:v>1106.79</c:v>
                </c:pt>
                <c:pt idx="6207">
                  <c:v>1106.81</c:v>
                </c:pt>
                <c:pt idx="6208">
                  <c:v>1106.81</c:v>
                </c:pt>
                <c:pt idx="6209">
                  <c:v>1106.8</c:v>
                </c:pt>
                <c:pt idx="6210">
                  <c:v>1106.81</c:v>
                </c:pt>
                <c:pt idx="6211">
                  <c:v>1106.83</c:v>
                </c:pt>
                <c:pt idx="6212">
                  <c:v>1106.81</c:v>
                </c:pt>
                <c:pt idx="6213">
                  <c:v>1106.82</c:v>
                </c:pt>
                <c:pt idx="6214">
                  <c:v>1106.82</c:v>
                </c:pt>
                <c:pt idx="6215">
                  <c:v>1106.8399999999999</c:v>
                </c:pt>
                <c:pt idx="6216">
                  <c:v>1106.83</c:v>
                </c:pt>
                <c:pt idx="6217">
                  <c:v>1106.8499999999999</c:v>
                </c:pt>
                <c:pt idx="6218">
                  <c:v>1106.8499999999999</c:v>
                </c:pt>
                <c:pt idx="6219">
                  <c:v>1106.8599999999999</c:v>
                </c:pt>
                <c:pt idx="6220">
                  <c:v>1106.8599999999999</c:v>
                </c:pt>
                <c:pt idx="6221">
                  <c:v>1106.8499999999999</c:v>
                </c:pt>
                <c:pt idx="6222">
                  <c:v>1106.8499999999999</c:v>
                </c:pt>
                <c:pt idx="6223">
                  <c:v>1106.8599999999999</c:v>
                </c:pt>
                <c:pt idx="6224">
                  <c:v>1106.8399999999999</c:v>
                </c:pt>
                <c:pt idx="6225">
                  <c:v>1106.8699999999999</c:v>
                </c:pt>
                <c:pt idx="6226">
                  <c:v>1106.8699999999999</c:v>
                </c:pt>
                <c:pt idx="6227">
                  <c:v>1106.8800000000001</c:v>
                </c:pt>
                <c:pt idx="6228">
                  <c:v>1106.8800000000001</c:v>
                </c:pt>
                <c:pt idx="6229">
                  <c:v>1106.8900000000001</c:v>
                </c:pt>
                <c:pt idx="6230">
                  <c:v>1106.8900000000001</c:v>
                </c:pt>
                <c:pt idx="6231">
                  <c:v>1106.9000000000001</c:v>
                </c:pt>
                <c:pt idx="6232">
                  <c:v>1106.9000000000001</c:v>
                </c:pt>
                <c:pt idx="6233">
                  <c:v>1106.9100000000001</c:v>
                </c:pt>
                <c:pt idx="6234">
                  <c:v>1106.93</c:v>
                </c:pt>
                <c:pt idx="6235">
                  <c:v>1106.9100000000001</c:v>
                </c:pt>
                <c:pt idx="6236">
                  <c:v>1106.9100000000001</c:v>
                </c:pt>
                <c:pt idx="6237">
                  <c:v>1106.9100000000001</c:v>
                </c:pt>
                <c:pt idx="6238">
                  <c:v>1106.93</c:v>
                </c:pt>
                <c:pt idx="6239">
                  <c:v>1106.92</c:v>
                </c:pt>
                <c:pt idx="6240">
                  <c:v>1106.93</c:v>
                </c:pt>
                <c:pt idx="6241">
                  <c:v>1106.93</c:v>
                </c:pt>
                <c:pt idx="6242">
                  <c:v>1106.95</c:v>
                </c:pt>
                <c:pt idx="6243">
                  <c:v>1106.96</c:v>
                </c:pt>
                <c:pt idx="6244">
                  <c:v>1106.95</c:v>
                </c:pt>
                <c:pt idx="6245">
                  <c:v>1106.97</c:v>
                </c:pt>
                <c:pt idx="6246">
                  <c:v>1106.96</c:v>
                </c:pt>
                <c:pt idx="6247">
                  <c:v>1106.95</c:v>
                </c:pt>
                <c:pt idx="6248">
                  <c:v>1106.94</c:v>
                </c:pt>
                <c:pt idx="6249">
                  <c:v>1106.95</c:v>
                </c:pt>
                <c:pt idx="6250">
                  <c:v>1106.95</c:v>
                </c:pt>
                <c:pt idx="6251">
                  <c:v>1106.94</c:v>
                </c:pt>
                <c:pt idx="6252">
                  <c:v>1106.95</c:v>
                </c:pt>
                <c:pt idx="6253">
                  <c:v>1106.97</c:v>
                </c:pt>
                <c:pt idx="6254">
                  <c:v>1106.98</c:v>
                </c:pt>
                <c:pt idx="6255">
                  <c:v>1106.98</c:v>
                </c:pt>
                <c:pt idx="6256">
                  <c:v>1106.99</c:v>
                </c:pt>
                <c:pt idx="6257">
                  <c:v>1106.98</c:v>
                </c:pt>
                <c:pt idx="6258">
                  <c:v>1106.99</c:v>
                </c:pt>
                <c:pt idx="6259">
                  <c:v>1106.96</c:v>
                </c:pt>
                <c:pt idx="6260">
                  <c:v>1106.97</c:v>
                </c:pt>
                <c:pt idx="6261">
                  <c:v>1106.97</c:v>
                </c:pt>
                <c:pt idx="6262">
                  <c:v>1106.96</c:v>
                </c:pt>
                <c:pt idx="6263">
                  <c:v>1106.98</c:v>
                </c:pt>
                <c:pt idx="6264">
                  <c:v>1106.98</c:v>
                </c:pt>
                <c:pt idx="6265">
                  <c:v>1106.97</c:v>
                </c:pt>
                <c:pt idx="6266">
                  <c:v>1107</c:v>
                </c:pt>
                <c:pt idx="6267">
                  <c:v>1107.01</c:v>
                </c:pt>
                <c:pt idx="6268">
                  <c:v>1107.02</c:v>
                </c:pt>
                <c:pt idx="6269">
                  <c:v>1107.03</c:v>
                </c:pt>
                <c:pt idx="6270">
                  <c:v>1107.01</c:v>
                </c:pt>
                <c:pt idx="6271">
                  <c:v>1107.03</c:v>
                </c:pt>
                <c:pt idx="6272">
                  <c:v>1107</c:v>
                </c:pt>
                <c:pt idx="6273">
                  <c:v>1106.99</c:v>
                </c:pt>
                <c:pt idx="6274">
                  <c:v>1107.01</c:v>
                </c:pt>
                <c:pt idx="6275">
                  <c:v>1107</c:v>
                </c:pt>
                <c:pt idx="6276">
                  <c:v>1107</c:v>
                </c:pt>
                <c:pt idx="6277">
                  <c:v>1107.01</c:v>
                </c:pt>
                <c:pt idx="6278">
                  <c:v>1107.02</c:v>
                </c:pt>
                <c:pt idx="6279">
                  <c:v>1107.02</c:v>
                </c:pt>
                <c:pt idx="6280">
                  <c:v>1107.03</c:v>
                </c:pt>
                <c:pt idx="6281">
                  <c:v>1107</c:v>
                </c:pt>
                <c:pt idx="6282">
                  <c:v>1107.03</c:v>
                </c:pt>
                <c:pt idx="6283">
                  <c:v>1107.02</c:v>
                </c:pt>
                <c:pt idx="6284">
                  <c:v>1107.02</c:v>
                </c:pt>
                <c:pt idx="6285">
                  <c:v>1107.02</c:v>
                </c:pt>
                <c:pt idx="6286">
                  <c:v>1107.01</c:v>
                </c:pt>
                <c:pt idx="6287">
                  <c:v>1107</c:v>
                </c:pt>
                <c:pt idx="6288">
                  <c:v>1107.03</c:v>
                </c:pt>
                <c:pt idx="6289">
                  <c:v>1107.02</c:v>
                </c:pt>
                <c:pt idx="6290">
                  <c:v>1107.02</c:v>
                </c:pt>
                <c:pt idx="6291">
                  <c:v>1107.03</c:v>
                </c:pt>
                <c:pt idx="6292">
                  <c:v>1107.03</c:v>
                </c:pt>
                <c:pt idx="6293">
                  <c:v>1107.04</c:v>
                </c:pt>
                <c:pt idx="6294">
                  <c:v>1107.04</c:v>
                </c:pt>
                <c:pt idx="6295">
                  <c:v>1107.03</c:v>
                </c:pt>
                <c:pt idx="6296">
                  <c:v>1107.02</c:v>
                </c:pt>
                <c:pt idx="6297">
                  <c:v>1107.03</c:v>
                </c:pt>
                <c:pt idx="6298">
                  <c:v>1107.02</c:v>
                </c:pt>
                <c:pt idx="6299">
                  <c:v>1107.03</c:v>
                </c:pt>
                <c:pt idx="6300">
                  <c:v>1107.03</c:v>
                </c:pt>
                <c:pt idx="6301">
                  <c:v>1107.03</c:v>
                </c:pt>
                <c:pt idx="6302">
                  <c:v>1107.04</c:v>
                </c:pt>
                <c:pt idx="6303">
                  <c:v>1107.04</c:v>
                </c:pt>
                <c:pt idx="6304">
                  <c:v>1107.05</c:v>
                </c:pt>
                <c:pt idx="6305">
                  <c:v>1107.04</c:v>
                </c:pt>
                <c:pt idx="6306">
                  <c:v>1107.04</c:v>
                </c:pt>
                <c:pt idx="6307">
                  <c:v>1107.03</c:v>
                </c:pt>
                <c:pt idx="6308">
                  <c:v>1107.04</c:v>
                </c:pt>
                <c:pt idx="6309">
                  <c:v>1107.04</c:v>
                </c:pt>
                <c:pt idx="6310">
                  <c:v>1107.03</c:v>
                </c:pt>
                <c:pt idx="6311">
                  <c:v>1107.04</c:v>
                </c:pt>
                <c:pt idx="6312">
                  <c:v>1107.03</c:v>
                </c:pt>
                <c:pt idx="6313">
                  <c:v>1107.04</c:v>
                </c:pt>
                <c:pt idx="6314">
                  <c:v>1107.06</c:v>
                </c:pt>
                <c:pt idx="6315">
                  <c:v>1107.04</c:v>
                </c:pt>
                <c:pt idx="6316">
                  <c:v>1107.07</c:v>
                </c:pt>
                <c:pt idx="6317">
                  <c:v>1107.06</c:v>
                </c:pt>
                <c:pt idx="6318">
                  <c:v>1107.05</c:v>
                </c:pt>
                <c:pt idx="6319">
                  <c:v>1107.05</c:v>
                </c:pt>
                <c:pt idx="6320">
                  <c:v>1107.05</c:v>
                </c:pt>
                <c:pt idx="6321">
                  <c:v>1107.04</c:v>
                </c:pt>
                <c:pt idx="6322">
                  <c:v>1107.04</c:v>
                </c:pt>
                <c:pt idx="6323">
                  <c:v>1107.06</c:v>
                </c:pt>
                <c:pt idx="6324">
                  <c:v>1107.06</c:v>
                </c:pt>
                <c:pt idx="6325">
                  <c:v>1107.06</c:v>
                </c:pt>
                <c:pt idx="6326">
                  <c:v>1107.07</c:v>
                </c:pt>
                <c:pt idx="6327">
                  <c:v>1107.07</c:v>
                </c:pt>
                <c:pt idx="6328">
                  <c:v>1107.0899999999999</c:v>
                </c:pt>
                <c:pt idx="6329">
                  <c:v>1107.08</c:v>
                </c:pt>
                <c:pt idx="6330">
                  <c:v>1107.0899999999999</c:v>
                </c:pt>
                <c:pt idx="6331">
                  <c:v>1107.0999999999999</c:v>
                </c:pt>
                <c:pt idx="6332">
                  <c:v>1107.0899999999999</c:v>
                </c:pt>
                <c:pt idx="6333">
                  <c:v>1107.08</c:v>
                </c:pt>
                <c:pt idx="6334">
                  <c:v>1107.08</c:v>
                </c:pt>
                <c:pt idx="6335">
                  <c:v>1107.08</c:v>
                </c:pt>
                <c:pt idx="6336">
                  <c:v>1107.08</c:v>
                </c:pt>
                <c:pt idx="6337">
                  <c:v>1107.08</c:v>
                </c:pt>
                <c:pt idx="6338">
                  <c:v>1107.0899999999999</c:v>
                </c:pt>
                <c:pt idx="6339">
                  <c:v>1107.0899999999999</c:v>
                </c:pt>
                <c:pt idx="6340">
                  <c:v>1107.0999999999999</c:v>
                </c:pt>
                <c:pt idx="6341">
                  <c:v>1107.0999999999999</c:v>
                </c:pt>
                <c:pt idx="6342">
                  <c:v>1107.1099999999999</c:v>
                </c:pt>
                <c:pt idx="6343">
                  <c:v>1107.1099999999999</c:v>
                </c:pt>
                <c:pt idx="6344">
                  <c:v>1107.1199999999999</c:v>
                </c:pt>
                <c:pt idx="6345">
                  <c:v>1107.1199999999999</c:v>
                </c:pt>
                <c:pt idx="6346">
                  <c:v>1107.1199999999999</c:v>
                </c:pt>
                <c:pt idx="6347">
                  <c:v>1107.1300000000001</c:v>
                </c:pt>
                <c:pt idx="6348">
                  <c:v>1107.1199999999999</c:v>
                </c:pt>
                <c:pt idx="6349">
                  <c:v>1107.1099999999999</c:v>
                </c:pt>
                <c:pt idx="6350">
                  <c:v>1107.1199999999999</c:v>
                </c:pt>
                <c:pt idx="6351">
                  <c:v>1107.1300000000001</c:v>
                </c:pt>
                <c:pt idx="6352">
                  <c:v>1107.1099999999999</c:v>
                </c:pt>
                <c:pt idx="6353">
                  <c:v>1107.1400000000001</c:v>
                </c:pt>
                <c:pt idx="6354">
                  <c:v>1107.1400000000001</c:v>
                </c:pt>
                <c:pt idx="6355">
                  <c:v>1107.1400000000001</c:v>
                </c:pt>
                <c:pt idx="6356">
                  <c:v>1107.1300000000001</c:v>
                </c:pt>
                <c:pt idx="6357">
                  <c:v>1107.1199999999999</c:v>
                </c:pt>
                <c:pt idx="6358">
                  <c:v>1107.1300000000001</c:v>
                </c:pt>
                <c:pt idx="6359">
                  <c:v>1107.0999999999999</c:v>
                </c:pt>
                <c:pt idx="6360">
                  <c:v>1107.1199999999999</c:v>
                </c:pt>
                <c:pt idx="6361">
                  <c:v>1107.1099999999999</c:v>
                </c:pt>
                <c:pt idx="6362">
                  <c:v>1107.1199999999999</c:v>
                </c:pt>
                <c:pt idx="6363">
                  <c:v>1107.1300000000001</c:v>
                </c:pt>
                <c:pt idx="6364">
                  <c:v>1107.1400000000001</c:v>
                </c:pt>
                <c:pt idx="6365">
                  <c:v>1107.1199999999999</c:v>
                </c:pt>
                <c:pt idx="6366">
                  <c:v>1107.1300000000001</c:v>
                </c:pt>
                <c:pt idx="6367">
                  <c:v>1107.1199999999999</c:v>
                </c:pt>
                <c:pt idx="6368">
                  <c:v>1107.1199999999999</c:v>
                </c:pt>
                <c:pt idx="6369">
                  <c:v>1107.1300000000001</c:v>
                </c:pt>
                <c:pt idx="6370">
                  <c:v>1107.1400000000001</c:v>
                </c:pt>
                <c:pt idx="6371">
                  <c:v>1107.1300000000001</c:v>
                </c:pt>
                <c:pt idx="6372">
                  <c:v>1107.1400000000001</c:v>
                </c:pt>
                <c:pt idx="6373">
                  <c:v>1107.1400000000001</c:v>
                </c:pt>
                <c:pt idx="6374">
                  <c:v>1107.1500000000001</c:v>
                </c:pt>
                <c:pt idx="6375">
                  <c:v>1107.1500000000001</c:v>
                </c:pt>
                <c:pt idx="6376">
                  <c:v>1107.1500000000001</c:v>
                </c:pt>
                <c:pt idx="6377">
                  <c:v>1107.1500000000001</c:v>
                </c:pt>
                <c:pt idx="6378">
                  <c:v>1107.1500000000001</c:v>
                </c:pt>
                <c:pt idx="6379">
                  <c:v>1107.1500000000001</c:v>
                </c:pt>
                <c:pt idx="6380">
                  <c:v>1107.1400000000001</c:v>
                </c:pt>
                <c:pt idx="6381">
                  <c:v>1107.1199999999999</c:v>
                </c:pt>
                <c:pt idx="6382">
                  <c:v>1107.1300000000001</c:v>
                </c:pt>
                <c:pt idx="6383">
                  <c:v>1107.1300000000001</c:v>
                </c:pt>
                <c:pt idx="6384">
                  <c:v>1107.1300000000001</c:v>
                </c:pt>
                <c:pt idx="6385">
                  <c:v>1107.1199999999999</c:v>
                </c:pt>
                <c:pt idx="6386">
                  <c:v>1107.1199999999999</c:v>
                </c:pt>
                <c:pt idx="6387">
                  <c:v>1107.1300000000001</c:v>
                </c:pt>
                <c:pt idx="6388">
                  <c:v>1107.1300000000001</c:v>
                </c:pt>
                <c:pt idx="6389">
                  <c:v>1107.1199999999999</c:v>
                </c:pt>
                <c:pt idx="6390">
                  <c:v>1107.1400000000001</c:v>
                </c:pt>
                <c:pt idx="6391">
                  <c:v>1107.1300000000001</c:v>
                </c:pt>
                <c:pt idx="6392">
                  <c:v>1107.1400000000001</c:v>
                </c:pt>
                <c:pt idx="6393">
                  <c:v>1107.1300000000001</c:v>
                </c:pt>
                <c:pt idx="6394">
                  <c:v>1107.1400000000001</c:v>
                </c:pt>
                <c:pt idx="6395">
                  <c:v>1107.1400000000001</c:v>
                </c:pt>
                <c:pt idx="6396">
                  <c:v>1107.1400000000001</c:v>
                </c:pt>
                <c:pt idx="6397">
                  <c:v>1107.1600000000001</c:v>
                </c:pt>
                <c:pt idx="6398">
                  <c:v>1107.1500000000001</c:v>
                </c:pt>
                <c:pt idx="6399">
                  <c:v>1107.1600000000001</c:v>
                </c:pt>
                <c:pt idx="6400">
                  <c:v>1107.1500000000001</c:v>
                </c:pt>
                <c:pt idx="6401">
                  <c:v>1107.1600000000001</c:v>
                </c:pt>
                <c:pt idx="6402">
                  <c:v>1107.1600000000001</c:v>
                </c:pt>
                <c:pt idx="6403">
                  <c:v>1107.1600000000001</c:v>
                </c:pt>
                <c:pt idx="6404">
                  <c:v>1107.1600000000001</c:v>
                </c:pt>
                <c:pt idx="6405">
                  <c:v>1107.1600000000001</c:v>
                </c:pt>
                <c:pt idx="6406">
                  <c:v>1107.18</c:v>
                </c:pt>
                <c:pt idx="6407">
                  <c:v>1107.1500000000001</c:v>
                </c:pt>
                <c:pt idx="6408">
                  <c:v>1107.1600000000001</c:v>
                </c:pt>
                <c:pt idx="6409">
                  <c:v>1107.1600000000001</c:v>
                </c:pt>
                <c:pt idx="6410">
                  <c:v>1107.1500000000001</c:v>
                </c:pt>
                <c:pt idx="6411">
                  <c:v>1107.1500000000001</c:v>
                </c:pt>
                <c:pt idx="6412">
                  <c:v>1107.1500000000001</c:v>
                </c:pt>
                <c:pt idx="6413">
                  <c:v>1107.1600000000001</c:v>
                </c:pt>
                <c:pt idx="6414">
                  <c:v>1107.1500000000001</c:v>
                </c:pt>
                <c:pt idx="6415">
                  <c:v>1107.1500000000001</c:v>
                </c:pt>
                <c:pt idx="6416">
                  <c:v>1107.1500000000001</c:v>
                </c:pt>
                <c:pt idx="6417">
                  <c:v>1107.1500000000001</c:v>
                </c:pt>
                <c:pt idx="6418">
                  <c:v>1107.1600000000001</c:v>
                </c:pt>
                <c:pt idx="6419">
                  <c:v>1107.18</c:v>
                </c:pt>
                <c:pt idx="6420">
                  <c:v>1107.18</c:v>
                </c:pt>
                <c:pt idx="6421">
                  <c:v>1107.18</c:v>
                </c:pt>
                <c:pt idx="6422">
                  <c:v>1107.19</c:v>
                </c:pt>
                <c:pt idx="6423">
                  <c:v>1107.17</c:v>
                </c:pt>
                <c:pt idx="6424">
                  <c:v>1107.2</c:v>
                </c:pt>
                <c:pt idx="6425">
                  <c:v>1107.17</c:v>
                </c:pt>
                <c:pt idx="6426">
                  <c:v>1107.18</c:v>
                </c:pt>
                <c:pt idx="6427">
                  <c:v>1107.19</c:v>
                </c:pt>
                <c:pt idx="6428">
                  <c:v>1107.19</c:v>
                </c:pt>
                <c:pt idx="6429">
                  <c:v>1107.1600000000001</c:v>
                </c:pt>
                <c:pt idx="6430">
                  <c:v>1107.17</c:v>
                </c:pt>
                <c:pt idx="6431">
                  <c:v>1107.17</c:v>
                </c:pt>
                <c:pt idx="6432">
                  <c:v>1107.17</c:v>
                </c:pt>
                <c:pt idx="6433">
                  <c:v>1107.18</c:v>
                </c:pt>
                <c:pt idx="6434">
                  <c:v>1107.17</c:v>
                </c:pt>
                <c:pt idx="6435">
                  <c:v>1107.17</c:v>
                </c:pt>
                <c:pt idx="6436">
                  <c:v>1107.17</c:v>
                </c:pt>
                <c:pt idx="6437">
                  <c:v>1107.19</c:v>
                </c:pt>
                <c:pt idx="6438">
                  <c:v>1107.17</c:v>
                </c:pt>
                <c:pt idx="6439">
                  <c:v>1107.18</c:v>
                </c:pt>
                <c:pt idx="6440">
                  <c:v>1107.19</c:v>
                </c:pt>
                <c:pt idx="6441">
                  <c:v>1107.18</c:v>
                </c:pt>
                <c:pt idx="6442">
                  <c:v>1107.19</c:v>
                </c:pt>
                <c:pt idx="6443">
                  <c:v>1107.19</c:v>
                </c:pt>
                <c:pt idx="6444">
                  <c:v>1107.2</c:v>
                </c:pt>
                <c:pt idx="6445">
                  <c:v>1107.18</c:v>
                </c:pt>
                <c:pt idx="6446">
                  <c:v>1107.2</c:v>
                </c:pt>
                <c:pt idx="6447">
                  <c:v>1107.21</c:v>
                </c:pt>
                <c:pt idx="6448">
                  <c:v>1107.19</c:v>
                </c:pt>
                <c:pt idx="6449">
                  <c:v>1107.19</c:v>
                </c:pt>
                <c:pt idx="6450">
                  <c:v>1107.2</c:v>
                </c:pt>
                <c:pt idx="6451">
                  <c:v>1107.2</c:v>
                </c:pt>
                <c:pt idx="6452">
                  <c:v>1107.19</c:v>
                </c:pt>
                <c:pt idx="6453">
                  <c:v>1107.18</c:v>
                </c:pt>
                <c:pt idx="6454">
                  <c:v>1107.18</c:v>
                </c:pt>
                <c:pt idx="6455">
                  <c:v>1107.18</c:v>
                </c:pt>
                <c:pt idx="6456">
                  <c:v>1107.18</c:v>
                </c:pt>
                <c:pt idx="6457">
                  <c:v>1107.18</c:v>
                </c:pt>
                <c:pt idx="6458">
                  <c:v>1107.19</c:v>
                </c:pt>
                <c:pt idx="6459">
                  <c:v>1107.19</c:v>
                </c:pt>
                <c:pt idx="6460">
                  <c:v>1107.2</c:v>
                </c:pt>
                <c:pt idx="6461">
                  <c:v>1107.18</c:v>
                </c:pt>
                <c:pt idx="6462">
                  <c:v>1107.17</c:v>
                </c:pt>
                <c:pt idx="6463">
                  <c:v>1107.18</c:v>
                </c:pt>
                <c:pt idx="6464">
                  <c:v>1107.19</c:v>
                </c:pt>
                <c:pt idx="6465">
                  <c:v>1107.19</c:v>
                </c:pt>
                <c:pt idx="6466">
                  <c:v>1107.19</c:v>
                </c:pt>
                <c:pt idx="6467">
                  <c:v>1107.18</c:v>
                </c:pt>
                <c:pt idx="6468">
                  <c:v>1107.2</c:v>
                </c:pt>
                <c:pt idx="6469">
                  <c:v>1107.22</c:v>
                </c:pt>
                <c:pt idx="6470">
                  <c:v>1107.2</c:v>
                </c:pt>
                <c:pt idx="6471">
                  <c:v>1107.21</c:v>
                </c:pt>
                <c:pt idx="6472">
                  <c:v>1107.2</c:v>
                </c:pt>
                <c:pt idx="6473">
                  <c:v>1107.19</c:v>
                </c:pt>
                <c:pt idx="6474">
                  <c:v>1107.21</c:v>
                </c:pt>
                <c:pt idx="6475">
                  <c:v>1107.2</c:v>
                </c:pt>
                <c:pt idx="6476">
                  <c:v>1107.2</c:v>
                </c:pt>
                <c:pt idx="6477">
                  <c:v>1107.2</c:v>
                </c:pt>
                <c:pt idx="6478">
                  <c:v>1107.2</c:v>
                </c:pt>
                <c:pt idx="6479">
                  <c:v>1107.22</c:v>
                </c:pt>
                <c:pt idx="6480">
                  <c:v>1107.22</c:v>
                </c:pt>
                <c:pt idx="6481">
                  <c:v>1107.23</c:v>
                </c:pt>
                <c:pt idx="6482">
                  <c:v>1107.22</c:v>
                </c:pt>
                <c:pt idx="6483">
                  <c:v>1107.23</c:v>
                </c:pt>
                <c:pt idx="6484">
                  <c:v>1107.23</c:v>
                </c:pt>
                <c:pt idx="6485">
                  <c:v>1107.23</c:v>
                </c:pt>
                <c:pt idx="6486">
                  <c:v>1107.21</c:v>
                </c:pt>
                <c:pt idx="6487">
                  <c:v>1107.06</c:v>
                </c:pt>
                <c:pt idx="6488">
                  <c:v>1107.03</c:v>
                </c:pt>
                <c:pt idx="6489">
                  <c:v>1107.08</c:v>
                </c:pt>
                <c:pt idx="6490">
                  <c:v>1107.0899999999999</c:v>
                </c:pt>
                <c:pt idx="6491">
                  <c:v>1107.1300000000001</c:v>
                </c:pt>
                <c:pt idx="6492">
                  <c:v>1107.1300000000001</c:v>
                </c:pt>
                <c:pt idx="6493">
                  <c:v>1107.1600000000001</c:v>
                </c:pt>
                <c:pt idx="6494">
                  <c:v>1107.1500000000001</c:v>
                </c:pt>
                <c:pt idx="6495">
                  <c:v>1107.17</c:v>
                </c:pt>
                <c:pt idx="6496">
                  <c:v>1107.1500000000001</c:v>
                </c:pt>
                <c:pt idx="6497">
                  <c:v>1107.1500000000001</c:v>
                </c:pt>
                <c:pt idx="6498">
                  <c:v>1107.1600000000001</c:v>
                </c:pt>
                <c:pt idx="6499">
                  <c:v>1107.17</c:v>
                </c:pt>
                <c:pt idx="6500">
                  <c:v>1107.18</c:v>
                </c:pt>
                <c:pt idx="6501">
                  <c:v>1107.17</c:v>
                </c:pt>
                <c:pt idx="6502">
                  <c:v>1107.18</c:v>
                </c:pt>
                <c:pt idx="6503">
                  <c:v>1107.17</c:v>
                </c:pt>
                <c:pt idx="6504">
                  <c:v>1107.18</c:v>
                </c:pt>
                <c:pt idx="6505">
                  <c:v>1107.19</c:v>
                </c:pt>
                <c:pt idx="6506">
                  <c:v>1107.21</c:v>
                </c:pt>
                <c:pt idx="6507">
                  <c:v>1107.19</c:v>
                </c:pt>
                <c:pt idx="6508">
                  <c:v>1107.21</c:v>
                </c:pt>
                <c:pt idx="6509">
                  <c:v>1107.18</c:v>
                </c:pt>
                <c:pt idx="6510">
                  <c:v>1107.18</c:v>
                </c:pt>
                <c:pt idx="6511">
                  <c:v>1107.19</c:v>
                </c:pt>
                <c:pt idx="6512">
                  <c:v>1107.19</c:v>
                </c:pt>
                <c:pt idx="6513">
                  <c:v>1107.19</c:v>
                </c:pt>
                <c:pt idx="6514">
                  <c:v>1107.19</c:v>
                </c:pt>
                <c:pt idx="6515">
                  <c:v>1107.2</c:v>
                </c:pt>
                <c:pt idx="6516">
                  <c:v>1107.22</c:v>
                </c:pt>
                <c:pt idx="6517">
                  <c:v>1107.22</c:v>
                </c:pt>
                <c:pt idx="6518">
                  <c:v>1107.23</c:v>
                </c:pt>
                <c:pt idx="6519">
                  <c:v>1107.23</c:v>
                </c:pt>
                <c:pt idx="6520">
                  <c:v>1107.24</c:v>
                </c:pt>
                <c:pt idx="6521">
                  <c:v>1107.24</c:v>
                </c:pt>
                <c:pt idx="6522">
                  <c:v>1107.24</c:v>
                </c:pt>
                <c:pt idx="6523">
                  <c:v>1107.24</c:v>
                </c:pt>
                <c:pt idx="6524">
                  <c:v>1107.23</c:v>
                </c:pt>
                <c:pt idx="6525">
                  <c:v>1107.23</c:v>
                </c:pt>
                <c:pt idx="6526">
                  <c:v>1107.25</c:v>
                </c:pt>
                <c:pt idx="6527">
                  <c:v>1107.25</c:v>
                </c:pt>
                <c:pt idx="6528">
                  <c:v>1107.28</c:v>
                </c:pt>
                <c:pt idx="6529">
                  <c:v>1107.27</c:v>
                </c:pt>
                <c:pt idx="6530">
                  <c:v>1107.27</c:v>
                </c:pt>
                <c:pt idx="6531">
                  <c:v>1107.28</c:v>
                </c:pt>
                <c:pt idx="6532">
                  <c:v>1107.26</c:v>
                </c:pt>
                <c:pt idx="6533">
                  <c:v>1107.27</c:v>
                </c:pt>
                <c:pt idx="6534">
                  <c:v>1107.25</c:v>
                </c:pt>
                <c:pt idx="6535">
                  <c:v>1107.27</c:v>
                </c:pt>
                <c:pt idx="6536">
                  <c:v>1107.26</c:v>
                </c:pt>
                <c:pt idx="6537">
                  <c:v>1107.26</c:v>
                </c:pt>
                <c:pt idx="6538">
                  <c:v>1107.27</c:v>
                </c:pt>
                <c:pt idx="6539">
                  <c:v>1107.24</c:v>
                </c:pt>
                <c:pt idx="6540">
                  <c:v>1107.25</c:v>
                </c:pt>
                <c:pt idx="6541">
                  <c:v>1107.26</c:v>
                </c:pt>
                <c:pt idx="6542">
                  <c:v>1107.27</c:v>
                </c:pt>
                <c:pt idx="6543">
                  <c:v>1107.29</c:v>
                </c:pt>
                <c:pt idx="6544">
                  <c:v>1107.27</c:v>
                </c:pt>
                <c:pt idx="6545">
                  <c:v>1107.26</c:v>
                </c:pt>
                <c:pt idx="6546">
                  <c:v>1107.27</c:v>
                </c:pt>
                <c:pt idx="6547">
                  <c:v>1107.26</c:v>
                </c:pt>
                <c:pt idx="6548">
                  <c:v>1107.27</c:v>
                </c:pt>
                <c:pt idx="6549">
                  <c:v>1107.26</c:v>
                </c:pt>
                <c:pt idx="6550">
                  <c:v>1107.28</c:v>
                </c:pt>
                <c:pt idx="6551">
                  <c:v>1107.27</c:v>
                </c:pt>
                <c:pt idx="6552">
                  <c:v>1107.26</c:v>
                </c:pt>
                <c:pt idx="6553">
                  <c:v>1107.28</c:v>
                </c:pt>
                <c:pt idx="6554">
                  <c:v>1107.28</c:v>
                </c:pt>
                <c:pt idx="6555">
                  <c:v>1107.27</c:v>
                </c:pt>
                <c:pt idx="6556">
                  <c:v>1107.24</c:v>
                </c:pt>
                <c:pt idx="6557">
                  <c:v>1107.26</c:v>
                </c:pt>
                <c:pt idx="6558">
                  <c:v>1107.23</c:v>
                </c:pt>
                <c:pt idx="6559">
                  <c:v>1107.21</c:v>
                </c:pt>
                <c:pt idx="6560">
                  <c:v>1107.21</c:v>
                </c:pt>
                <c:pt idx="6561">
                  <c:v>1107.21</c:v>
                </c:pt>
                <c:pt idx="6562">
                  <c:v>1107.2</c:v>
                </c:pt>
                <c:pt idx="6563">
                  <c:v>1107.19</c:v>
                </c:pt>
                <c:pt idx="6564">
                  <c:v>1107.21</c:v>
                </c:pt>
                <c:pt idx="6565">
                  <c:v>1107.2</c:v>
                </c:pt>
                <c:pt idx="6566">
                  <c:v>1107.21</c:v>
                </c:pt>
                <c:pt idx="6567">
                  <c:v>1107.21</c:v>
                </c:pt>
                <c:pt idx="6568">
                  <c:v>1107.21</c:v>
                </c:pt>
                <c:pt idx="6569">
                  <c:v>1107.21</c:v>
                </c:pt>
                <c:pt idx="6570">
                  <c:v>1107.19</c:v>
                </c:pt>
                <c:pt idx="6571">
                  <c:v>1107.19</c:v>
                </c:pt>
                <c:pt idx="6572">
                  <c:v>1107.2</c:v>
                </c:pt>
                <c:pt idx="6573">
                  <c:v>1107.19</c:v>
                </c:pt>
                <c:pt idx="6574">
                  <c:v>1107.19</c:v>
                </c:pt>
                <c:pt idx="6575">
                  <c:v>1107.19</c:v>
                </c:pt>
                <c:pt idx="6576">
                  <c:v>1107.19</c:v>
                </c:pt>
                <c:pt idx="6577">
                  <c:v>1107.2</c:v>
                </c:pt>
                <c:pt idx="6578">
                  <c:v>1107.2</c:v>
                </c:pt>
                <c:pt idx="6579">
                  <c:v>1107.2</c:v>
                </c:pt>
                <c:pt idx="6580">
                  <c:v>1107.2</c:v>
                </c:pt>
                <c:pt idx="6581">
                  <c:v>1107.2</c:v>
                </c:pt>
                <c:pt idx="6582">
                  <c:v>1107.2</c:v>
                </c:pt>
                <c:pt idx="6583">
                  <c:v>1107.18</c:v>
                </c:pt>
                <c:pt idx="6584">
                  <c:v>1107.19</c:v>
                </c:pt>
                <c:pt idx="6585">
                  <c:v>1107.19</c:v>
                </c:pt>
                <c:pt idx="6586">
                  <c:v>1107.19</c:v>
                </c:pt>
                <c:pt idx="6587">
                  <c:v>1107.18</c:v>
                </c:pt>
                <c:pt idx="6588">
                  <c:v>1107.21</c:v>
                </c:pt>
                <c:pt idx="6589">
                  <c:v>1107.22</c:v>
                </c:pt>
                <c:pt idx="6590">
                  <c:v>1107.25</c:v>
                </c:pt>
                <c:pt idx="6591">
                  <c:v>1107.27</c:v>
                </c:pt>
                <c:pt idx="6592">
                  <c:v>1107.27</c:v>
                </c:pt>
                <c:pt idx="6593">
                  <c:v>1107.27</c:v>
                </c:pt>
                <c:pt idx="6594">
                  <c:v>1107.25</c:v>
                </c:pt>
                <c:pt idx="6595">
                  <c:v>1107.24</c:v>
                </c:pt>
                <c:pt idx="6596">
                  <c:v>1107.24</c:v>
                </c:pt>
                <c:pt idx="6597">
                  <c:v>1107.24</c:v>
                </c:pt>
                <c:pt idx="6598">
                  <c:v>1107.25</c:v>
                </c:pt>
                <c:pt idx="6599">
                  <c:v>1107.25</c:v>
                </c:pt>
                <c:pt idx="6600">
                  <c:v>1107.25</c:v>
                </c:pt>
                <c:pt idx="6601">
                  <c:v>1107.26</c:v>
                </c:pt>
                <c:pt idx="6602">
                  <c:v>1107.27</c:v>
                </c:pt>
                <c:pt idx="6603">
                  <c:v>1107.25</c:v>
                </c:pt>
                <c:pt idx="6604">
                  <c:v>1107.26</c:v>
                </c:pt>
                <c:pt idx="6605">
                  <c:v>1107.27</c:v>
                </c:pt>
                <c:pt idx="6606">
                  <c:v>1107.27</c:v>
                </c:pt>
                <c:pt idx="6607">
                  <c:v>1107.25</c:v>
                </c:pt>
                <c:pt idx="6608">
                  <c:v>1107.26</c:v>
                </c:pt>
                <c:pt idx="6609">
                  <c:v>1107.26</c:v>
                </c:pt>
                <c:pt idx="6610">
                  <c:v>1107.27</c:v>
                </c:pt>
                <c:pt idx="6611">
                  <c:v>1107.25</c:v>
                </c:pt>
                <c:pt idx="6612">
                  <c:v>1107.3</c:v>
                </c:pt>
                <c:pt idx="6613">
                  <c:v>1107.29</c:v>
                </c:pt>
                <c:pt idx="6614">
                  <c:v>1107.3</c:v>
                </c:pt>
                <c:pt idx="6615">
                  <c:v>1107.32</c:v>
                </c:pt>
                <c:pt idx="6616">
                  <c:v>1107.32</c:v>
                </c:pt>
                <c:pt idx="6617">
                  <c:v>1107.3</c:v>
                </c:pt>
                <c:pt idx="6618">
                  <c:v>1107.31</c:v>
                </c:pt>
                <c:pt idx="6619">
                  <c:v>1107.29</c:v>
                </c:pt>
                <c:pt idx="6620">
                  <c:v>1107.31</c:v>
                </c:pt>
                <c:pt idx="6621">
                  <c:v>1107.29</c:v>
                </c:pt>
                <c:pt idx="6622">
                  <c:v>1107.31</c:v>
                </c:pt>
                <c:pt idx="6623">
                  <c:v>1107.28</c:v>
                </c:pt>
                <c:pt idx="6624">
                  <c:v>1107.31</c:v>
                </c:pt>
                <c:pt idx="6625">
                  <c:v>1107.3</c:v>
                </c:pt>
                <c:pt idx="6626">
                  <c:v>1107.3</c:v>
                </c:pt>
                <c:pt idx="6627">
                  <c:v>1107.31</c:v>
                </c:pt>
                <c:pt idx="6628">
                  <c:v>1107.32</c:v>
                </c:pt>
                <c:pt idx="6629">
                  <c:v>1107.33</c:v>
                </c:pt>
                <c:pt idx="6630">
                  <c:v>1107.33</c:v>
                </c:pt>
                <c:pt idx="6631">
                  <c:v>1107.32</c:v>
                </c:pt>
                <c:pt idx="6632">
                  <c:v>1107.31</c:v>
                </c:pt>
                <c:pt idx="6633">
                  <c:v>1107.32</c:v>
                </c:pt>
                <c:pt idx="6634">
                  <c:v>1107.31</c:v>
                </c:pt>
                <c:pt idx="6635">
                  <c:v>1107.33</c:v>
                </c:pt>
                <c:pt idx="6636">
                  <c:v>1107.32</c:v>
                </c:pt>
                <c:pt idx="6637">
                  <c:v>1107.3399999999999</c:v>
                </c:pt>
                <c:pt idx="6638">
                  <c:v>1107.3599999999999</c:v>
                </c:pt>
                <c:pt idx="6639">
                  <c:v>1107.3499999999999</c:v>
                </c:pt>
                <c:pt idx="6640">
                  <c:v>1107.3399999999999</c:v>
                </c:pt>
                <c:pt idx="6641">
                  <c:v>1107.3399999999999</c:v>
                </c:pt>
                <c:pt idx="6642">
                  <c:v>1107.3599999999999</c:v>
                </c:pt>
                <c:pt idx="6643">
                  <c:v>1107.3499999999999</c:v>
                </c:pt>
                <c:pt idx="6644">
                  <c:v>1107.3599999999999</c:v>
                </c:pt>
                <c:pt idx="6645">
                  <c:v>1107.3699999999999</c:v>
                </c:pt>
                <c:pt idx="6646">
                  <c:v>1107.3900000000001</c:v>
                </c:pt>
                <c:pt idx="6647">
                  <c:v>1107.4100000000001</c:v>
                </c:pt>
                <c:pt idx="6648">
                  <c:v>1107.3800000000001</c:v>
                </c:pt>
                <c:pt idx="6649">
                  <c:v>1107.3900000000001</c:v>
                </c:pt>
                <c:pt idx="6650">
                  <c:v>1107.4100000000001</c:v>
                </c:pt>
                <c:pt idx="6651">
                  <c:v>1107.42</c:v>
                </c:pt>
                <c:pt idx="6652">
                  <c:v>1107.4100000000001</c:v>
                </c:pt>
                <c:pt idx="6653">
                  <c:v>1107.4100000000001</c:v>
                </c:pt>
                <c:pt idx="6654">
                  <c:v>1107.42</c:v>
                </c:pt>
                <c:pt idx="6655">
                  <c:v>1107.42</c:v>
                </c:pt>
                <c:pt idx="6656">
                  <c:v>1107.42</c:v>
                </c:pt>
                <c:pt idx="6657">
                  <c:v>1107.42</c:v>
                </c:pt>
                <c:pt idx="6658">
                  <c:v>1107.3800000000001</c:v>
                </c:pt>
                <c:pt idx="6659">
                  <c:v>1107.4000000000001</c:v>
                </c:pt>
                <c:pt idx="6660">
                  <c:v>1107.42</c:v>
                </c:pt>
                <c:pt idx="6661">
                  <c:v>1107.4100000000001</c:v>
                </c:pt>
                <c:pt idx="6662">
                  <c:v>1107.43</c:v>
                </c:pt>
                <c:pt idx="6663">
                  <c:v>1107.44</c:v>
                </c:pt>
                <c:pt idx="6664">
                  <c:v>1107.42</c:v>
                </c:pt>
                <c:pt idx="6665">
                  <c:v>1107.43</c:v>
                </c:pt>
                <c:pt idx="6666">
                  <c:v>1107.47</c:v>
                </c:pt>
                <c:pt idx="6667">
                  <c:v>1107.43</c:v>
                </c:pt>
                <c:pt idx="6668">
                  <c:v>1107.43</c:v>
                </c:pt>
                <c:pt idx="6669">
                  <c:v>1107.43</c:v>
                </c:pt>
                <c:pt idx="6670">
                  <c:v>1107.42</c:v>
                </c:pt>
                <c:pt idx="6671">
                  <c:v>1107.44</c:v>
                </c:pt>
                <c:pt idx="6672">
                  <c:v>1107.45</c:v>
                </c:pt>
                <c:pt idx="6673">
                  <c:v>1107.45</c:v>
                </c:pt>
                <c:pt idx="6674">
                  <c:v>1107.45</c:v>
                </c:pt>
                <c:pt idx="6675">
                  <c:v>1107.45</c:v>
                </c:pt>
                <c:pt idx="6676">
                  <c:v>1107.45</c:v>
                </c:pt>
                <c:pt idx="6677">
                  <c:v>1107.46</c:v>
                </c:pt>
                <c:pt idx="6678">
                  <c:v>1107.46</c:v>
                </c:pt>
                <c:pt idx="6679">
                  <c:v>1107.47</c:v>
                </c:pt>
                <c:pt idx="6680">
                  <c:v>1107.44</c:v>
                </c:pt>
                <c:pt idx="6681">
                  <c:v>1107.46</c:v>
                </c:pt>
                <c:pt idx="6682">
                  <c:v>1107.46</c:v>
                </c:pt>
                <c:pt idx="6683">
                  <c:v>1107.47</c:v>
                </c:pt>
                <c:pt idx="6684">
                  <c:v>1107.46</c:v>
                </c:pt>
                <c:pt idx="6685">
                  <c:v>1107.47</c:v>
                </c:pt>
                <c:pt idx="6686">
                  <c:v>1107.45</c:v>
                </c:pt>
                <c:pt idx="6687">
                  <c:v>1107.46</c:v>
                </c:pt>
                <c:pt idx="6688">
                  <c:v>1107.48</c:v>
                </c:pt>
                <c:pt idx="6689">
                  <c:v>1107.47</c:v>
                </c:pt>
                <c:pt idx="6690">
                  <c:v>1107.47</c:v>
                </c:pt>
                <c:pt idx="6691">
                  <c:v>1107.46</c:v>
                </c:pt>
                <c:pt idx="6692">
                  <c:v>1107.46</c:v>
                </c:pt>
                <c:pt idx="6693">
                  <c:v>1107.45</c:v>
                </c:pt>
                <c:pt idx="6694">
                  <c:v>1107.44</c:v>
                </c:pt>
                <c:pt idx="6695">
                  <c:v>1107.45</c:v>
                </c:pt>
                <c:pt idx="6696">
                  <c:v>1107.47</c:v>
                </c:pt>
                <c:pt idx="6697">
                  <c:v>1107.47</c:v>
                </c:pt>
                <c:pt idx="6698">
                  <c:v>1107.48</c:v>
                </c:pt>
                <c:pt idx="6699">
                  <c:v>1107.48</c:v>
                </c:pt>
                <c:pt idx="6700">
                  <c:v>1107.47</c:v>
                </c:pt>
                <c:pt idx="6701">
                  <c:v>1107.48</c:v>
                </c:pt>
                <c:pt idx="6702">
                  <c:v>1107.47</c:v>
                </c:pt>
                <c:pt idx="6703">
                  <c:v>1107.46</c:v>
                </c:pt>
                <c:pt idx="6704">
                  <c:v>1107.46</c:v>
                </c:pt>
                <c:pt idx="6705">
                  <c:v>1107.47</c:v>
                </c:pt>
                <c:pt idx="6706">
                  <c:v>1107.47</c:v>
                </c:pt>
                <c:pt idx="6707">
                  <c:v>1107.45</c:v>
                </c:pt>
                <c:pt idx="6708">
                  <c:v>1107.47</c:v>
                </c:pt>
                <c:pt idx="6709">
                  <c:v>1107.46</c:v>
                </c:pt>
                <c:pt idx="6710">
                  <c:v>1107.48</c:v>
                </c:pt>
                <c:pt idx="6711">
                  <c:v>1107.48</c:v>
                </c:pt>
                <c:pt idx="6712">
                  <c:v>1107.47</c:v>
                </c:pt>
                <c:pt idx="6713">
                  <c:v>1107.5</c:v>
                </c:pt>
                <c:pt idx="6714">
                  <c:v>1107.48</c:v>
                </c:pt>
                <c:pt idx="6715">
                  <c:v>1107.48</c:v>
                </c:pt>
                <c:pt idx="6716">
                  <c:v>1107.48</c:v>
                </c:pt>
                <c:pt idx="6717">
                  <c:v>1107.49</c:v>
                </c:pt>
                <c:pt idx="6718">
                  <c:v>1107.49</c:v>
                </c:pt>
                <c:pt idx="6719">
                  <c:v>1107.49</c:v>
                </c:pt>
                <c:pt idx="6720">
                  <c:v>1107.49</c:v>
                </c:pt>
                <c:pt idx="6721">
                  <c:v>1107.5</c:v>
                </c:pt>
                <c:pt idx="6722">
                  <c:v>1107.5</c:v>
                </c:pt>
                <c:pt idx="6723">
                  <c:v>1107.52</c:v>
                </c:pt>
                <c:pt idx="6724">
                  <c:v>1107.51</c:v>
                </c:pt>
                <c:pt idx="6725">
                  <c:v>1107.52</c:v>
                </c:pt>
                <c:pt idx="6726">
                  <c:v>1107.51</c:v>
                </c:pt>
                <c:pt idx="6727">
                  <c:v>1107.53</c:v>
                </c:pt>
                <c:pt idx="6728">
                  <c:v>1107.53</c:v>
                </c:pt>
                <c:pt idx="6729">
                  <c:v>1107.53</c:v>
                </c:pt>
                <c:pt idx="6730">
                  <c:v>1107.55</c:v>
                </c:pt>
                <c:pt idx="6731">
                  <c:v>1107.54</c:v>
                </c:pt>
                <c:pt idx="6732">
                  <c:v>1107.54</c:v>
                </c:pt>
                <c:pt idx="6733">
                  <c:v>1107.56</c:v>
                </c:pt>
                <c:pt idx="6734">
                  <c:v>1107.55</c:v>
                </c:pt>
                <c:pt idx="6735">
                  <c:v>1107.54</c:v>
                </c:pt>
                <c:pt idx="6736">
                  <c:v>1107.56</c:v>
                </c:pt>
                <c:pt idx="6737">
                  <c:v>1107.56</c:v>
                </c:pt>
                <c:pt idx="6738">
                  <c:v>1107.55</c:v>
                </c:pt>
                <c:pt idx="6739">
                  <c:v>1107.54</c:v>
                </c:pt>
                <c:pt idx="6740">
                  <c:v>1107.53</c:v>
                </c:pt>
                <c:pt idx="6741">
                  <c:v>1107.54</c:v>
                </c:pt>
                <c:pt idx="6742">
                  <c:v>1107.52</c:v>
                </c:pt>
                <c:pt idx="6743">
                  <c:v>1107.52</c:v>
                </c:pt>
                <c:pt idx="6744">
                  <c:v>1107.52</c:v>
                </c:pt>
                <c:pt idx="6745">
                  <c:v>1107.51</c:v>
                </c:pt>
                <c:pt idx="6746">
                  <c:v>1107.52</c:v>
                </c:pt>
                <c:pt idx="6747">
                  <c:v>1107.52</c:v>
                </c:pt>
                <c:pt idx="6748">
                  <c:v>1107.52</c:v>
                </c:pt>
                <c:pt idx="6749">
                  <c:v>1107.54</c:v>
                </c:pt>
                <c:pt idx="6750">
                  <c:v>1107.54</c:v>
                </c:pt>
                <c:pt idx="6751">
                  <c:v>1107.54</c:v>
                </c:pt>
                <c:pt idx="6752">
                  <c:v>1107.54</c:v>
                </c:pt>
                <c:pt idx="6753">
                  <c:v>1107.54</c:v>
                </c:pt>
                <c:pt idx="6754">
                  <c:v>1107.54</c:v>
                </c:pt>
                <c:pt idx="6755">
                  <c:v>1107.54</c:v>
                </c:pt>
                <c:pt idx="6756">
                  <c:v>1107.54</c:v>
                </c:pt>
                <c:pt idx="6757">
                  <c:v>1107.54</c:v>
                </c:pt>
                <c:pt idx="6758">
                  <c:v>1107.54</c:v>
                </c:pt>
                <c:pt idx="6759">
                  <c:v>1107.56</c:v>
                </c:pt>
                <c:pt idx="6760">
                  <c:v>1107.54</c:v>
                </c:pt>
                <c:pt idx="6761">
                  <c:v>1107.54</c:v>
                </c:pt>
                <c:pt idx="6762">
                  <c:v>1107.56</c:v>
                </c:pt>
                <c:pt idx="6763">
                  <c:v>1107.55</c:v>
                </c:pt>
                <c:pt idx="6764">
                  <c:v>1107.56</c:v>
                </c:pt>
                <c:pt idx="6765">
                  <c:v>1107.55</c:v>
                </c:pt>
                <c:pt idx="6766">
                  <c:v>1107.54</c:v>
                </c:pt>
                <c:pt idx="6767">
                  <c:v>1107.54</c:v>
                </c:pt>
                <c:pt idx="6768">
                  <c:v>1107.55</c:v>
                </c:pt>
                <c:pt idx="6769">
                  <c:v>1107.53</c:v>
                </c:pt>
                <c:pt idx="6770">
                  <c:v>1107.54</c:v>
                </c:pt>
                <c:pt idx="6771">
                  <c:v>1107.55</c:v>
                </c:pt>
                <c:pt idx="6772">
                  <c:v>1107.56</c:v>
                </c:pt>
                <c:pt idx="6773">
                  <c:v>1107.55</c:v>
                </c:pt>
                <c:pt idx="6774">
                  <c:v>1107.56</c:v>
                </c:pt>
                <c:pt idx="6775">
                  <c:v>1107.57</c:v>
                </c:pt>
                <c:pt idx="6776">
                  <c:v>1107.58</c:v>
                </c:pt>
                <c:pt idx="6777">
                  <c:v>1107.57</c:v>
                </c:pt>
                <c:pt idx="6778">
                  <c:v>1107.5899999999999</c:v>
                </c:pt>
                <c:pt idx="6779">
                  <c:v>1107.58</c:v>
                </c:pt>
                <c:pt idx="6780">
                  <c:v>1107.58</c:v>
                </c:pt>
                <c:pt idx="6781">
                  <c:v>1107.5899999999999</c:v>
                </c:pt>
                <c:pt idx="6782">
                  <c:v>1107.5999999999999</c:v>
                </c:pt>
                <c:pt idx="6783">
                  <c:v>1107.5999999999999</c:v>
                </c:pt>
                <c:pt idx="6784">
                  <c:v>1107.5899999999999</c:v>
                </c:pt>
                <c:pt idx="6785">
                  <c:v>1107.5999999999999</c:v>
                </c:pt>
                <c:pt idx="6786">
                  <c:v>1107.6099999999999</c:v>
                </c:pt>
                <c:pt idx="6787">
                  <c:v>1107.6099999999999</c:v>
                </c:pt>
                <c:pt idx="6788">
                  <c:v>1107.6099999999999</c:v>
                </c:pt>
                <c:pt idx="6789">
                  <c:v>1107.5999999999999</c:v>
                </c:pt>
                <c:pt idx="6790">
                  <c:v>1107.6099999999999</c:v>
                </c:pt>
                <c:pt idx="6791">
                  <c:v>1107.5999999999999</c:v>
                </c:pt>
                <c:pt idx="6792">
                  <c:v>1107.6099999999999</c:v>
                </c:pt>
                <c:pt idx="6793">
                  <c:v>1107.5999999999999</c:v>
                </c:pt>
                <c:pt idx="6794">
                  <c:v>1107.5899999999999</c:v>
                </c:pt>
                <c:pt idx="6795">
                  <c:v>1107.5899999999999</c:v>
                </c:pt>
                <c:pt idx="6796">
                  <c:v>1107.5999999999999</c:v>
                </c:pt>
                <c:pt idx="6797">
                  <c:v>1107.5999999999999</c:v>
                </c:pt>
                <c:pt idx="6798">
                  <c:v>1107.6199999999999</c:v>
                </c:pt>
                <c:pt idx="6799">
                  <c:v>1107.6099999999999</c:v>
                </c:pt>
                <c:pt idx="6800">
                  <c:v>1107.6300000000001</c:v>
                </c:pt>
                <c:pt idx="6801">
                  <c:v>1107.6400000000001</c:v>
                </c:pt>
                <c:pt idx="6802">
                  <c:v>1107.6400000000001</c:v>
                </c:pt>
                <c:pt idx="6803">
                  <c:v>1107.6400000000001</c:v>
                </c:pt>
                <c:pt idx="6804">
                  <c:v>1107.6500000000001</c:v>
                </c:pt>
                <c:pt idx="6805">
                  <c:v>1107.6600000000001</c:v>
                </c:pt>
                <c:pt idx="6806">
                  <c:v>1107.67</c:v>
                </c:pt>
                <c:pt idx="6807">
                  <c:v>1107.68</c:v>
                </c:pt>
                <c:pt idx="6808">
                  <c:v>1107.68</c:v>
                </c:pt>
                <c:pt idx="6809">
                  <c:v>1107.6500000000001</c:v>
                </c:pt>
                <c:pt idx="6810">
                  <c:v>1107.69</c:v>
                </c:pt>
                <c:pt idx="6811">
                  <c:v>1107.6600000000001</c:v>
                </c:pt>
                <c:pt idx="6812">
                  <c:v>1107.69</c:v>
                </c:pt>
                <c:pt idx="6813">
                  <c:v>1107.68</c:v>
                </c:pt>
                <c:pt idx="6814">
                  <c:v>1107.69</c:v>
                </c:pt>
                <c:pt idx="6815">
                  <c:v>1107.68</c:v>
                </c:pt>
                <c:pt idx="6816">
                  <c:v>1107.67</c:v>
                </c:pt>
                <c:pt idx="6817">
                  <c:v>1107.6600000000001</c:v>
                </c:pt>
                <c:pt idx="6818">
                  <c:v>1107.6600000000001</c:v>
                </c:pt>
                <c:pt idx="6819">
                  <c:v>1107.6400000000001</c:v>
                </c:pt>
                <c:pt idx="6820">
                  <c:v>1107.6400000000001</c:v>
                </c:pt>
                <c:pt idx="6821">
                  <c:v>1107.6400000000001</c:v>
                </c:pt>
                <c:pt idx="6822">
                  <c:v>1107.6400000000001</c:v>
                </c:pt>
                <c:pt idx="6823">
                  <c:v>1107.6500000000001</c:v>
                </c:pt>
                <c:pt idx="6824">
                  <c:v>1107.6400000000001</c:v>
                </c:pt>
                <c:pt idx="6825">
                  <c:v>1107.6199999999999</c:v>
                </c:pt>
                <c:pt idx="6826">
                  <c:v>1107.6300000000001</c:v>
                </c:pt>
                <c:pt idx="6827">
                  <c:v>1107.6300000000001</c:v>
                </c:pt>
                <c:pt idx="6828">
                  <c:v>1107.6400000000001</c:v>
                </c:pt>
                <c:pt idx="6829">
                  <c:v>1107.6300000000001</c:v>
                </c:pt>
                <c:pt idx="6830">
                  <c:v>1107.6400000000001</c:v>
                </c:pt>
                <c:pt idx="6831">
                  <c:v>1107.6400000000001</c:v>
                </c:pt>
                <c:pt idx="6832">
                  <c:v>1107.6199999999999</c:v>
                </c:pt>
                <c:pt idx="6833">
                  <c:v>1107.6300000000001</c:v>
                </c:pt>
                <c:pt idx="6834">
                  <c:v>1107.6199999999999</c:v>
                </c:pt>
                <c:pt idx="6835">
                  <c:v>1107.6099999999999</c:v>
                </c:pt>
                <c:pt idx="6836">
                  <c:v>1107.5999999999999</c:v>
                </c:pt>
                <c:pt idx="6837">
                  <c:v>1107.6099999999999</c:v>
                </c:pt>
                <c:pt idx="6838">
                  <c:v>1107.6099999999999</c:v>
                </c:pt>
                <c:pt idx="6839">
                  <c:v>1107.5999999999999</c:v>
                </c:pt>
                <c:pt idx="6840">
                  <c:v>1107.5999999999999</c:v>
                </c:pt>
                <c:pt idx="6841">
                  <c:v>1107.6099999999999</c:v>
                </c:pt>
                <c:pt idx="6842">
                  <c:v>1107.5999999999999</c:v>
                </c:pt>
                <c:pt idx="6843">
                  <c:v>1107.5899999999999</c:v>
                </c:pt>
                <c:pt idx="6844">
                  <c:v>1107.5899999999999</c:v>
                </c:pt>
                <c:pt idx="6845">
                  <c:v>1107.5899999999999</c:v>
                </c:pt>
                <c:pt idx="6846">
                  <c:v>1107.5899999999999</c:v>
                </c:pt>
                <c:pt idx="6847">
                  <c:v>1107.5899999999999</c:v>
                </c:pt>
                <c:pt idx="6848">
                  <c:v>1107.58</c:v>
                </c:pt>
                <c:pt idx="6849">
                  <c:v>1107.5899999999999</c:v>
                </c:pt>
                <c:pt idx="6850">
                  <c:v>1107.58</c:v>
                </c:pt>
                <c:pt idx="6851">
                  <c:v>1107.5999999999999</c:v>
                </c:pt>
                <c:pt idx="6852">
                  <c:v>1107.5999999999999</c:v>
                </c:pt>
                <c:pt idx="6853">
                  <c:v>1107.6099999999999</c:v>
                </c:pt>
                <c:pt idx="6854">
                  <c:v>1107.6300000000001</c:v>
                </c:pt>
                <c:pt idx="6855">
                  <c:v>1107.6300000000001</c:v>
                </c:pt>
                <c:pt idx="6856">
                  <c:v>1107.6300000000001</c:v>
                </c:pt>
                <c:pt idx="6857">
                  <c:v>1107.6400000000001</c:v>
                </c:pt>
                <c:pt idx="6858">
                  <c:v>1107.6199999999999</c:v>
                </c:pt>
                <c:pt idx="6859">
                  <c:v>1107.6300000000001</c:v>
                </c:pt>
                <c:pt idx="6860">
                  <c:v>1107.6300000000001</c:v>
                </c:pt>
                <c:pt idx="6861">
                  <c:v>1107.6400000000001</c:v>
                </c:pt>
                <c:pt idx="6862">
                  <c:v>1107.6400000000001</c:v>
                </c:pt>
                <c:pt idx="6863">
                  <c:v>1107.6400000000001</c:v>
                </c:pt>
                <c:pt idx="6864">
                  <c:v>1107.6300000000001</c:v>
                </c:pt>
                <c:pt idx="6865">
                  <c:v>1107.6500000000001</c:v>
                </c:pt>
                <c:pt idx="6866">
                  <c:v>1107.6600000000001</c:v>
                </c:pt>
                <c:pt idx="6867">
                  <c:v>1107.6600000000001</c:v>
                </c:pt>
                <c:pt idx="6868">
                  <c:v>1107.67</c:v>
                </c:pt>
                <c:pt idx="6869">
                  <c:v>1107.6600000000001</c:v>
                </c:pt>
                <c:pt idx="6870">
                  <c:v>1107.67</c:v>
                </c:pt>
                <c:pt idx="6871">
                  <c:v>1107.6500000000001</c:v>
                </c:pt>
                <c:pt idx="6872">
                  <c:v>1107.6500000000001</c:v>
                </c:pt>
                <c:pt idx="6873">
                  <c:v>1107.6600000000001</c:v>
                </c:pt>
                <c:pt idx="6874">
                  <c:v>1107.67</c:v>
                </c:pt>
                <c:pt idx="6875">
                  <c:v>1107.7</c:v>
                </c:pt>
                <c:pt idx="6876">
                  <c:v>1107.71</c:v>
                </c:pt>
                <c:pt idx="6877">
                  <c:v>1107.73</c:v>
                </c:pt>
                <c:pt idx="6878">
                  <c:v>1107.72</c:v>
                </c:pt>
                <c:pt idx="6879">
                  <c:v>1107.77</c:v>
                </c:pt>
                <c:pt idx="6880">
                  <c:v>1107.73</c:v>
                </c:pt>
                <c:pt idx="6881">
                  <c:v>1107.74</c:v>
                </c:pt>
                <c:pt idx="6882">
                  <c:v>1107.75</c:v>
                </c:pt>
                <c:pt idx="6883">
                  <c:v>1107.72</c:v>
                </c:pt>
                <c:pt idx="6884">
                  <c:v>1107.77</c:v>
                </c:pt>
                <c:pt idx="6885">
                  <c:v>1107.78</c:v>
                </c:pt>
                <c:pt idx="6886">
                  <c:v>1107.77</c:v>
                </c:pt>
                <c:pt idx="6887">
                  <c:v>1107.79</c:v>
                </c:pt>
                <c:pt idx="6888">
                  <c:v>1107.81</c:v>
                </c:pt>
                <c:pt idx="6889">
                  <c:v>1107.83</c:v>
                </c:pt>
                <c:pt idx="6890">
                  <c:v>1107.8399999999999</c:v>
                </c:pt>
                <c:pt idx="6891">
                  <c:v>1107.8599999999999</c:v>
                </c:pt>
                <c:pt idx="6892">
                  <c:v>1107.8599999999999</c:v>
                </c:pt>
                <c:pt idx="6893">
                  <c:v>1107.8499999999999</c:v>
                </c:pt>
                <c:pt idx="6894">
                  <c:v>1107.8699999999999</c:v>
                </c:pt>
                <c:pt idx="6895">
                  <c:v>1107.8599999999999</c:v>
                </c:pt>
                <c:pt idx="6896">
                  <c:v>1107.8599999999999</c:v>
                </c:pt>
                <c:pt idx="6897">
                  <c:v>1107.8699999999999</c:v>
                </c:pt>
                <c:pt idx="6898">
                  <c:v>1107.8699999999999</c:v>
                </c:pt>
                <c:pt idx="6899">
                  <c:v>1107.8699999999999</c:v>
                </c:pt>
                <c:pt idx="6900">
                  <c:v>1107.8699999999999</c:v>
                </c:pt>
                <c:pt idx="6901">
                  <c:v>1107.8800000000001</c:v>
                </c:pt>
                <c:pt idx="6902">
                  <c:v>1107.8699999999999</c:v>
                </c:pt>
                <c:pt idx="6903">
                  <c:v>1107.8800000000001</c:v>
                </c:pt>
                <c:pt idx="6904">
                  <c:v>1107.8800000000001</c:v>
                </c:pt>
                <c:pt idx="6905">
                  <c:v>1107.8800000000001</c:v>
                </c:pt>
                <c:pt idx="6906">
                  <c:v>1107.8699999999999</c:v>
                </c:pt>
                <c:pt idx="6907">
                  <c:v>1107.8499999999999</c:v>
                </c:pt>
                <c:pt idx="6908">
                  <c:v>1107.8599999999999</c:v>
                </c:pt>
                <c:pt idx="6909">
                  <c:v>1107.8599999999999</c:v>
                </c:pt>
                <c:pt idx="6910">
                  <c:v>1107.8699999999999</c:v>
                </c:pt>
                <c:pt idx="6911">
                  <c:v>1107.8599999999999</c:v>
                </c:pt>
                <c:pt idx="6912">
                  <c:v>1107.8599999999999</c:v>
                </c:pt>
                <c:pt idx="6913">
                  <c:v>1107.8800000000001</c:v>
                </c:pt>
                <c:pt idx="6914">
                  <c:v>1107.8699999999999</c:v>
                </c:pt>
                <c:pt idx="6915">
                  <c:v>1107.8800000000001</c:v>
                </c:pt>
                <c:pt idx="6916">
                  <c:v>1107.8900000000001</c:v>
                </c:pt>
                <c:pt idx="6917">
                  <c:v>1107.9000000000001</c:v>
                </c:pt>
                <c:pt idx="6918">
                  <c:v>1107.8800000000001</c:v>
                </c:pt>
                <c:pt idx="6919">
                  <c:v>1107.8599999999999</c:v>
                </c:pt>
                <c:pt idx="6920">
                  <c:v>1107.8800000000001</c:v>
                </c:pt>
                <c:pt idx="6921">
                  <c:v>1107.8800000000001</c:v>
                </c:pt>
                <c:pt idx="6922">
                  <c:v>1107.8900000000001</c:v>
                </c:pt>
                <c:pt idx="6923">
                  <c:v>1107.9000000000001</c:v>
                </c:pt>
                <c:pt idx="6924">
                  <c:v>1107.9000000000001</c:v>
                </c:pt>
                <c:pt idx="6925">
                  <c:v>1107.9100000000001</c:v>
                </c:pt>
                <c:pt idx="6926">
                  <c:v>1107.9100000000001</c:v>
                </c:pt>
                <c:pt idx="6927">
                  <c:v>1107.93</c:v>
                </c:pt>
                <c:pt idx="6928">
                  <c:v>1107.92</c:v>
                </c:pt>
                <c:pt idx="6929">
                  <c:v>1107.93</c:v>
                </c:pt>
                <c:pt idx="6930">
                  <c:v>1107.94</c:v>
                </c:pt>
                <c:pt idx="6931">
                  <c:v>1107.93</c:v>
                </c:pt>
                <c:pt idx="6932">
                  <c:v>1107.94</c:v>
                </c:pt>
                <c:pt idx="6933">
                  <c:v>1107.94</c:v>
                </c:pt>
                <c:pt idx="6934">
                  <c:v>1107.94</c:v>
                </c:pt>
                <c:pt idx="6935">
                  <c:v>1107.95</c:v>
                </c:pt>
                <c:pt idx="6936">
                  <c:v>1107.95</c:v>
                </c:pt>
                <c:pt idx="6937">
                  <c:v>1107.96</c:v>
                </c:pt>
                <c:pt idx="6938">
                  <c:v>1107.96</c:v>
                </c:pt>
                <c:pt idx="6939">
                  <c:v>1107.98</c:v>
                </c:pt>
                <c:pt idx="6940">
                  <c:v>1107.99</c:v>
                </c:pt>
                <c:pt idx="6941">
                  <c:v>1107.98</c:v>
                </c:pt>
                <c:pt idx="6942">
                  <c:v>1108</c:v>
                </c:pt>
                <c:pt idx="6943">
                  <c:v>1107.99</c:v>
                </c:pt>
                <c:pt idx="6944">
                  <c:v>1107.99</c:v>
                </c:pt>
                <c:pt idx="6945">
                  <c:v>1107.98</c:v>
                </c:pt>
                <c:pt idx="6946">
                  <c:v>1107.98</c:v>
                </c:pt>
                <c:pt idx="6947">
                  <c:v>1107.99</c:v>
                </c:pt>
                <c:pt idx="6948">
                  <c:v>1108.01</c:v>
                </c:pt>
                <c:pt idx="6949">
                  <c:v>1108.01</c:v>
                </c:pt>
                <c:pt idx="6950">
                  <c:v>1108.02</c:v>
                </c:pt>
                <c:pt idx="6951">
                  <c:v>1108.03</c:v>
                </c:pt>
                <c:pt idx="6952">
                  <c:v>1108.03</c:v>
                </c:pt>
                <c:pt idx="6953">
                  <c:v>1108.03</c:v>
                </c:pt>
                <c:pt idx="6954">
                  <c:v>1108.02</c:v>
                </c:pt>
                <c:pt idx="6955">
                  <c:v>1108.01</c:v>
                </c:pt>
                <c:pt idx="6956">
                  <c:v>1108.02</c:v>
                </c:pt>
                <c:pt idx="6957">
                  <c:v>1108.01</c:v>
                </c:pt>
                <c:pt idx="6958">
                  <c:v>1108.02</c:v>
                </c:pt>
                <c:pt idx="6959">
                  <c:v>1108.03</c:v>
                </c:pt>
                <c:pt idx="6960">
                  <c:v>1108.02</c:v>
                </c:pt>
                <c:pt idx="6961">
                  <c:v>1108.03</c:v>
                </c:pt>
                <c:pt idx="6962">
                  <c:v>1108.05</c:v>
                </c:pt>
                <c:pt idx="6963">
                  <c:v>1108.06</c:v>
                </c:pt>
                <c:pt idx="6964">
                  <c:v>1108.06</c:v>
                </c:pt>
                <c:pt idx="6965">
                  <c:v>1108.05</c:v>
                </c:pt>
                <c:pt idx="6966">
                  <c:v>1108.05</c:v>
                </c:pt>
                <c:pt idx="6967">
                  <c:v>1108.04</c:v>
                </c:pt>
                <c:pt idx="6968">
                  <c:v>1108.05</c:v>
                </c:pt>
                <c:pt idx="6969">
                  <c:v>1108.06</c:v>
                </c:pt>
                <c:pt idx="6970">
                  <c:v>1108.06</c:v>
                </c:pt>
                <c:pt idx="6971">
                  <c:v>1108.06</c:v>
                </c:pt>
                <c:pt idx="6972">
                  <c:v>1108.07</c:v>
                </c:pt>
                <c:pt idx="6973">
                  <c:v>1108.0899999999999</c:v>
                </c:pt>
                <c:pt idx="6974">
                  <c:v>1108.0899999999999</c:v>
                </c:pt>
                <c:pt idx="6975">
                  <c:v>1108.0999999999999</c:v>
                </c:pt>
                <c:pt idx="6976">
                  <c:v>1108.0899999999999</c:v>
                </c:pt>
                <c:pt idx="6977">
                  <c:v>1108.1099999999999</c:v>
                </c:pt>
                <c:pt idx="6978">
                  <c:v>1108.0999999999999</c:v>
                </c:pt>
                <c:pt idx="6979">
                  <c:v>1108.0999999999999</c:v>
                </c:pt>
                <c:pt idx="6980">
                  <c:v>1108.1099999999999</c:v>
                </c:pt>
                <c:pt idx="6981">
                  <c:v>1108.1199999999999</c:v>
                </c:pt>
                <c:pt idx="6982">
                  <c:v>1108.0999999999999</c:v>
                </c:pt>
                <c:pt idx="6983">
                  <c:v>1108.1099999999999</c:v>
                </c:pt>
                <c:pt idx="6984">
                  <c:v>1108.1099999999999</c:v>
                </c:pt>
                <c:pt idx="6985">
                  <c:v>1108.1400000000001</c:v>
                </c:pt>
                <c:pt idx="6986">
                  <c:v>1108.1500000000001</c:v>
                </c:pt>
                <c:pt idx="6987">
                  <c:v>1108.1600000000001</c:v>
                </c:pt>
                <c:pt idx="6988">
                  <c:v>1108.1600000000001</c:v>
                </c:pt>
                <c:pt idx="6989">
                  <c:v>1108.19</c:v>
                </c:pt>
                <c:pt idx="6990">
                  <c:v>1108.2</c:v>
                </c:pt>
                <c:pt idx="6991">
                  <c:v>1108.19</c:v>
                </c:pt>
                <c:pt idx="6992">
                  <c:v>1108.19</c:v>
                </c:pt>
                <c:pt idx="6993">
                  <c:v>1108.1600000000001</c:v>
                </c:pt>
                <c:pt idx="6994">
                  <c:v>1108.19</c:v>
                </c:pt>
                <c:pt idx="6995">
                  <c:v>1108.18</c:v>
                </c:pt>
                <c:pt idx="6996">
                  <c:v>1108.18</c:v>
                </c:pt>
                <c:pt idx="6997">
                  <c:v>1108.2</c:v>
                </c:pt>
                <c:pt idx="6998">
                  <c:v>1108.19</c:v>
                </c:pt>
                <c:pt idx="6999">
                  <c:v>1108.17</c:v>
                </c:pt>
                <c:pt idx="7000">
                  <c:v>1108.19</c:v>
                </c:pt>
                <c:pt idx="7001">
                  <c:v>1108.19</c:v>
                </c:pt>
                <c:pt idx="7002">
                  <c:v>1108.2</c:v>
                </c:pt>
                <c:pt idx="7003">
                  <c:v>1108.19</c:v>
                </c:pt>
                <c:pt idx="7004">
                  <c:v>1108.18</c:v>
                </c:pt>
                <c:pt idx="7005">
                  <c:v>1108.18</c:v>
                </c:pt>
                <c:pt idx="7006">
                  <c:v>1108.19</c:v>
                </c:pt>
                <c:pt idx="7007">
                  <c:v>1108.2</c:v>
                </c:pt>
                <c:pt idx="7008">
                  <c:v>1108.19</c:v>
                </c:pt>
                <c:pt idx="7009">
                  <c:v>1108.22</c:v>
                </c:pt>
                <c:pt idx="7010">
                  <c:v>1108.22</c:v>
                </c:pt>
                <c:pt idx="7011">
                  <c:v>1108.23</c:v>
                </c:pt>
                <c:pt idx="7012">
                  <c:v>1108.24</c:v>
                </c:pt>
                <c:pt idx="7013">
                  <c:v>1108.25</c:v>
                </c:pt>
                <c:pt idx="7014">
                  <c:v>1108.25</c:v>
                </c:pt>
                <c:pt idx="7015">
                  <c:v>1108.24</c:v>
                </c:pt>
                <c:pt idx="7016">
                  <c:v>1108.26</c:v>
                </c:pt>
                <c:pt idx="7017">
                  <c:v>1108.25</c:v>
                </c:pt>
                <c:pt idx="7018">
                  <c:v>1108.26</c:v>
                </c:pt>
                <c:pt idx="7019">
                  <c:v>1108.27</c:v>
                </c:pt>
                <c:pt idx="7020">
                  <c:v>1108.25</c:v>
                </c:pt>
                <c:pt idx="7021">
                  <c:v>1108.26</c:v>
                </c:pt>
                <c:pt idx="7022">
                  <c:v>1108.26</c:v>
                </c:pt>
                <c:pt idx="7023">
                  <c:v>1108.27</c:v>
                </c:pt>
                <c:pt idx="7024">
                  <c:v>1108.26</c:v>
                </c:pt>
                <c:pt idx="7025">
                  <c:v>1108.26</c:v>
                </c:pt>
                <c:pt idx="7026">
                  <c:v>1108.25</c:v>
                </c:pt>
                <c:pt idx="7027">
                  <c:v>1108.25</c:v>
                </c:pt>
                <c:pt idx="7028">
                  <c:v>1108.23</c:v>
                </c:pt>
                <c:pt idx="7029">
                  <c:v>1108.24</c:v>
                </c:pt>
                <c:pt idx="7030">
                  <c:v>1108.23</c:v>
                </c:pt>
                <c:pt idx="7031">
                  <c:v>1108.25</c:v>
                </c:pt>
                <c:pt idx="7032">
                  <c:v>1108.23</c:v>
                </c:pt>
                <c:pt idx="7033">
                  <c:v>1108.22</c:v>
                </c:pt>
                <c:pt idx="7034">
                  <c:v>1108.24</c:v>
                </c:pt>
                <c:pt idx="7035">
                  <c:v>1108.23</c:v>
                </c:pt>
                <c:pt idx="7036">
                  <c:v>1108.25</c:v>
                </c:pt>
                <c:pt idx="7037">
                  <c:v>1108.26</c:v>
                </c:pt>
                <c:pt idx="7038">
                  <c:v>1108.27</c:v>
                </c:pt>
                <c:pt idx="7039">
                  <c:v>1108.28</c:v>
                </c:pt>
                <c:pt idx="7040">
                  <c:v>1108.27</c:v>
                </c:pt>
                <c:pt idx="7041">
                  <c:v>1108.28</c:v>
                </c:pt>
                <c:pt idx="7042">
                  <c:v>1108.26</c:v>
                </c:pt>
                <c:pt idx="7043">
                  <c:v>1108.28</c:v>
                </c:pt>
                <c:pt idx="7044">
                  <c:v>1108.28</c:v>
                </c:pt>
                <c:pt idx="7045">
                  <c:v>1108.29</c:v>
                </c:pt>
                <c:pt idx="7046">
                  <c:v>1108.29</c:v>
                </c:pt>
                <c:pt idx="7047">
                  <c:v>1108.3</c:v>
                </c:pt>
                <c:pt idx="7048">
                  <c:v>1108.3</c:v>
                </c:pt>
                <c:pt idx="7049">
                  <c:v>1108.29</c:v>
                </c:pt>
                <c:pt idx="7050">
                  <c:v>1108.31</c:v>
                </c:pt>
                <c:pt idx="7051">
                  <c:v>1108.29</c:v>
                </c:pt>
                <c:pt idx="7052">
                  <c:v>1108.29</c:v>
                </c:pt>
                <c:pt idx="7053">
                  <c:v>1108.29</c:v>
                </c:pt>
                <c:pt idx="7054">
                  <c:v>1108.29</c:v>
                </c:pt>
                <c:pt idx="7055">
                  <c:v>1108.29</c:v>
                </c:pt>
                <c:pt idx="7056">
                  <c:v>1108.28</c:v>
                </c:pt>
                <c:pt idx="7057">
                  <c:v>1108.28</c:v>
                </c:pt>
                <c:pt idx="7058">
                  <c:v>1108.29</c:v>
                </c:pt>
                <c:pt idx="7059">
                  <c:v>1108.31</c:v>
                </c:pt>
                <c:pt idx="7060">
                  <c:v>1108.31</c:v>
                </c:pt>
                <c:pt idx="7061">
                  <c:v>1108.31</c:v>
                </c:pt>
                <c:pt idx="7062">
                  <c:v>1108.31</c:v>
                </c:pt>
                <c:pt idx="7063">
                  <c:v>1108.32</c:v>
                </c:pt>
                <c:pt idx="7064">
                  <c:v>1108.33</c:v>
                </c:pt>
                <c:pt idx="7065">
                  <c:v>1108.33</c:v>
                </c:pt>
                <c:pt idx="7066">
                  <c:v>1108.33</c:v>
                </c:pt>
                <c:pt idx="7067">
                  <c:v>1108.32</c:v>
                </c:pt>
                <c:pt idx="7068">
                  <c:v>1108.33</c:v>
                </c:pt>
                <c:pt idx="7069">
                  <c:v>1108.33</c:v>
                </c:pt>
                <c:pt idx="7070">
                  <c:v>1108.32</c:v>
                </c:pt>
                <c:pt idx="7071">
                  <c:v>1108.3499999999999</c:v>
                </c:pt>
                <c:pt idx="7072">
                  <c:v>1108.3399999999999</c:v>
                </c:pt>
                <c:pt idx="7073">
                  <c:v>1108.3399999999999</c:v>
                </c:pt>
                <c:pt idx="7074">
                  <c:v>1108.3399999999999</c:v>
                </c:pt>
                <c:pt idx="7075">
                  <c:v>1108.3399999999999</c:v>
                </c:pt>
                <c:pt idx="7076">
                  <c:v>1108.3499999999999</c:v>
                </c:pt>
                <c:pt idx="7077">
                  <c:v>1108.3499999999999</c:v>
                </c:pt>
                <c:pt idx="7078">
                  <c:v>1108.3399999999999</c:v>
                </c:pt>
                <c:pt idx="7079">
                  <c:v>1108.3499999999999</c:v>
                </c:pt>
                <c:pt idx="7080">
                  <c:v>1108.3399999999999</c:v>
                </c:pt>
                <c:pt idx="7081">
                  <c:v>1108.33</c:v>
                </c:pt>
                <c:pt idx="7082">
                  <c:v>1108.3599999999999</c:v>
                </c:pt>
                <c:pt idx="7083">
                  <c:v>1108.3499999999999</c:v>
                </c:pt>
                <c:pt idx="7084">
                  <c:v>1108.3599999999999</c:v>
                </c:pt>
                <c:pt idx="7085">
                  <c:v>1108.3499999999999</c:v>
                </c:pt>
                <c:pt idx="7086">
                  <c:v>1108.3800000000001</c:v>
                </c:pt>
                <c:pt idx="7087">
                  <c:v>1108.3599999999999</c:v>
                </c:pt>
                <c:pt idx="7088">
                  <c:v>1108.3699999999999</c:v>
                </c:pt>
                <c:pt idx="7089">
                  <c:v>1108.3800000000001</c:v>
                </c:pt>
                <c:pt idx="7090">
                  <c:v>1108.3800000000001</c:v>
                </c:pt>
                <c:pt idx="7091">
                  <c:v>1108.3699999999999</c:v>
                </c:pt>
                <c:pt idx="7092">
                  <c:v>1108.3699999999999</c:v>
                </c:pt>
                <c:pt idx="7093">
                  <c:v>1108.3599999999999</c:v>
                </c:pt>
                <c:pt idx="7094">
                  <c:v>1108.3699999999999</c:v>
                </c:pt>
                <c:pt idx="7095">
                  <c:v>1108.3699999999999</c:v>
                </c:pt>
                <c:pt idx="7096">
                  <c:v>1108.3800000000001</c:v>
                </c:pt>
                <c:pt idx="7097">
                  <c:v>1108.3599999999999</c:v>
                </c:pt>
                <c:pt idx="7098">
                  <c:v>1108.3599999999999</c:v>
                </c:pt>
                <c:pt idx="7099">
                  <c:v>1108.3800000000001</c:v>
                </c:pt>
                <c:pt idx="7100">
                  <c:v>1108.3699999999999</c:v>
                </c:pt>
                <c:pt idx="7101">
                  <c:v>1108.3599999999999</c:v>
                </c:pt>
                <c:pt idx="7102">
                  <c:v>1108.3599999999999</c:v>
                </c:pt>
                <c:pt idx="7103">
                  <c:v>1108.3599999999999</c:v>
                </c:pt>
                <c:pt idx="7104">
                  <c:v>1108.3599999999999</c:v>
                </c:pt>
                <c:pt idx="7105">
                  <c:v>1108.3499999999999</c:v>
                </c:pt>
                <c:pt idx="7106">
                  <c:v>1108.3499999999999</c:v>
                </c:pt>
                <c:pt idx="7107">
                  <c:v>1108.3499999999999</c:v>
                </c:pt>
                <c:pt idx="7108">
                  <c:v>1108.3399999999999</c:v>
                </c:pt>
                <c:pt idx="7109">
                  <c:v>1108.3699999999999</c:v>
                </c:pt>
                <c:pt idx="7110">
                  <c:v>1108.3499999999999</c:v>
                </c:pt>
                <c:pt idx="7111">
                  <c:v>1108.3599999999999</c:v>
                </c:pt>
                <c:pt idx="7112">
                  <c:v>1108.3699999999999</c:v>
                </c:pt>
                <c:pt idx="7113">
                  <c:v>1108.3499999999999</c:v>
                </c:pt>
                <c:pt idx="7114">
                  <c:v>1108.3599999999999</c:v>
                </c:pt>
                <c:pt idx="7115">
                  <c:v>1108.3599999999999</c:v>
                </c:pt>
                <c:pt idx="7116">
                  <c:v>1108.3699999999999</c:v>
                </c:pt>
                <c:pt idx="7117">
                  <c:v>1108.3599999999999</c:v>
                </c:pt>
                <c:pt idx="7118">
                  <c:v>1108.3900000000001</c:v>
                </c:pt>
                <c:pt idx="7119">
                  <c:v>1108.3699999999999</c:v>
                </c:pt>
                <c:pt idx="7120">
                  <c:v>1108.3800000000001</c:v>
                </c:pt>
                <c:pt idx="7121">
                  <c:v>1108.3900000000001</c:v>
                </c:pt>
                <c:pt idx="7122">
                  <c:v>1108.3599999999999</c:v>
                </c:pt>
                <c:pt idx="7123">
                  <c:v>1108.3599999999999</c:v>
                </c:pt>
                <c:pt idx="7124">
                  <c:v>1108.3800000000001</c:v>
                </c:pt>
                <c:pt idx="7125">
                  <c:v>1108.3800000000001</c:v>
                </c:pt>
                <c:pt idx="7126">
                  <c:v>1108.3800000000001</c:v>
                </c:pt>
                <c:pt idx="7127">
                  <c:v>1108.4000000000001</c:v>
                </c:pt>
                <c:pt idx="7128">
                  <c:v>1108.3900000000001</c:v>
                </c:pt>
                <c:pt idx="7129">
                  <c:v>1108.3599999999999</c:v>
                </c:pt>
                <c:pt idx="7130">
                  <c:v>1108.3699999999999</c:v>
                </c:pt>
                <c:pt idx="7131">
                  <c:v>1108.3800000000001</c:v>
                </c:pt>
                <c:pt idx="7132">
                  <c:v>1108.4000000000001</c:v>
                </c:pt>
                <c:pt idx="7133">
                  <c:v>1108.4000000000001</c:v>
                </c:pt>
                <c:pt idx="7134">
                  <c:v>1108.4100000000001</c:v>
                </c:pt>
                <c:pt idx="7135">
                  <c:v>1108.4100000000001</c:v>
                </c:pt>
                <c:pt idx="7136">
                  <c:v>1108.42</c:v>
                </c:pt>
                <c:pt idx="7137">
                  <c:v>1108.44</c:v>
                </c:pt>
                <c:pt idx="7138">
                  <c:v>1108.44</c:v>
                </c:pt>
                <c:pt idx="7139">
                  <c:v>1108.46</c:v>
                </c:pt>
                <c:pt idx="7140">
                  <c:v>1108.46</c:v>
                </c:pt>
                <c:pt idx="7141">
                  <c:v>1108.49</c:v>
                </c:pt>
                <c:pt idx="7142">
                  <c:v>1108.49</c:v>
                </c:pt>
                <c:pt idx="7143">
                  <c:v>1108.51</c:v>
                </c:pt>
                <c:pt idx="7144">
                  <c:v>1108.51</c:v>
                </c:pt>
                <c:pt idx="7145">
                  <c:v>1108.52</c:v>
                </c:pt>
                <c:pt idx="7146">
                  <c:v>1108.51</c:v>
                </c:pt>
                <c:pt idx="7147">
                  <c:v>1108.5</c:v>
                </c:pt>
                <c:pt idx="7148">
                  <c:v>1108.49</c:v>
                </c:pt>
                <c:pt idx="7149">
                  <c:v>1108.49</c:v>
                </c:pt>
                <c:pt idx="7150">
                  <c:v>1108.49</c:v>
                </c:pt>
                <c:pt idx="7151">
                  <c:v>1108.48</c:v>
                </c:pt>
                <c:pt idx="7152">
                  <c:v>1108.48</c:v>
                </c:pt>
                <c:pt idx="7153">
                  <c:v>1108.46</c:v>
                </c:pt>
                <c:pt idx="7154">
                  <c:v>1108.47</c:v>
                </c:pt>
                <c:pt idx="7155">
                  <c:v>1108.47</c:v>
                </c:pt>
                <c:pt idx="7156">
                  <c:v>1108.46</c:v>
                </c:pt>
                <c:pt idx="7157">
                  <c:v>1108.45</c:v>
                </c:pt>
                <c:pt idx="7158">
                  <c:v>1108.44</c:v>
                </c:pt>
                <c:pt idx="7159">
                  <c:v>1108.44</c:v>
                </c:pt>
                <c:pt idx="7160">
                  <c:v>1108.46</c:v>
                </c:pt>
                <c:pt idx="7161">
                  <c:v>1108.46</c:v>
                </c:pt>
                <c:pt idx="7162">
                  <c:v>1108.45</c:v>
                </c:pt>
                <c:pt idx="7163">
                  <c:v>1108.45</c:v>
                </c:pt>
                <c:pt idx="7164">
                  <c:v>1108.46</c:v>
                </c:pt>
                <c:pt idx="7165">
                  <c:v>1108.45</c:v>
                </c:pt>
                <c:pt idx="7166">
                  <c:v>1108.45</c:v>
                </c:pt>
                <c:pt idx="7167">
                  <c:v>1108.46</c:v>
                </c:pt>
                <c:pt idx="7168">
                  <c:v>1108.45</c:v>
                </c:pt>
                <c:pt idx="7169">
                  <c:v>1108.45</c:v>
                </c:pt>
                <c:pt idx="7170">
                  <c:v>1108.44</c:v>
                </c:pt>
                <c:pt idx="7171">
                  <c:v>1108.46</c:v>
                </c:pt>
                <c:pt idx="7172">
                  <c:v>1108.48</c:v>
                </c:pt>
                <c:pt idx="7173">
                  <c:v>1108.48</c:v>
                </c:pt>
                <c:pt idx="7174">
                  <c:v>1108.47</c:v>
                </c:pt>
                <c:pt idx="7175">
                  <c:v>1108.48</c:v>
                </c:pt>
                <c:pt idx="7176">
                  <c:v>1108.49</c:v>
                </c:pt>
                <c:pt idx="7177">
                  <c:v>1108.5</c:v>
                </c:pt>
                <c:pt idx="7178">
                  <c:v>1108.48</c:v>
                </c:pt>
                <c:pt idx="7179">
                  <c:v>1108.49</c:v>
                </c:pt>
                <c:pt idx="7180">
                  <c:v>1108.49</c:v>
                </c:pt>
                <c:pt idx="7181">
                  <c:v>1108.51</c:v>
                </c:pt>
                <c:pt idx="7182">
                  <c:v>1108.52</c:v>
                </c:pt>
                <c:pt idx="7183">
                  <c:v>1108.52</c:v>
                </c:pt>
                <c:pt idx="7184">
                  <c:v>1108.51</c:v>
                </c:pt>
                <c:pt idx="7185">
                  <c:v>1108.52</c:v>
                </c:pt>
                <c:pt idx="7186">
                  <c:v>1108.54</c:v>
                </c:pt>
                <c:pt idx="7187">
                  <c:v>1108.53</c:v>
                </c:pt>
                <c:pt idx="7188">
                  <c:v>1108.51</c:v>
                </c:pt>
                <c:pt idx="7189">
                  <c:v>1108.53</c:v>
                </c:pt>
                <c:pt idx="7190">
                  <c:v>1108.51</c:v>
                </c:pt>
                <c:pt idx="7191">
                  <c:v>1108.5</c:v>
                </c:pt>
                <c:pt idx="7192">
                  <c:v>1108.49</c:v>
                </c:pt>
                <c:pt idx="7193">
                  <c:v>1108.48</c:v>
                </c:pt>
                <c:pt idx="7194">
                  <c:v>1108.47</c:v>
                </c:pt>
                <c:pt idx="7195">
                  <c:v>1108.47</c:v>
                </c:pt>
                <c:pt idx="7196">
                  <c:v>1108.46</c:v>
                </c:pt>
                <c:pt idx="7197">
                  <c:v>1108.46</c:v>
                </c:pt>
                <c:pt idx="7198">
                  <c:v>1108.46</c:v>
                </c:pt>
                <c:pt idx="7199">
                  <c:v>1108.45</c:v>
                </c:pt>
                <c:pt idx="7200">
                  <c:v>1108.45</c:v>
                </c:pt>
                <c:pt idx="7201">
                  <c:v>1108.43</c:v>
                </c:pt>
                <c:pt idx="7202">
                  <c:v>1108.44</c:v>
                </c:pt>
                <c:pt idx="7203">
                  <c:v>1108.43</c:v>
                </c:pt>
                <c:pt idx="7204">
                  <c:v>1108.42</c:v>
                </c:pt>
                <c:pt idx="7205">
                  <c:v>1108.4100000000001</c:v>
                </c:pt>
                <c:pt idx="7206">
                  <c:v>1108.4000000000001</c:v>
                </c:pt>
                <c:pt idx="7207">
                  <c:v>1108.4000000000001</c:v>
                </c:pt>
                <c:pt idx="7208">
                  <c:v>1108.4000000000001</c:v>
                </c:pt>
                <c:pt idx="7209">
                  <c:v>1108.4100000000001</c:v>
                </c:pt>
                <c:pt idx="7210">
                  <c:v>1108.42</c:v>
                </c:pt>
                <c:pt idx="7211">
                  <c:v>1108.4100000000001</c:v>
                </c:pt>
                <c:pt idx="7212">
                  <c:v>1108.42</c:v>
                </c:pt>
                <c:pt idx="7213">
                  <c:v>1108.42</c:v>
                </c:pt>
                <c:pt idx="7214">
                  <c:v>1108.43</c:v>
                </c:pt>
                <c:pt idx="7215">
                  <c:v>1108.4100000000001</c:v>
                </c:pt>
                <c:pt idx="7216">
                  <c:v>1108.42</c:v>
                </c:pt>
                <c:pt idx="7217">
                  <c:v>1108.43</c:v>
                </c:pt>
                <c:pt idx="7218">
                  <c:v>1108.42</c:v>
                </c:pt>
                <c:pt idx="7219">
                  <c:v>1108.44</c:v>
                </c:pt>
                <c:pt idx="7220">
                  <c:v>1108.43</c:v>
                </c:pt>
                <c:pt idx="7221">
                  <c:v>1108.42</c:v>
                </c:pt>
                <c:pt idx="7222">
                  <c:v>1108.43</c:v>
                </c:pt>
                <c:pt idx="7223">
                  <c:v>1108.45</c:v>
                </c:pt>
                <c:pt idx="7224">
                  <c:v>1108.46</c:v>
                </c:pt>
                <c:pt idx="7225">
                  <c:v>1108.43</c:v>
                </c:pt>
                <c:pt idx="7226">
                  <c:v>1108.44</c:v>
                </c:pt>
                <c:pt idx="7227">
                  <c:v>1108.44</c:v>
                </c:pt>
                <c:pt idx="7228">
                  <c:v>1108.45</c:v>
                </c:pt>
                <c:pt idx="7229">
                  <c:v>1108.45</c:v>
                </c:pt>
                <c:pt idx="7230">
                  <c:v>1108.47</c:v>
                </c:pt>
                <c:pt idx="7231">
                  <c:v>1108.48</c:v>
                </c:pt>
                <c:pt idx="7232">
                  <c:v>1108.47</c:v>
                </c:pt>
                <c:pt idx="7233">
                  <c:v>1108.47</c:v>
                </c:pt>
                <c:pt idx="7234">
                  <c:v>1108.49</c:v>
                </c:pt>
                <c:pt idx="7235">
                  <c:v>1108.47</c:v>
                </c:pt>
                <c:pt idx="7236">
                  <c:v>1108.5</c:v>
                </c:pt>
                <c:pt idx="7237">
                  <c:v>1108.49</c:v>
                </c:pt>
                <c:pt idx="7238">
                  <c:v>1108.52</c:v>
                </c:pt>
                <c:pt idx="7239">
                  <c:v>1108.51</c:v>
                </c:pt>
                <c:pt idx="7240">
                  <c:v>1108.51</c:v>
                </c:pt>
                <c:pt idx="7241">
                  <c:v>1108.51</c:v>
                </c:pt>
                <c:pt idx="7242">
                  <c:v>1108.53</c:v>
                </c:pt>
                <c:pt idx="7243">
                  <c:v>1108.5</c:v>
                </c:pt>
                <c:pt idx="7244">
                  <c:v>1108.53</c:v>
                </c:pt>
                <c:pt idx="7245">
                  <c:v>1108.52</c:v>
                </c:pt>
                <c:pt idx="7246">
                  <c:v>1108.51</c:v>
                </c:pt>
                <c:pt idx="7247">
                  <c:v>1108.52</c:v>
                </c:pt>
                <c:pt idx="7248">
                  <c:v>1108.52</c:v>
                </c:pt>
                <c:pt idx="7249">
                  <c:v>1108.55</c:v>
                </c:pt>
                <c:pt idx="7250">
                  <c:v>1108.54</c:v>
                </c:pt>
                <c:pt idx="7251">
                  <c:v>1108.54</c:v>
                </c:pt>
                <c:pt idx="7252">
                  <c:v>1108.55</c:v>
                </c:pt>
                <c:pt idx="7253">
                  <c:v>1108.54</c:v>
                </c:pt>
                <c:pt idx="7254">
                  <c:v>1108.54</c:v>
                </c:pt>
                <c:pt idx="7255">
                  <c:v>1108.55</c:v>
                </c:pt>
                <c:pt idx="7256">
                  <c:v>1108.54</c:v>
                </c:pt>
                <c:pt idx="7257">
                  <c:v>1108.56</c:v>
                </c:pt>
                <c:pt idx="7258">
                  <c:v>1108.55</c:v>
                </c:pt>
                <c:pt idx="7259">
                  <c:v>1108.56</c:v>
                </c:pt>
                <c:pt idx="7260">
                  <c:v>1108.57</c:v>
                </c:pt>
                <c:pt idx="7261">
                  <c:v>1108.58</c:v>
                </c:pt>
                <c:pt idx="7262">
                  <c:v>1108.58</c:v>
                </c:pt>
                <c:pt idx="7263">
                  <c:v>1108.5899999999999</c:v>
                </c:pt>
                <c:pt idx="7264">
                  <c:v>1108.5899999999999</c:v>
                </c:pt>
                <c:pt idx="7265">
                  <c:v>1108.58</c:v>
                </c:pt>
                <c:pt idx="7266">
                  <c:v>1108.5899999999999</c:v>
                </c:pt>
                <c:pt idx="7267">
                  <c:v>1108.57</c:v>
                </c:pt>
                <c:pt idx="7268">
                  <c:v>1108.58</c:v>
                </c:pt>
                <c:pt idx="7269">
                  <c:v>1108.5899999999999</c:v>
                </c:pt>
                <c:pt idx="7270">
                  <c:v>1108.5999999999999</c:v>
                </c:pt>
                <c:pt idx="7271">
                  <c:v>1108.5899999999999</c:v>
                </c:pt>
                <c:pt idx="7272">
                  <c:v>1108.5999999999999</c:v>
                </c:pt>
                <c:pt idx="7273">
                  <c:v>1108.6099999999999</c:v>
                </c:pt>
                <c:pt idx="7274">
                  <c:v>1108.6199999999999</c:v>
                </c:pt>
                <c:pt idx="7275">
                  <c:v>1108.6099999999999</c:v>
                </c:pt>
                <c:pt idx="7276">
                  <c:v>1108.6199999999999</c:v>
                </c:pt>
                <c:pt idx="7277">
                  <c:v>1108.6199999999999</c:v>
                </c:pt>
                <c:pt idx="7278">
                  <c:v>1108.6199999999999</c:v>
                </c:pt>
                <c:pt idx="7279">
                  <c:v>1108.6099999999999</c:v>
                </c:pt>
                <c:pt idx="7280">
                  <c:v>1108.5999999999999</c:v>
                </c:pt>
                <c:pt idx="7281">
                  <c:v>1108.6099999999999</c:v>
                </c:pt>
                <c:pt idx="7282">
                  <c:v>1108.6199999999999</c:v>
                </c:pt>
                <c:pt idx="7283">
                  <c:v>1108.6099999999999</c:v>
                </c:pt>
                <c:pt idx="7284">
                  <c:v>1108.6400000000001</c:v>
                </c:pt>
                <c:pt idx="7285">
                  <c:v>1108.6300000000001</c:v>
                </c:pt>
                <c:pt idx="7286">
                  <c:v>1108.6400000000001</c:v>
                </c:pt>
                <c:pt idx="7287">
                  <c:v>1108.6300000000001</c:v>
                </c:pt>
                <c:pt idx="7288">
                  <c:v>1108.6400000000001</c:v>
                </c:pt>
                <c:pt idx="7289">
                  <c:v>1108.6199999999999</c:v>
                </c:pt>
                <c:pt idx="7290">
                  <c:v>1108.6199999999999</c:v>
                </c:pt>
                <c:pt idx="7291">
                  <c:v>1108.6300000000001</c:v>
                </c:pt>
                <c:pt idx="7292">
                  <c:v>1108.6099999999999</c:v>
                </c:pt>
                <c:pt idx="7293">
                  <c:v>1108.5999999999999</c:v>
                </c:pt>
                <c:pt idx="7294">
                  <c:v>1108.5999999999999</c:v>
                </c:pt>
                <c:pt idx="7295">
                  <c:v>1108.6099999999999</c:v>
                </c:pt>
                <c:pt idx="7296">
                  <c:v>1108.5899999999999</c:v>
                </c:pt>
                <c:pt idx="7297">
                  <c:v>1108.5899999999999</c:v>
                </c:pt>
                <c:pt idx="7298">
                  <c:v>1108.5899999999999</c:v>
                </c:pt>
                <c:pt idx="7299">
                  <c:v>1108.5999999999999</c:v>
                </c:pt>
                <c:pt idx="7300">
                  <c:v>1108.5999999999999</c:v>
                </c:pt>
                <c:pt idx="7301">
                  <c:v>1108.5899999999999</c:v>
                </c:pt>
                <c:pt idx="7302">
                  <c:v>1108.58</c:v>
                </c:pt>
                <c:pt idx="7303">
                  <c:v>1108.58</c:v>
                </c:pt>
                <c:pt idx="7304">
                  <c:v>1108.56</c:v>
                </c:pt>
                <c:pt idx="7305">
                  <c:v>1108.56</c:v>
                </c:pt>
                <c:pt idx="7306">
                  <c:v>1108.57</c:v>
                </c:pt>
                <c:pt idx="7307">
                  <c:v>1108.56</c:v>
                </c:pt>
                <c:pt idx="7308">
                  <c:v>1108.56</c:v>
                </c:pt>
                <c:pt idx="7309">
                  <c:v>1108.56</c:v>
                </c:pt>
                <c:pt idx="7310">
                  <c:v>1108.56</c:v>
                </c:pt>
                <c:pt idx="7311">
                  <c:v>1108.54</c:v>
                </c:pt>
                <c:pt idx="7312">
                  <c:v>1108.54</c:v>
                </c:pt>
                <c:pt idx="7313">
                  <c:v>1108.53</c:v>
                </c:pt>
                <c:pt idx="7314">
                  <c:v>1108.53</c:v>
                </c:pt>
                <c:pt idx="7315">
                  <c:v>1108.53</c:v>
                </c:pt>
                <c:pt idx="7316">
                  <c:v>1108.51</c:v>
                </c:pt>
                <c:pt idx="7317">
                  <c:v>1108.49</c:v>
                </c:pt>
                <c:pt idx="7318">
                  <c:v>1108.49</c:v>
                </c:pt>
                <c:pt idx="7319">
                  <c:v>1108.49</c:v>
                </c:pt>
                <c:pt idx="7320">
                  <c:v>1108.5</c:v>
                </c:pt>
                <c:pt idx="7321">
                  <c:v>1108.49</c:v>
                </c:pt>
                <c:pt idx="7322">
                  <c:v>1108.48</c:v>
                </c:pt>
                <c:pt idx="7323">
                  <c:v>1108.51</c:v>
                </c:pt>
                <c:pt idx="7324">
                  <c:v>1108.49</c:v>
                </c:pt>
                <c:pt idx="7325">
                  <c:v>1108.51</c:v>
                </c:pt>
                <c:pt idx="7326">
                  <c:v>1108.49</c:v>
                </c:pt>
                <c:pt idx="7327">
                  <c:v>1108.5</c:v>
                </c:pt>
                <c:pt idx="7328">
                  <c:v>1108.47</c:v>
                </c:pt>
                <c:pt idx="7329">
                  <c:v>1108.47</c:v>
                </c:pt>
                <c:pt idx="7330">
                  <c:v>1108.47</c:v>
                </c:pt>
                <c:pt idx="7331">
                  <c:v>1108.48</c:v>
                </c:pt>
                <c:pt idx="7332">
                  <c:v>1108.49</c:v>
                </c:pt>
                <c:pt idx="7333">
                  <c:v>1108.48</c:v>
                </c:pt>
                <c:pt idx="7334">
                  <c:v>1108.48</c:v>
                </c:pt>
                <c:pt idx="7335">
                  <c:v>1108.49</c:v>
                </c:pt>
                <c:pt idx="7336">
                  <c:v>1108.49</c:v>
                </c:pt>
                <c:pt idx="7337">
                  <c:v>1108.49</c:v>
                </c:pt>
                <c:pt idx="7338">
                  <c:v>1108.48</c:v>
                </c:pt>
                <c:pt idx="7339">
                  <c:v>1108.46</c:v>
                </c:pt>
                <c:pt idx="7340">
                  <c:v>1108.49</c:v>
                </c:pt>
                <c:pt idx="7341">
                  <c:v>1108.48</c:v>
                </c:pt>
                <c:pt idx="7342">
                  <c:v>1108.47</c:v>
                </c:pt>
                <c:pt idx="7343">
                  <c:v>1108.49</c:v>
                </c:pt>
                <c:pt idx="7344">
                  <c:v>1108.47</c:v>
                </c:pt>
                <c:pt idx="7345">
                  <c:v>1108.49</c:v>
                </c:pt>
                <c:pt idx="7346">
                  <c:v>1108.49</c:v>
                </c:pt>
                <c:pt idx="7347">
                  <c:v>1108.51</c:v>
                </c:pt>
                <c:pt idx="7348">
                  <c:v>1108.53</c:v>
                </c:pt>
                <c:pt idx="7349">
                  <c:v>1108.52</c:v>
                </c:pt>
                <c:pt idx="7350">
                  <c:v>1108.51</c:v>
                </c:pt>
                <c:pt idx="7351">
                  <c:v>1108.51</c:v>
                </c:pt>
                <c:pt idx="7352">
                  <c:v>1108.53</c:v>
                </c:pt>
                <c:pt idx="7353">
                  <c:v>1108.52</c:v>
                </c:pt>
                <c:pt idx="7354">
                  <c:v>1108.53</c:v>
                </c:pt>
                <c:pt idx="7355">
                  <c:v>1108.53</c:v>
                </c:pt>
                <c:pt idx="7356">
                  <c:v>1108.55</c:v>
                </c:pt>
                <c:pt idx="7357">
                  <c:v>1108.54</c:v>
                </c:pt>
                <c:pt idx="7358">
                  <c:v>1108.55</c:v>
                </c:pt>
                <c:pt idx="7359">
                  <c:v>1108.53</c:v>
                </c:pt>
                <c:pt idx="7360">
                  <c:v>1108.54</c:v>
                </c:pt>
                <c:pt idx="7361">
                  <c:v>1108.55</c:v>
                </c:pt>
                <c:pt idx="7362">
                  <c:v>1108.53</c:v>
                </c:pt>
                <c:pt idx="7363">
                  <c:v>1108.53</c:v>
                </c:pt>
                <c:pt idx="7364">
                  <c:v>1108.53</c:v>
                </c:pt>
                <c:pt idx="7365">
                  <c:v>1108.52</c:v>
                </c:pt>
                <c:pt idx="7366">
                  <c:v>1108.52</c:v>
                </c:pt>
                <c:pt idx="7367">
                  <c:v>1108.54</c:v>
                </c:pt>
                <c:pt idx="7368">
                  <c:v>1108.55</c:v>
                </c:pt>
                <c:pt idx="7369">
                  <c:v>1108.54</c:v>
                </c:pt>
                <c:pt idx="7370">
                  <c:v>1108.54</c:v>
                </c:pt>
                <c:pt idx="7371">
                  <c:v>1108.55</c:v>
                </c:pt>
                <c:pt idx="7372">
                  <c:v>1108.55</c:v>
                </c:pt>
                <c:pt idx="7373">
                  <c:v>1108.55</c:v>
                </c:pt>
                <c:pt idx="7374">
                  <c:v>1108.56</c:v>
                </c:pt>
                <c:pt idx="7375">
                  <c:v>1108.56</c:v>
                </c:pt>
                <c:pt idx="7376">
                  <c:v>1108.54</c:v>
                </c:pt>
                <c:pt idx="7377">
                  <c:v>1108.55</c:v>
                </c:pt>
                <c:pt idx="7378">
                  <c:v>1108.55</c:v>
                </c:pt>
                <c:pt idx="7379">
                  <c:v>1108.54</c:v>
                </c:pt>
                <c:pt idx="7380">
                  <c:v>1108.54</c:v>
                </c:pt>
                <c:pt idx="7381">
                  <c:v>1108.53</c:v>
                </c:pt>
                <c:pt idx="7382">
                  <c:v>1108.53</c:v>
                </c:pt>
                <c:pt idx="7383">
                  <c:v>1108.52</c:v>
                </c:pt>
                <c:pt idx="7384">
                  <c:v>1108.51</c:v>
                </c:pt>
                <c:pt idx="7385">
                  <c:v>1108.51</c:v>
                </c:pt>
                <c:pt idx="7386">
                  <c:v>1108.49</c:v>
                </c:pt>
                <c:pt idx="7387">
                  <c:v>1108.48</c:v>
                </c:pt>
                <c:pt idx="7388">
                  <c:v>1108.48</c:v>
                </c:pt>
                <c:pt idx="7389">
                  <c:v>1108.47</c:v>
                </c:pt>
                <c:pt idx="7390">
                  <c:v>1108.46</c:v>
                </c:pt>
                <c:pt idx="7391">
                  <c:v>1108.47</c:v>
                </c:pt>
                <c:pt idx="7392">
                  <c:v>1108.45</c:v>
                </c:pt>
                <c:pt idx="7393">
                  <c:v>1108.48</c:v>
                </c:pt>
                <c:pt idx="7394">
                  <c:v>1108.46</c:v>
                </c:pt>
                <c:pt idx="7395">
                  <c:v>1108.47</c:v>
                </c:pt>
                <c:pt idx="7396">
                  <c:v>1108.47</c:v>
                </c:pt>
                <c:pt idx="7397">
                  <c:v>1108.48</c:v>
                </c:pt>
                <c:pt idx="7398">
                  <c:v>1108.47</c:v>
                </c:pt>
                <c:pt idx="7399">
                  <c:v>1108.47</c:v>
                </c:pt>
                <c:pt idx="7400">
                  <c:v>1108.49</c:v>
                </c:pt>
                <c:pt idx="7401">
                  <c:v>1108.46</c:v>
                </c:pt>
                <c:pt idx="7402">
                  <c:v>1108.46</c:v>
                </c:pt>
                <c:pt idx="7403">
                  <c:v>1108.46</c:v>
                </c:pt>
                <c:pt idx="7404">
                  <c:v>1108.47</c:v>
                </c:pt>
                <c:pt idx="7405">
                  <c:v>1108.49</c:v>
                </c:pt>
                <c:pt idx="7406">
                  <c:v>1108.49</c:v>
                </c:pt>
                <c:pt idx="7407">
                  <c:v>1108.5</c:v>
                </c:pt>
                <c:pt idx="7408">
                  <c:v>1108.51</c:v>
                </c:pt>
                <c:pt idx="7409">
                  <c:v>1108.49</c:v>
                </c:pt>
                <c:pt idx="7410">
                  <c:v>1108.51</c:v>
                </c:pt>
                <c:pt idx="7411">
                  <c:v>1108.5</c:v>
                </c:pt>
                <c:pt idx="7412">
                  <c:v>1108.5</c:v>
                </c:pt>
                <c:pt idx="7413">
                  <c:v>1108.49</c:v>
                </c:pt>
                <c:pt idx="7414">
                  <c:v>1108.49</c:v>
                </c:pt>
                <c:pt idx="7415">
                  <c:v>1108.49</c:v>
                </c:pt>
                <c:pt idx="7416">
                  <c:v>1108.49</c:v>
                </c:pt>
                <c:pt idx="7417">
                  <c:v>1108.51</c:v>
                </c:pt>
                <c:pt idx="7418">
                  <c:v>1108.51</c:v>
                </c:pt>
                <c:pt idx="7419">
                  <c:v>1108.51</c:v>
                </c:pt>
                <c:pt idx="7420">
                  <c:v>1108.51</c:v>
                </c:pt>
                <c:pt idx="7421">
                  <c:v>1108.52</c:v>
                </c:pt>
                <c:pt idx="7422">
                  <c:v>1108.52</c:v>
                </c:pt>
                <c:pt idx="7423">
                  <c:v>1108.52</c:v>
                </c:pt>
                <c:pt idx="7424">
                  <c:v>1108.51</c:v>
                </c:pt>
                <c:pt idx="7425">
                  <c:v>1108.51</c:v>
                </c:pt>
                <c:pt idx="7426">
                  <c:v>1108.5</c:v>
                </c:pt>
                <c:pt idx="7427">
                  <c:v>1108.5</c:v>
                </c:pt>
                <c:pt idx="7428">
                  <c:v>1108.51</c:v>
                </c:pt>
                <c:pt idx="7429">
                  <c:v>1108.5</c:v>
                </c:pt>
                <c:pt idx="7430">
                  <c:v>1108.51</c:v>
                </c:pt>
                <c:pt idx="7431">
                  <c:v>1108.51</c:v>
                </c:pt>
                <c:pt idx="7432">
                  <c:v>1108.5</c:v>
                </c:pt>
                <c:pt idx="7433">
                  <c:v>1108.51</c:v>
                </c:pt>
                <c:pt idx="7434">
                  <c:v>1108.51</c:v>
                </c:pt>
                <c:pt idx="7435">
                  <c:v>1108.5</c:v>
                </c:pt>
                <c:pt idx="7436">
                  <c:v>1108.49</c:v>
                </c:pt>
                <c:pt idx="7437">
                  <c:v>1108.49</c:v>
                </c:pt>
                <c:pt idx="7438">
                  <c:v>1108.47</c:v>
                </c:pt>
                <c:pt idx="7439">
                  <c:v>1108.47</c:v>
                </c:pt>
                <c:pt idx="7440">
                  <c:v>1108.48</c:v>
                </c:pt>
                <c:pt idx="7441">
                  <c:v>1108.47</c:v>
                </c:pt>
                <c:pt idx="7442">
                  <c:v>1108.49</c:v>
                </c:pt>
                <c:pt idx="7443">
                  <c:v>1108.49</c:v>
                </c:pt>
                <c:pt idx="7444">
                  <c:v>1108.49</c:v>
                </c:pt>
                <c:pt idx="7445">
                  <c:v>1108.47</c:v>
                </c:pt>
                <c:pt idx="7446">
                  <c:v>1108.48</c:v>
                </c:pt>
                <c:pt idx="7447">
                  <c:v>1108.48</c:v>
                </c:pt>
                <c:pt idx="7448">
                  <c:v>1108.48</c:v>
                </c:pt>
                <c:pt idx="7449">
                  <c:v>1108.48</c:v>
                </c:pt>
                <c:pt idx="7450">
                  <c:v>1108.49</c:v>
                </c:pt>
                <c:pt idx="7451">
                  <c:v>1108.47</c:v>
                </c:pt>
                <c:pt idx="7452">
                  <c:v>1108.49</c:v>
                </c:pt>
                <c:pt idx="7453">
                  <c:v>1108.5</c:v>
                </c:pt>
                <c:pt idx="7454">
                  <c:v>1108.49</c:v>
                </c:pt>
                <c:pt idx="7455">
                  <c:v>1108.49</c:v>
                </c:pt>
                <c:pt idx="7456">
                  <c:v>1108.48</c:v>
                </c:pt>
                <c:pt idx="7457">
                  <c:v>1108.48</c:v>
                </c:pt>
                <c:pt idx="7458">
                  <c:v>1108.49</c:v>
                </c:pt>
                <c:pt idx="7459">
                  <c:v>1108.49</c:v>
                </c:pt>
                <c:pt idx="7460">
                  <c:v>1108.5</c:v>
                </c:pt>
                <c:pt idx="7461">
                  <c:v>1108.49</c:v>
                </c:pt>
                <c:pt idx="7462">
                  <c:v>1108.49</c:v>
                </c:pt>
                <c:pt idx="7463">
                  <c:v>1108.48</c:v>
                </c:pt>
                <c:pt idx="7464">
                  <c:v>1108.47</c:v>
                </c:pt>
                <c:pt idx="7465">
                  <c:v>1108.47</c:v>
                </c:pt>
                <c:pt idx="7466">
                  <c:v>1108.49</c:v>
                </c:pt>
                <c:pt idx="7467">
                  <c:v>1108.5</c:v>
                </c:pt>
                <c:pt idx="7468">
                  <c:v>1108.5</c:v>
                </c:pt>
                <c:pt idx="7469">
                  <c:v>1108.5</c:v>
                </c:pt>
                <c:pt idx="7470">
                  <c:v>1108.5</c:v>
                </c:pt>
                <c:pt idx="7471">
                  <c:v>1108.52</c:v>
                </c:pt>
                <c:pt idx="7472">
                  <c:v>1108.53</c:v>
                </c:pt>
                <c:pt idx="7473">
                  <c:v>1108.53</c:v>
                </c:pt>
                <c:pt idx="7474">
                  <c:v>1108.54</c:v>
                </c:pt>
                <c:pt idx="7475">
                  <c:v>1108.54</c:v>
                </c:pt>
                <c:pt idx="7476">
                  <c:v>1108.56</c:v>
                </c:pt>
                <c:pt idx="7477">
                  <c:v>1108.56</c:v>
                </c:pt>
                <c:pt idx="7478">
                  <c:v>1108.58</c:v>
                </c:pt>
                <c:pt idx="7479">
                  <c:v>1108.57</c:v>
                </c:pt>
                <c:pt idx="7480">
                  <c:v>1108.57</c:v>
                </c:pt>
                <c:pt idx="7481">
                  <c:v>1108.58</c:v>
                </c:pt>
                <c:pt idx="7482">
                  <c:v>1108.58</c:v>
                </c:pt>
                <c:pt idx="7483">
                  <c:v>1108.5899999999999</c:v>
                </c:pt>
                <c:pt idx="7484">
                  <c:v>1108.5999999999999</c:v>
                </c:pt>
                <c:pt idx="7485">
                  <c:v>1108.5899999999999</c:v>
                </c:pt>
                <c:pt idx="7486">
                  <c:v>1108.5999999999999</c:v>
                </c:pt>
                <c:pt idx="7487">
                  <c:v>1108.58</c:v>
                </c:pt>
                <c:pt idx="7488">
                  <c:v>1108.57</c:v>
                </c:pt>
                <c:pt idx="7489">
                  <c:v>1108.57</c:v>
                </c:pt>
                <c:pt idx="7490">
                  <c:v>1108.56</c:v>
                </c:pt>
                <c:pt idx="7491">
                  <c:v>1108.55</c:v>
                </c:pt>
                <c:pt idx="7492">
                  <c:v>1108.54</c:v>
                </c:pt>
                <c:pt idx="7493">
                  <c:v>1108.54</c:v>
                </c:pt>
                <c:pt idx="7494">
                  <c:v>1108.55</c:v>
                </c:pt>
                <c:pt idx="7495">
                  <c:v>1108.51</c:v>
                </c:pt>
                <c:pt idx="7496">
                  <c:v>1108.53</c:v>
                </c:pt>
                <c:pt idx="7497">
                  <c:v>1108.51</c:v>
                </c:pt>
                <c:pt idx="7498">
                  <c:v>1108.51</c:v>
                </c:pt>
                <c:pt idx="7499">
                  <c:v>1108.48</c:v>
                </c:pt>
                <c:pt idx="7500">
                  <c:v>1108.48</c:v>
                </c:pt>
                <c:pt idx="7501">
                  <c:v>1108.48</c:v>
                </c:pt>
                <c:pt idx="7502">
                  <c:v>1108.46</c:v>
                </c:pt>
                <c:pt idx="7503">
                  <c:v>1108.47</c:v>
                </c:pt>
                <c:pt idx="7504">
                  <c:v>1108.47</c:v>
                </c:pt>
                <c:pt idx="7505">
                  <c:v>1108.44</c:v>
                </c:pt>
                <c:pt idx="7506">
                  <c:v>1108.43</c:v>
                </c:pt>
                <c:pt idx="7507">
                  <c:v>1108.45</c:v>
                </c:pt>
                <c:pt idx="7508">
                  <c:v>1108.44</c:v>
                </c:pt>
                <c:pt idx="7509">
                  <c:v>1108.45</c:v>
                </c:pt>
                <c:pt idx="7510">
                  <c:v>1108.44</c:v>
                </c:pt>
                <c:pt idx="7511">
                  <c:v>1108.4100000000001</c:v>
                </c:pt>
                <c:pt idx="7512">
                  <c:v>1108.4100000000001</c:v>
                </c:pt>
                <c:pt idx="7513">
                  <c:v>1108.4100000000001</c:v>
                </c:pt>
                <c:pt idx="7514">
                  <c:v>1108.43</c:v>
                </c:pt>
                <c:pt idx="7515">
                  <c:v>1108.4000000000001</c:v>
                </c:pt>
                <c:pt idx="7516">
                  <c:v>1108.4000000000001</c:v>
                </c:pt>
                <c:pt idx="7517">
                  <c:v>1108.4100000000001</c:v>
                </c:pt>
                <c:pt idx="7518">
                  <c:v>1108.4000000000001</c:v>
                </c:pt>
                <c:pt idx="7519">
                  <c:v>1108.4000000000001</c:v>
                </c:pt>
                <c:pt idx="7520">
                  <c:v>1108.42</c:v>
                </c:pt>
                <c:pt idx="7521">
                  <c:v>1108.4100000000001</c:v>
                </c:pt>
                <c:pt idx="7522">
                  <c:v>1108.4000000000001</c:v>
                </c:pt>
                <c:pt idx="7523">
                  <c:v>1108.43</c:v>
                </c:pt>
                <c:pt idx="7524">
                  <c:v>1108.44</c:v>
                </c:pt>
                <c:pt idx="7525">
                  <c:v>1108.43</c:v>
                </c:pt>
                <c:pt idx="7526">
                  <c:v>1108.44</c:v>
                </c:pt>
                <c:pt idx="7527">
                  <c:v>1108.45</c:v>
                </c:pt>
                <c:pt idx="7528">
                  <c:v>1108.44</c:v>
                </c:pt>
                <c:pt idx="7529">
                  <c:v>1108.45</c:v>
                </c:pt>
                <c:pt idx="7530">
                  <c:v>1108.44</c:v>
                </c:pt>
                <c:pt idx="7531">
                  <c:v>1108.45</c:v>
                </c:pt>
                <c:pt idx="7532">
                  <c:v>1108.46</c:v>
                </c:pt>
                <c:pt idx="7533">
                  <c:v>1108.44</c:v>
                </c:pt>
                <c:pt idx="7534">
                  <c:v>1108.46</c:v>
                </c:pt>
                <c:pt idx="7535">
                  <c:v>1108.47</c:v>
                </c:pt>
                <c:pt idx="7536">
                  <c:v>1108.44</c:v>
                </c:pt>
                <c:pt idx="7537">
                  <c:v>1108.44</c:v>
                </c:pt>
                <c:pt idx="7538">
                  <c:v>1108.43</c:v>
                </c:pt>
                <c:pt idx="7539">
                  <c:v>1108.42</c:v>
                </c:pt>
                <c:pt idx="7540">
                  <c:v>1108.42</c:v>
                </c:pt>
                <c:pt idx="7541">
                  <c:v>1108.4100000000001</c:v>
                </c:pt>
                <c:pt idx="7542">
                  <c:v>1108.3900000000001</c:v>
                </c:pt>
                <c:pt idx="7543">
                  <c:v>1108.3900000000001</c:v>
                </c:pt>
                <c:pt idx="7544">
                  <c:v>1108.3800000000001</c:v>
                </c:pt>
                <c:pt idx="7545">
                  <c:v>1108.3800000000001</c:v>
                </c:pt>
                <c:pt idx="7546">
                  <c:v>1108.3900000000001</c:v>
                </c:pt>
                <c:pt idx="7547">
                  <c:v>1108.3900000000001</c:v>
                </c:pt>
                <c:pt idx="7548">
                  <c:v>1108.3900000000001</c:v>
                </c:pt>
                <c:pt idx="7549">
                  <c:v>1108.3699999999999</c:v>
                </c:pt>
                <c:pt idx="7550">
                  <c:v>1108.3699999999999</c:v>
                </c:pt>
                <c:pt idx="7551">
                  <c:v>1108.3599999999999</c:v>
                </c:pt>
                <c:pt idx="7552">
                  <c:v>1108.3599999999999</c:v>
                </c:pt>
                <c:pt idx="7553">
                  <c:v>1108.3499999999999</c:v>
                </c:pt>
                <c:pt idx="7554">
                  <c:v>1108.33</c:v>
                </c:pt>
                <c:pt idx="7555">
                  <c:v>1108.3399999999999</c:v>
                </c:pt>
                <c:pt idx="7556">
                  <c:v>1108.3399999999999</c:v>
                </c:pt>
                <c:pt idx="7557">
                  <c:v>1108.3399999999999</c:v>
                </c:pt>
                <c:pt idx="7558">
                  <c:v>1108.3399999999999</c:v>
                </c:pt>
                <c:pt idx="7559">
                  <c:v>1108.33</c:v>
                </c:pt>
                <c:pt idx="7560">
                  <c:v>1108.3399999999999</c:v>
                </c:pt>
                <c:pt idx="7561">
                  <c:v>1108.33</c:v>
                </c:pt>
                <c:pt idx="7562">
                  <c:v>1108.3399999999999</c:v>
                </c:pt>
                <c:pt idx="7563">
                  <c:v>1108.33</c:v>
                </c:pt>
                <c:pt idx="7564">
                  <c:v>1108.3399999999999</c:v>
                </c:pt>
                <c:pt idx="7565">
                  <c:v>1108.33</c:v>
                </c:pt>
                <c:pt idx="7566">
                  <c:v>1108.3399999999999</c:v>
                </c:pt>
                <c:pt idx="7567">
                  <c:v>1108.33</c:v>
                </c:pt>
                <c:pt idx="7568">
                  <c:v>1108.33</c:v>
                </c:pt>
                <c:pt idx="7569">
                  <c:v>1108.3399999999999</c:v>
                </c:pt>
                <c:pt idx="7570">
                  <c:v>1108.3399999999999</c:v>
                </c:pt>
                <c:pt idx="7571">
                  <c:v>1108.3499999999999</c:v>
                </c:pt>
                <c:pt idx="7572">
                  <c:v>1108.3800000000001</c:v>
                </c:pt>
                <c:pt idx="7573">
                  <c:v>1108.3800000000001</c:v>
                </c:pt>
                <c:pt idx="7574">
                  <c:v>1108.3699999999999</c:v>
                </c:pt>
                <c:pt idx="7575">
                  <c:v>1108.3900000000001</c:v>
                </c:pt>
                <c:pt idx="7576">
                  <c:v>1108.3800000000001</c:v>
                </c:pt>
                <c:pt idx="7577">
                  <c:v>1108.3800000000001</c:v>
                </c:pt>
                <c:pt idx="7578">
                  <c:v>1108.4000000000001</c:v>
                </c:pt>
                <c:pt idx="7579">
                  <c:v>1108.4000000000001</c:v>
                </c:pt>
                <c:pt idx="7580">
                  <c:v>1108.42</c:v>
                </c:pt>
                <c:pt idx="7581">
                  <c:v>1108.44</c:v>
                </c:pt>
                <c:pt idx="7582">
                  <c:v>1108.43</c:v>
                </c:pt>
                <c:pt idx="7583">
                  <c:v>1108.45</c:v>
                </c:pt>
                <c:pt idx="7584">
                  <c:v>1108.48</c:v>
                </c:pt>
                <c:pt idx="7585">
                  <c:v>1108.46</c:v>
                </c:pt>
                <c:pt idx="7586">
                  <c:v>1108.47</c:v>
                </c:pt>
                <c:pt idx="7587">
                  <c:v>1108.49</c:v>
                </c:pt>
                <c:pt idx="7588">
                  <c:v>1108.51</c:v>
                </c:pt>
                <c:pt idx="7589">
                  <c:v>1108.48</c:v>
                </c:pt>
                <c:pt idx="7590">
                  <c:v>1108.51</c:v>
                </c:pt>
                <c:pt idx="7591">
                  <c:v>1108.49</c:v>
                </c:pt>
                <c:pt idx="7592">
                  <c:v>1108.5</c:v>
                </c:pt>
                <c:pt idx="7593">
                  <c:v>1108.51</c:v>
                </c:pt>
                <c:pt idx="7594">
                  <c:v>1108.52</c:v>
                </c:pt>
                <c:pt idx="7595">
                  <c:v>1108.54</c:v>
                </c:pt>
                <c:pt idx="7596">
                  <c:v>1108.54</c:v>
                </c:pt>
                <c:pt idx="7597">
                  <c:v>1108.55</c:v>
                </c:pt>
                <c:pt idx="7598">
                  <c:v>1108.55</c:v>
                </c:pt>
                <c:pt idx="7599">
                  <c:v>1108.54</c:v>
                </c:pt>
                <c:pt idx="7600">
                  <c:v>1108.54</c:v>
                </c:pt>
                <c:pt idx="7601">
                  <c:v>1108.52</c:v>
                </c:pt>
                <c:pt idx="7602">
                  <c:v>1108.53</c:v>
                </c:pt>
                <c:pt idx="7603">
                  <c:v>1108.53</c:v>
                </c:pt>
                <c:pt idx="7604">
                  <c:v>1108.52</c:v>
                </c:pt>
                <c:pt idx="7605">
                  <c:v>1108.52</c:v>
                </c:pt>
                <c:pt idx="7606">
                  <c:v>1108.52</c:v>
                </c:pt>
                <c:pt idx="7607">
                  <c:v>1108.53</c:v>
                </c:pt>
                <c:pt idx="7608">
                  <c:v>1108.52</c:v>
                </c:pt>
                <c:pt idx="7609">
                  <c:v>1108.54</c:v>
                </c:pt>
                <c:pt idx="7610">
                  <c:v>1108.54</c:v>
                </c:pt>
                <c:pt idx="7611">
                  <c:v>1108.54</c:v>
                </c:pt>
                <c:pt idx="7612">
                  <c:v>1108.54</c:v>
                </c:pt>
                <c:pt idx="7613">
                  <c:v>1108.53</c:v>
                </c:pt>
                <c:pt idx="7614">
                  <c:v>1108.52</c:v>
                </c:pt>
                <c:pt idx="7615">
                  <c:v>1108.52</c:v>
                </c:pt>
                <c:pt idx="7616">
                  <c:v>1108.53</c:v>
                </c:pt>
                <c:pt idx="7617">
                  <c:v>1108.51</c:v>
                </c:pt>
                <c:pt idx="7618">
                  <c:v>1108.52</c:v>
                </c:pt>
                <c:pt idx="7619">
                  <c:v>1108.53</c:v>
                </c:pt>
                <c:pt idx="7620">
                  <c:v>1108.52</c:v>
                </c:pt>
                <c:pt idx="7621">
                  <c:v>1108.54</c:v>
                </c:pt>
                <c:pt idx="7622">
                  <c:v>1108.51</c:v>
                </c:pt>
                <c:pt idx="7623">
                  <c:v>1108.52</c:v>
                </c:pt>
                <c:pt idx="7624">
                  <c:v>1108.52</c:v>
                </c:pt>
                <c:pt idx="7625">
                  <c:v>1108.51</c:v>
                </c:pt>
                <c:pt idx="7626">
                  <c:v>1108.5</c:v>
                </c:pt>
                <c:pt idx="7627">
                  <c:v>1108.49</c:v>
                </c:pt>
                <c:pt idx="7628">
                  <c:v>1108.5</c:v>
                </c:pt>
                <c:pt idx="7629">
                  <c:v>1108.48</c:v>
                </c:pt>
                <c:pt idx="7630">
                  <c:v>1108.48</c:v>
                </c:pt>
                <c:pt idx="7631">
                  <c:v>1108.49</c:v>
                </c:pt>
                <c:pt idx="7632">
                  <c:v>1108.49</c:v>
                </c:pt>
                <c:pt idx="7633">
                  <c:v>1108.49</c:v>
                </c:pt>
                <c:pt idx="7634">
                  <c:v>1108.51</c:v>
                </c:pt>
                <c:pt idx="7635">
                  <c:v>1108.51</c:v>
                </c:pt>
                <c:pt idx="7636">
                  <c:v>1108.49</c:v>
                </c:pt>
                <c:pt idx="7637">
                  <c:v>1108.49</c:v>
                </c:pt>
                <c:pt idx="7638">
                  <c:v>1108.49</c:v>
                </c:pt>
                <c:pt idx="7639">
                  <c:v>1108.5</c:v>
                </c:pt>
                <c:pt idx="7640">
                  <c:v>1108.5</c:v>
                </c:pt>
                <c:pt idx="7641">
                  <c:v>1108.47</c:v>
                </c:pt>
                <c:pt idx="7642">
                  <c:v>1108.48</c:v>
                </c:pt>
                <c:pt idx="7643">
                  <c:v>1108.49</c:v>
                </c:pt>
                <c:pt idx="7644">
                  <c:v>1108.48</c:v>
                </c:pt>
                <c:pt idx="7645">
                  <c:v>1108.51</c:v>
                </c:pt>
                <c:pt idx="7646">
                  <c:v>1108.5</c:v>
                </c:pt>
                <c:pt idx="7647">
                  <c:v>1108.5</c:v>
                </c:pt>
                <c:pt idx="7648">
                  <c:v>1108.49</c:v>
                </c:pt>
                <c:pt idx="7649">
                  <c:v>1108.51</c:v>
                </c:pt>
                <c:pt idx="7650">
                  <c:v>1108.51</c:v>
                </c:pt>
                <c:pt idx="7651">
                  <c:v>1108.5</c:v>
                </c:pt>
                <c:pt idx="7652">
                  <c:v>1108.49</c:v>
                </c:pt>
                <c:pt idx="7653">
                  <c:v>1108.51</c:v>
                </c:pt>
                <c:pt idx="7654">
                  <c:v>1108.51</c:v>
                </c:pt>
                <c:pt idx="7655">
                  <c:v>1108.5</c:v>
                </c:pt>
                <c:pt idx="7656">
                  <c:v>1108.51</c:v>
                </c:pt>
                <c:pt idx="7657">
                  <c:v>1108.51</c:v>
                </c:pt>
                <c:pt idx="7658">
                  <c:v>1108.52</c:v>
                </c:pt>
                <c:pt idx="7659">
                  <c:v>1108.54</c:v>
                </c:pt>
                <c:pt idx="7660">
                  <c:v>1108.53</c:v>
                </c:pt>
                <c:pt idx="7661">
                  <c:v>1108.54</c:v>
                </c:pt>
                <c:pt idx="7662">
                  <c:v>1108.54</c:v>
                </c:pt>
                <c:pt idx="7663">
                  <c:v>1108.54</c:v>
                </c:pt>
                <c:pt idx="7664">
                  <c:v>1108.53</c:v>
                </c:pt>
                <c:pt idx="7665">
                  <c:v>1108.52</c:v>
                </c:pt>
                <c:pt idx="7666">
                  <c:v>1108.54</c:v>
                </c:pt>
                <c:pt idx="7667">
                  <c:v>1108.55</c:v>
                </c:pt>
                <c:pt idx="7668">
                  <c:v>1108.56</c:v>
                </c:pt>
                <c:pt idx="7669">
                  <c:v>1108.55</c:v>
                </c:pt>
                <c:pt idx="7670">
                  <c:v>1108.56</c:v>
                </c:pt>
                <c:pt idx="7671">
                  <c:v>1108.58</c:v>
                </c:pt>
                <c:pt idx="7672">
                  <c:v>1108.58</c:v>
                </c:pt>
                <c:pt idx="7673">
                  <c:v>1108.57</c:v>
                </c:pt>
                <c:pt idx="7674">
                  <c:v>1108.56</c:v>
                </c:pt>
                <c:pt idx="7675">
                  <c:v>1108.56</c:v>
                </c:pt>
                <c:pt idx="7676">
                  <c:v>1108.54</c:v>
                </c:pt>
                <c:pt idx="7677">
                  <c:v>1108.54</c:v>
                </c:pt>
                <c:pt idx="7678">
                  <c:v>1108.54</c:v>
                </c:pt>
                <c:pt idx="7679">
                  <c:v>1108.53</c:v>
                </c:pt>
                <c:pt idx="7680">
                  <c:v>1108.53</c:v>
                </c:pt>
                <c:pt idx="7681">
                  <c:v>1108.54</c:v>
                </c:pt>
                <c:pt idx="7682">
                  <c:v>1108.54</c:v>
                </c:pt>
                <c:pt idx="7683">
                  <c:v>1108.54</c:v>
                </c:pt>
                <c:pt idx="7684">
                  <c:v>1108.54</c:v>
                </c:pt>
                <c:pt idx="7685">
                  <c:v>1108.54</c:v>
                </c:pt>
                <c:pt idx="7686">
                  <c:v>1108.53</c:v>
                </c:pt>
                <c:pt idx="7687">
                  <c:v>1108.52</c:v>
                </c:pt>
                <c:pt idx="7688">
                  <c:v>1108.53</c:v>
                </c:pt>
                <c:pt idx="7689">
                  <c:v>1108.51</c:v>
                </c:pt>
                <c:pt idx="7690">
                  <c:v>1108.49</c:v>
                </c:pt>
                <c:pt idx="7691">
                  <c:v>1108.49</c:v>
                </c:pt>
                <c:pt idx="7692">
                  <c:v>1108.49</c:v>
                </c:pt>
                <c:pt idx="7693">
                  <c:v>1108.48</c:v>
                </c:pt>
                <c:pt idx="7694">
                  <c:v>1108.47</c:v>
                </c:pt>
                <c:pt idx="7695">
                  <c:v>1108.47</c:v>
                </c:pt>
                <c:pt idx="7696">
                  <c:v>1108.45</c:v>
                </c:pt>
                <c:pt idx="7697">
                  <c:v>1108.43</c:v>
                </c:pt>
                <c:pt idx="7698">
                  <c:v>1108.43</c:v>
                </c:pt>
                <c:pt idx="7699">
                  <c:v>1108.42</c:v>
                </c:pt>
                <c:pt idx="7700">
                  <c:v>1108.42</c:v>
                </c:pt>
                <c:pt idx="7701">
                  <c:v>1108.4000000000001</c:v>
                </c:pt>
                <c:pt idx="7702">
                  <c:v>1108.4000000000001</c:v>
                </c:pt>
                <c:pt idx="7703">
                  <c:v>1108.4000000000001</c:v>
                </c:pt>
                <c:pt idx="7704">
                  <c:v>1108.3900000000001</c:v>
                </c:pt>
                <c:pt idx="7705">
                  <c:v>1108.3699999999999</c:v>
                </c:pt>
                <c:pt idx="7706">
                  <c:v>1108.3800000000001</c:v>
                </c:pt>
                <c:pt idx="7707">
                  <c:v>1108.3800000000001</c:v>
                </c:pt>
                <c:pt idx="7708">
                  <c:v>1108.3800000000001</c:v>
                </c:pt>
                <c:pt idx="7709">
                  <c:v>1108.3800000000001</c:v>
                </c:pt>
                <c:pt idx="7710">
                  <c:v>1108.3900000000001</c:v>
                </c:pt>
                <c:pt idx="7711">
                  <c:v>1108.3499999999999</c:v>
                </c:pt>
                <c:pt idx="7712">
                  <c:v>1108.3499999999999</c:v>
                </c:pt>
                <c:pt idx="7713">
                  <c:v>1108.3399999999999</c:v>
                </c:pt>
                <c:pt idx="7714">
                  <c:v>1108.3599999999999</c:v>
                </c:pt>
                <c:pt idx="7715">
                  <c:v>1108.33</c:v>
                </c:pt>
                <c:pt idx="7716">
                  <c:v>1108.33</c:v>
                </c:pt>
                <c:pt idx="7717">
                  <c:v>1108.33</c:v>
                </c:pt>
                <c:pt idx="7718">
                  <c:v>1108.33</c:v>
                </c:pt>
                <c:pt idx="7719">
                  <c:v>1108.3399999999999</c:v>
                </c:pt>
                <c:pt idx="7720">
                  <c:v>1108.33</c:v>
                </c:pt>
                <c:pt idx="7721">
                  <c:v>1108.33</c:v>
                </c:pt>
                <c:pt idx="7722">
                  <c:v>1108.33</c:v>
                </c:pt>
                <c:pt idx="7723">
                  <c:v>1108.33</c:v>
                </c:pt>
                <c:pt idx="7724">
                  <c:v>1108.33</c:v>
                </c:pt>
                <c:pt idx="7725">
                  <c:v>1108.32</c:v>
                </c:pt>
                <c:pt idx="7726">
                  <c:v>1108.32</c:v>
                </c:pt>
                <c:pt idx="7727">
                  <c:v>1108.33</c:v>
                </c:pt>
                <c:pt idx="7728">
                  <c:v>1108.32</c:v>
                </c:pt>
                <c:pt idx="7729">
                  <c:v>1108.3399999999999</c:v>
                </c:pt>
                <c:pt idx="7730">
                  <c:v>1108.3499999999999</c:v>
                </c:pt>
                <c:pt idx="7731">
                  <c:v>1108.3599999999999</c:v>
                </c:pt>
                <c:pt idx="7732">
                  <c:v>1108.3599999999999</c:v>
                </c:pt>
                <c:pt idx="7733">
                  <c:v>1108.3599999999999</c:v>
                </c:pt>
                <c:pt idx="7734">
                  <c:v>1108.3699999999999</c:v>
                </c:pt>
                <c:pt idx="7735">
                  <c:v>1108.3900000000001</c:v>
                </c:pt>
                <c:pt idx="7736">
                  <c:v>1108.3900000000001</c:v>
                </c:pt>
                <c:pt idx="7737">
                  <c:v>1108.4000000000001</c:v>
                </c:pt>
                <c:pt idx="7738">
                  <c:v>1108.3900000000001</c:v>
                </c:pt>
                <c:pt idx="7739">
                  <c:v>1108.4000000000001</c:v>
                </c:pt>
                <c:pt idx="7740">
                  <c:v>1108.42</c:v>
                </c:pt>
                <c:pt idx="7741">
                  <c:v>1108.4100000000001</c:v>
                </c:pt>
                <c:pt idx="7742">
                  <c:v>1108.42</c:v>
                </c:pt>
                <c:pt idx="7743">
                  <c:v>1108.44</c:v>
                </c:pt>
                <c:pt idx="7744">
                  <c:v>1108.44</c:v>
                </c:pt>
                <c:pt idx="7745">
                  <c:v>1108.43</c:v>
                </c:pt>
                <c:pt idx="7746">
                  <c:v>1108.44</c:v>
                </c:pt>
                <c:pt idx="7747">
                  <c:v>1108.44</c:v>
                </c:pt>
                <c:pt idx="7748">
                  <c:v>1108.43</c:v>
                </c:pt>
                <c:pt idx="7749">
                  <c:v>1108.44</c:v>
                </c:pt>
                <c:pt idx="7750">
                  <c:v>1108.42</c:v>
                </c:pt>
                <c:pt idx="7751">
                  <c:v>1108.42</c:v>
                </c:pt>
                <c:pt idx="7752">
                  <c:v>1108.43</c:v>
                </c:pt>
                <c:pt idx="7753">
                  <c:v>1108.43</c:v>
                </c:pt>
                <c:pt idx="7754">
                  <c:v>1108.42</c:v>
                </c:pt>
                <c:pt idx="7755">
                  <c:v>1108.42</c:v>
                </c:pt>
                <c:pt idx="7756">
                  <c:v>1108.43</c:v>
                </c:pt>
                <c:pt idx="7757">
                  <c:v>1108.43</c:v>
                </c:pt>
                <c:pt idx="7758">
                  <c:v>1108.44</c:v>
                </c:pt>
                <c:pt idx="7759">
                  <c:v>1108.43</c:v>
                </c:pt>
                <c:pt idx="7760">
                  <c:v>1108.42</c:v>
                </c:pt>
                <c:pt idx="7761">
                  <c:v>1108.3900000000001</c:v>
                </c:pt>
                <c:pt idx="7762">
                  <c:v>1108.43</c:v>
                </c:pt>
                <c:pt idx="7763">
                  <c:v>1108.42</c:v>
                </c:pt>
                <c:pt idx="7764">
                  <c:v>1108.4100000000001</c:v>
                </c:pt>
                <c:pt idx="7765">
                  <c:v>1108.42</c:v>
                </c:pt>
                <c:pt idx="7766">
                  <c:v>1108.42</c:v>
                </c:pt>
                <c:pt idx="7767">
                  <c:v>1108.4100000000001</c:v>
                </c:pt>
                <c:pt idx="7768">
                  <c:v>1108.4000000000001</c:v>
                </c:pt>
                <c:pt idx="7769">
                  <c:v>1108.4000000000001</c:v>
                </c:pt>
                <c:pt idx="7770">
                  <c:v>1108.3900000000001</c:v>
                </c:pt>
                <c:pt idx="7771">
                  <c:v>1108.3800000000001</c:v>
                </c:pt>
                <c:pt idx="7772">
                  <c:v>1108.4000000000001</c:v>
                </c:pt>
                <c:pt idx="7773">
                  <c:v>1108.3699999999999</c:v>
                </c:pt>
                <c:pt idx="7774">
                  <c:v>1108.3699999999999</c:v>
                </c:pt>
                <c:pt idx="7775">
                  <c:v>1108.3599999999999</c:v>
                </c:pt>
                <c:pt idx="7776">
                  <c:v>1108.3599999999999</c:v>
                </c:pt>
                <c:pt idx="7777">
                  <c:v>1108.3499999999999</c:v>
                </c:pt>
                <c:pt idx="7778">
                  <c:v>1108.3499999999999</c:v>
                </c:pt>
                <c:pt idx="7779">
                  <c:v>1108.3599999999999</c:v>
                </c:pt>
                <c:pt idx="7780">
                  <c:v>1108.3399999999999</c:v>
                </c:pt>
                <c:pt idx="7781">
                  <c:v>1108.33</c:v>
                </c:pt>
                <c:pt idx="7782">
                  <c:v>1108.32</c:v>
                </c:pt>
                <c:pt idx="7783">
                  <c:v>1108.33</c:v>
                </c:pt>
                <c:pt idx="7784">
                  <c:v>1108.33</c:v>
                </c:pt>
                <c:pt idx="7785">
                  <c:v>1108.33</c:v>
                </c:pt>
                <c:pt idx="7786">
                  <c:v>1108.31</c:v>
                </c:pt>
                <c:pt idx="7787">
                  <c:v>1108.3</c:v>
                </c:pt>
                <c:pt idx="7788">
                  <c:v>1108.3</c:v>
                </c:pt>
                <c:pt idx="7789">
                  <c:v>1108.3</c:v>
                </c:pt>
                <c:pt idx="7790">
                  <c:v>1108.3</c:v>
                </c:pt>
                <c:pt idx="7791">
                  <c:v>1108.29</c:v>
                </c:pt>
                <c:pt idx="7792">
                  <c:v>1108.3</c:v>
                </c:pt>
                <c:pt idx="7793">
                  <c:v>1108.29</c:v>
                </c:pt>
                <c:pt idx="7794">
                  <c:v>1108.29</c:v>
                </c:pt>
                <c:pt idx="7795">
                  <c:v>1108.27</c:v>
                </c:pt>
                <c:pt idx="7796">
                  <c:v>1108.26</c:v>
                </c:pt>
                <c:pt idx="7797">
                  <c:v>1108.24</c:v>
                </c:pt>
                <c:pt idx="7798">
                  <c:v>1108.26</c:v>
                </c:pt>
                <c:pt idx="7799">
                  <c:v>1108.26</c:v>
                </c:pt>
                <c:pt idx="7800">
                  <c:v>1108.26</c:v>
                </c:pt>
                <c:pt idx="7801">
                  <c:v>1108.25</c:v>
                </c:pt>
                <c:pt idx="7802">
                  <c:v>1108.27</c:v>
                </c:pt>
                <c:pt idx="7803">
                  <c:v>1108.27</c:v>
                </c:pt>
                <c:pt idx="7804">
                  <c:v>1108.28</c:v>
                </c:pt>
                <c:pt idx="7805">
                  <c:v>1108.29</c:v>
                </c:pt>
                <c:pt idx="7806">
                  <c:v>1108.27</c:v>
                </c:pt>
                <c:pt idx="7807">
                  <c:v>1108.27</c:v>
                </c:pt>
                <c:pt idx="7808">
                  <c:v>1108.28</c:v>
                </c:pt>
                <c:pt idx="7809">
                  <c:v>1108.29</c:v>
                </c:pt>
                <c:pt idx="7810">
                  <c:v>1108.29</c:v>
                </c:pt>
                <c:pt idx="7811">
                  <c:v>1108.3</c:v>
                </c:pt>
                <c:pt idx="7812">
                  <c:v>1108.31</c:v>
                </c:pt>
                <c:pt idx="7813">
                  <c:v>1108.31</c:v>
                </c:pt>
                <c:pt idx="7814">
                  <c:v>1108.31</c:v>
                </c:pt>
                <c:pt idx="7815">
                  <c:v>1108.3</c:v>
                </c:pt>
                <c:pt idx="7816">
                  <c:v>1108.29</c:v>
                </c:pt>
                <c:pt idx="7817">
                  <c:v>1108.3</c:v>
                </c:pt>
                <c:pt idx="7818">
                  <c:v>1108.28</c:v>
                </c:pt>
                <c:pt idx="7819">
                  <c:v>1108.27</c:v>
                </c:pt>
                <c:pt idx="7820">
                  <c:v>1108.28</c:v>
                </c:pt>
                <c:pt idx="7821">
                  <c:v>1108.27</c:v>
                </c:pt>
                <c:pt idx="7822">
                  <c:v>1108.26</c:v>
                </c:pt>
                <c:pt idx="7823">
                  <c:v>1108.26</c:v>
                </c:pt>
                <c:pt idx="7824">
                  <c:v>1108.24</c:v>
                </c:pt>
                <c:pt idx="7825">
                  <c:v>1108.26</c:v>
                </c:pt>
                <c:pt idx="7826">
                  <c:v>1108.24</c:v>
                </c:pt>
                <c:pt idx="7827">
                  <c:v>1108.23</c:v>
                </c:pt>
                <c:pt idx="7828">
                  <c:v>1108.25</c:v>
                </c:pt>
                <c:pt idx="7829">
                  <c:v>1108.25</c:v>
                </c:pt>
                <c:pt idx="7830">
                  <c:v>1108.23</c:v>
                </c:pt>
                <c:pt idx="7831">
                  <c:v>1108.23</c:v>
                </c:pt>
                <c:pt idx="7832">
                  <c:v>1108.24</c:v>
                </c:pt>
                <c:pt idx="7833">
                  <c:v>1108.24</c:v>
                </c:pt>
                <c:pt idx="7834">
                  <c:v>1108.24</c:v>
                </c:pt>
                <c:pt idx="7835">
                  <c:v>1108.23</c:v>
                </c:pt>
                <c:pt idx="7836">
                  <c:v>1108.25</c:v>
                </c:pt>
                <c:pt idx="7837">
                  <c:v>1108.25</c:v>
                </c:pt>
                <c:pt idx="7838">
                  <c:v>1108.26</c:v>
                </c:pt>
                <c:pt idx="7839">
                  <c:v>1108.25</c:v>
                </c:pt>
                <c:pt idx="7840">
                  <c:v>1108.26</c:v>
                </c:pt>
                <c:pt idx="7841">
                  <c:v>1108.27</c:v>
                </c:pt>
                <c:pt idx="7842">
                  <c:v>1108.26</c:v>
                </c:pt>
                <c:pt idx="7843">
                  <c:v>1108.26</c:v>
                </c:pt>
                <c:pt idx="7844">
                  <c:v>1108.26</c:v>
                </c:pt>
                <c:pt idx="7845">
                  <c:v>1108.27</c:v>
                </c:pt>
                <c:pt idx="7846">
                  <c:v>1108.27</c:v>
                </c:pt>
                <c:pt idx="7847">
                  <c:v>1108.26</c:v>
                </c:pt>
                <c:pt idx="7848">
                  <c:v>1108.27</c:v>
                </c:pt>
                <c:pt idx="7849">
                  <c:v>1108.29</c:v>
                </c:pt>
                <c:pt idx="7850">
                  <c:v>1108.28</c:v>
                </c:pt>
                <c:pt idx="7851">
                  <c:v>1108.3</c:v>
                </c:pt>
                <c:pt idx="7852">
                  <c:v>1108.31</c:v>
                </c:pt>
                <c:pt idx="7853">
                  <c:v>1108.3</c:v>
                </c:pt>
                <c:pt idx="7854">
                  <c:v>1108.32</c:v>
                </c:pt>
                <c:pt idx="7855">
                  <c:v>1108.32</c:v>
                </c:pt>
                <c:pt idx="7856">
                  <c:v>1108.3699999999999</c:v>
                </c:pt>
                <c:pt idx="7857">
                  <c:v>1108.3499999999999</c:v>
                </c:pt>
                <c:pt idx="7858">
                  <c:v>1108.3399999999999</c:v>
                </c:pt>
                <c:pt idx="7859">
                  <c:v>1108.3699999999999</c:v>
                </c:pt>
                <c:pt idx="7860">
                  <c:v>1108.3599999999999</c:v>
                </c:pt>
                <c:pt idx="7861">
                  <c:v>1108.3699999999999</c:v>
                </c:pt>
                <c:pt idx="7862">
                  <c:v>1108.3599999999999</c:v>
                </c:pt>
                <c:pt idx="7863">
                  <c:v>1108.3800000000001</c:v>
                </c:pt>
                <c:pt idx="7864">
                  <c:v>1108.42</c:v>
                </c:pt>
                <c:pt idx="7865">
                  <c:v>1108.4100000000001</c:v>
                </c:pt>
                <c:pt idx="7866">
                  <c:v>1108.3900000000001</c:v>
                </c:pt>
                <c:pt idx="7867">
                  <c:v>1108.3900000000001</c:v>
                </c:pt>
                <c:pt idx="7868">
                  <c:v>1108.4100000000001</c:v>
                </c:pt>
                <c:pt idx="7869">
                  <c:v>1108.4000000000001</c:v>
                </c:pt>
                <c:pt idx="7870">
                  <c:v>1108.4100000000001</c:v>
                </c:pt>
                <c:pt idx="7871">
                  <c:v>1108.43</c:v>
                </c:pt>
                <c:pt idx="7872">
                  <c:v>1108.42</c:v>
                </c:pt>
                <c:pt idx="7873">
                  <c:v>1108.4100000000001</c:v>
                </c:pt>
                <c:pt idx="7874">
                  <c:v>1108.43</c:v>
                </c:pt>
                <c:pt idx="7875">
                  <c:v>1108.42</c:v>
                </c:pt>
                <c:pt idx="7876">
                  <c:v>1108.4100000000001</c:v>
                </c:pt>
                <c:pt idx="7877">
                  <c:v>1108.3900000000001</c:v>
                </c:pt>
                <c:pt idx="7878">
                  <c:v>1108.4100000000001</c:v>
                </c:pt>
                <c:pt idx="7879">
                  <c:v>1108.3800000000001</c:v>
                </c:pt>
                <c:pt idx="7880">
                  <c:v>1108.3699999999999</c:v>
                </c:pt>
                <c:pt idx="7881">
                  <c:v>1108.3699999999999</c:v>
                </c:pt>
                <c:pt idx="7882">
                  <c:v>1108.3699999999999</c:v>
                </c:pt>
                <c:pt idx="7883">
                  <c:v>1108.3599999999999</c:v>
                </c:pt>
                <c:pt idx="7884">
                  <c:v>1108.3800000000001</c:v>
                </c:pt>
                <c:pt idx="7885">
                  <c:v>1108.3599999999999</c:v>
                </c:pt>
                <c:pt idx="7886">
                  <c:v>1108.3599999999999</c:v>
                </c:pt>
                <c:pt idx="7887">
                  <c:v>1108.3599999999999</c:v>
                </c:pt>
                <c:pt idx="7888">
                  <c:v>1108.3599999999999</c:v>
                </c:pt>
                <c:pt idx="7889">
                  <c:v>1108.33</c:v>
                </c:pt>
                <c:pt idx="7890">
                  <c:v>1108.33</c:v>
                </c:pt>
                <c:pt idx="7891">
                  <c:v>1108.33</c:v>
                </c:pt>
                <c:pt idx="7892">
                  <c:v>1108.32</c:v>
                </c:pt>
                <c:pt idx="7893">
                  <c:v>1108.32</c:v>
                </c:pt>
                <c:pt idx="7894">
                  <c:v>1108.32</c:v>
                </c:pt>
                <c:pt idx="7895">
                  <c:v>1108.32</c:v>
                </c:pt>
                <c:pt idx="7896">
                  <c:v>1108.32</c:v>
                </c:pt>
                <c:pt idx="7897">
                  <c:v>1108.3</c:v>
                </c:pt>
                <c:pt idx="7898">
                  <c:v>1108.31</c:v>
                </c:pt>
                <c:pt idx="7899">
                  <c:v>1108.3</c:v>
                </c:pt>
                <c:pt idx="7900">
                  <c:v>1108.3</c:v>
                </c:pt>
                <c:pt idx="7901">
                  <c:v>1108.3</c:v>
                </c:pt>
                <c:pt idx="7902">
                  <c:v>1108.29</c:v>
                </c:pt>
                <c:pt idx="7903">
                  <c:v>1108.27</c:v>
                </c:pt>
                <c:pt idx="7904">
                  <c:v>1108.29</c:v>
                </c:pt>
                <c:pt idx="7905">
                  <c:v>1108.26</c:v>
                </c:pt>
                <c:pt idx="7906">
                  <c:v>1108.27</c:v>
                </c:pt>
                <c:pt idx="7907">
                  <c:v>1108.27</c:v>
                </c:pt>
                <c:pt idx="7908">
                  <c:v>1108.29</c:v>
                </c:pt>
                <c:pt idx="7909">
                  <c:v>1108.28</c:v>
                </c:pt>
                <c:pt idx="7910">
                  <c:v>1108.26</c:v>
                </c:pt>
                <c:pt idx="7911">
                  <c:v>1108.25</c:v>
                </c:pt>
                <c:pt idx="7912">
                  <c:v>1108.26</c:v>
                </c:pt>
                <c:pt idx="7913">
                  <c:v>1108.23</c:v>
                </c:pt>
                <c:pt idx="7914">
                  <c:v>1108.25</c:v>
                </c:pt>
                <c:pt idx="7915">
                  <c:v>1108.25</c:v>
                </c:pt>
                <c:pt idx="7916">
                  <c:v>1108.26</c:v>
                </c:pt>
                <c:pt idx="7917">
                  <c:v>1108.26</c:v>
                </c:pt>
                <c:pt idx="7918">
                  <c:v>1108.24</c:v>
                </c:pt>
                <c:pt idx="7919">
                  <c:v>1108.26</c:v>
                </c:pt>
                <c:pt idx="7920">
                  <c:v>1108.25</c:v>
                </c:pt>
                <c:pt idx="7921">
                  <c:v>1108.26</c:v>
                </c:pt>
                <c:pt idx="7922">
                  <c:v>1108.26</c:v>
                </c:pt>
                <c:pt idx="7923">
                  <c:v>1108.25</c:v>
                </c:pt>
                <c:pt idx="7924">
                  <c:v>1108.27</c:v>
                </c:pt>
                <c:pt idx="7925">
                  <c:v>1108.27</c:v>
                </c:pt>
                <c:pt idx="7926">
                  <c:v>1108.26</c:v>
                </c:pt>
                <c:pt idx="7927">
                  <c:v>1108.25</c:v>
                </c:pt>
                <c:pt idx="7928">
                  <c:v>1108.27</c:v>
                </c:pt>
                <c:pt idx="7929">
                  <c:v>1108.27</c:v>
                </c:pt>
                <c:pt idx="7930">
                  <c:v>1108.27</c:v>
                </c:pt>
                <c:pt idx="7931">
                  <c:v>1108.28</c:v>
                </c:pt>
                <c:pt idx="7932">
                  <c:v>1108.29</c:v>
                </c:pt>
                <c:pt idx="7933">
                  <c:v>1108.31</c:v>
                </c:pt>
                <c:pt idx="7934">
                  <c:v>1108.32</c:v>
                </c:pt>
                <c:pt idx="7935">
                  <c:v>1108.31</c:v>
                </c:pt>
                <c:pt idx="7936">
                  <c:v>1108.31</c:v>
                </c:pt>
                <c:pt idx="7937">
                  <c:v>1108.31</c:v>
                </c:pt>
                <c:pt idx="7938">
                  <c:v>1108.29</c:v>
                </c:pt>
                <c:pt idx="7939">
                  <c:v>1108.3</c:v>
                </c:pt>
                <c:pt idx="7940">
                  <c:v>1108.31</c:v>
                </c:pt>
                <c:pt idx="7941">
                  <c:v>1108.32</c:v>
                </c:pt>
                <c:pt idx="7942">
                  <c:v>1108.32</c:v>
                </c:pt>
                <c:pt idx="7943">
                  <c:v>1108.32</c:v>
                </c:pt>
                <c:pt idx="7944">
                  <c:v>1108.31</c:v>
                </c:pt>
                <c:pt idx="7945">
                  <c:v>1108.3</c:v>
                </c:pt>
                <c:pt idx="7946">
                  <c:v>1108.3</c:v>
                </c:pt>
                <c:pt idx="7947">
                  <c:v>1108.3</c:v>
                </c:pt>
                <c:pt idx="7948">
                  <c:v>1108.27</c:v>
                </c:pt>
                <c:pt idx="7949">
                  <c:v>1108.27</c:v>
                </c:pt>
                <c:pt idx="7950">
                  <c:v>1108.25</c:v>
                </c:pt>
                <c:pt idx="7951">
                  <c:v>1108.25</c:v>
                </c:pt>
                <c:pt idx="7952">
                  <c:v>1108.24</c:v>
                </c:pt>
                <c:pt idx="7953">
                  <c:v>1108.22</c:v>
                </c:pt>
                <c:pt idx="7954">
                  <c:v>1108.22</c:v>
                </c:pt>
                <c:pt idx="7955">
                  <c:v>1108.23</c:v>
                </c:pt>
                <c:pt idx="7956">
                  <c:v>1108.23</c:v>
                </c:pt>
                <c:pt idx="7957">
                  <c:v>1108.23</c:v>
                </c:pt>
                <c:pt idx="7958">
                  <c:v>1108.2</c:v>
                </c:pt>
                <c:pt idx="7959">
                  <c:v>1108.2</c:v>
                </c:pt>
                <c:pt idx="7960">
                  <c:v>1108.21</c:v>
                </c:pt>
                <c:pt idx="7961">
                  <c:v>1108.2</c:v>
                </c:pt>
                <c:pt idx="7962">
                  <c:v>1108.19</c:v>
                </c:pt>
                <c:pt idx="7963">
                  <c:v>1108.19</c:v>
                </c:pt>
                <c:pt idx="7964">
                  <c:v>1108.19</c:v>
                </c:pt>
                <c:pt idx="7965">
                  <c:v>1108.19</c:v>
                </c:pt>
                <c:pt idx="7966">
                  <c:v>1108.19</c:v>
                </c:pt>
                <c:pt idx="7967">
                  <c:v>1108.2</c:v>
                </c:pt>
                <c:pt idx="7968">
                  <c:v>1108.19</c:v>
                </c:pt>
                <c:pt idx="7969">
                  <c:v>1108.21</c:v>
                </c:pt>
                <c:pt idx="7970">
                  <c:v>1108.21</c:v>
                </c:pt>
                <c:pt idx="7971">
                  <c:v>1108.23</c:v>
                </c:pt>
                <c:pt idx="7972">
                  <c:v>1108.2</c:v>
                </c:pt>
                <c:pt idx="7973">
                  <c:v>1108.21</c:v>
                </c:pt>
                <c:pt idx="7974">
                  <c:v>1108.21</c:v>
                </c:pt>
                <c:pt idx="7975">
                  <c:v>1108.21</c:v>
                </c:pt>
                <c:pt idx="7976">
                  <c:v>1108.21</c:v>
                </c:pt>
                <c:pt idx="7977">
                  <c:v>1108.2</c:v>
                </c:pt>
                <c:pt idx="7978">
                  <c:v>1108.2</c:v>
                </c:pt>
                <c:pt idx="7979">
                  <c:v>1108.22</c:v>
                </c:pt>
                <c:pt idx="7980">
                  <c:v>1108.24</c:v>
                </c:pt>
                <c:pt idx="7981">
                  <c:v>1108.23</c:v>
                </c:pt>
                <c:pt idx="7982">
                  <c:v>1108.25</c:v>
                </c:pt>
                <c:pt idx="7983">
                  <c:v>1108.25</c:v>
                </c:pt>
                <c:pt idx="7984">
                  <c:v>1108.24</c:v>
                </c:pt>
                <c:pt idx="7985">
                  <c:v>1108.26</c:v>
                </c:pt>
                <c:pt idx="7986">
                  <c:v>1108.25</c:v>
                </c:pt>
                <c:pt idx="7987">
                  <c:v>1108.24</c:v>
                </c:pt>
                <c:pt idx="7988">
                  <c:v>1108.26</c:v>
                </c:pt>
                <c:pt idx="7989">
                  <c:v>1108.26</c:v>
                </c:pt>
                <c:pt idx="7990">
                  <c:v>1108.26</c:v>
                </c:pt>
                <c:pt idx="7991">
                  <c:v>1108.28</c:v>
                </c:pt>
                <c:pt idx="7992">
                  <c:v>1108.28</c:v>
                </c:pt>
                <c:pt idx="7993">
                  <c:v>1108.31</c:v>
                </c:pt>
                <c:pt idx="7994">
                  <c:v>1108.29</c:v>
                </c:pt>
                <c:pt idx="7995">
                  <c:v>1108.29</c:v>
                </c:pt>
                <c:pt idx="7996">
                  <c:v>1108.3</c:v>
                </c:pt>
                <c:pt idx="7997">
                  <c:v>1108.3</c:v>
                </c:pt>
                <c:pt idx="7998">
                  <c:v>1108.28</c:v>
                </c:pt>
                <c:pt idx="7999">
                  <c:v>1108.28</c:v>
                </c:pt>
                <c:pt idx="8000">
                  <c:v>1108.26</c:v>
                </c:pt>
                <c:pt idx="8001">
                  <c:v>1108.28</c:v>
                </c:pt>
                <c:pt idx="8002">
                  <c:v>1108.28</c:v>
                </c:pt>
                <c:pt idx="8003">
                  <c:v>1108.27</c:v>
                </c:pt>
                <c:pt idx="8004">
                  <c:v>1108.28</c:v>
                </c:pt>
                <c:pt idx="8005">
                  <c:v>1108.27</c:v>
                </c:pt>
                <c:pt idx="8006">
                  <c:v>1108.26</c:v>
                </c:pt>
                <c:pt idx="8007">
                  <c:v>1108.26</c:v>
                </c:pt>
                <c:pt idx="8008">
                  <c:v>1108.24</c:v>
                </c:pt>
                <c:pt idx="8009">
                  <c:v>1108.22</c:v>
                </c:pt>
                <c:pt idx="8010">
                  <c:v>1108.23</c:v>
                </c:pt>
                <c:pt idx="8011">
                  <c:v>1108.2</c:v>
                </c:pt>
                <c:pt idx="8012">
                  <c:v>1108.22</c:v>
                </c:pt>
                <c:pt idx="8013">
                  <c:v>1108.21</c:v>
                </c:pt>
                <c:pt idx="8014">
                  <c:v>1108.21</c:v>
                </c:pt>
                <c:pt idx="8015">
                  <c:v>1108.2</c:v>
                </c:pt>
                <c:pt idx="8016">
                  <c:v>1108.21</c:v>
                </c:pt>
                <c:pt idx="8017">
                  <c:v>1108.22</c:v>
                </c:pt>
                <c:pt idx="8018">
                  <c:v>1108.21</c:v>
                </c:pt>
                <c:pt idx="8019">
                  <c:v>1108.21</c:v>
                </c:pt>
                <c:pt idx="8020">
                  <c:v>1108.23</c:v>
                </c:pt>
                <c:pt idx="8021">
                  <c:v>1108.22</c:v>
                </c:pt>
                <c:pt idx="8022">
                  <c:v>1108.21</c:v>
                </c:pt>
                <c:pt idx="8023">
                  <c:v>1108.2</c:v>
                </c:pt>
                <c:pt idx="8024">
                  <c:v>1108.2</c:v>
                </c:pt>
                <c:pt idx="8025">
                  <c:v>1108.21</c:v>
                </c:pt>
                <c:pt idx="8026">
                  <c:v>1108.21</c:v>
                </c:pt>
                <c:pt idx="8027">
                  <c:v>1108.22</c:v>
                </c:pt>
                <c:pt idx="8028">
                  <c:v>1108.24</c:v>
                </c:pt>
                <c:pt idx="8029">
                  <c:v>1108.24</c:v>
                </c:pt>
                <c:pt idx="8030">
                  <c:v>1108.22</c:v>
                </c:pt>
                <c:pt idx="8031">
                  <c:v>1108.24</c:v>
                </c:pt>
                <c:pt idx="8032">
                  <c:v>1108.24</c:v>
                </c:pt>
                <c:pt idx="8033">
                  <c:v>1108.24</c:v>
                </c:pt>
                <c:pt idx="8034">
                  <c:v>1108.24</c:v>
                </c:pt>
                <c:pt idx="8035">
                  <c:v>1108.25</c:v>
                </c:pt>
                <c:pt idx="8036">
                  <c:v>1108.23</c:v>
                </c:pt>
                <c:pt idx="8037">
                  <c:v>1108.24</c:v>
                </c:pt>
                <c:pt idx="8038">
                  <c:v>1108.23</c:v>
                </c:pt>
                <c:pt idx="8039">
                  <c:v>1108.25</c:v>
                </c:pt>
                <c:pt idx="8040">
                  <c:v>1108.26</c:v>
                </c:pt>
                <c:pt idx="8041">
                  <c:v>1108.27</c:v>
                </c:pt>
                <c:pt idx="8042">
                  <c:v>1108.29</c:v>
                </c:pt>
                <c:pt idx="8043">
                  <c:v>1108.29</c:v>
                </c:pt>
                <c:pt idx="8044">
                  <c:v>1108.29</c:v>
                </c:pt>
                <c:pt idx="8045">
                  <c:v>1108.3</c:v>
                </c:pt>
                <c:pt idx="8046">
                  <c:v>1108.28</c:v>
                </c:pt>
                <c:pt idx="8047">
                  <c:v>1108.3</c:v>
                </c:pt>
                <c:pt idx="8048">
                  <c:v>1108.3</c:v>
                </c:pt>
                <c:pt idx="8049">
                  <c:v>1108.3</c:v>
                </c:pt>
                <c:pt idx="8050">
                  <c:v>1108.3</c:v>
                </c:pt>
                <c:pt idx="8051">
                  <c:v>1108.23</c:v>
                </c:pt>
                <c:pt idx="8052">
                  <c:v>1108.05</c:v>
                </c:pt>
                <c:pt idx="8053">
                  <c:v>1107.96</c:v>
                </c:pt>
                <c:pt idx="8054">
                  <c:v>1108.05</c:v>
                </c:pt>
                <c:pt idx="8055">
                  <c:v>1108.1099999999999</c:v>
                </c:pt>
                <c:pt idx="8056">
                  <c:v>1108.1500000000001</c:v>
                </c:pt>
                <c:pt idx="8057">
                  <c:v>1108.17</c:v>
                </c:pt>
                <c:pt idx="8058">
                  <c:v>1108.2</c:v>
                </c:pt>
                <c:pt idx="8059">
                  <c:v>1108.21</c:v>
                </c:pt>
                <c:pt idx="8060">
                  <c:v>1108.2</c:v>
                </c:pt>
                <c:pt idx="8061">
                  <c:v>1108.21</c:v>
                </c:pt>
                <c:pt idx="8062">
                  <c:v>1108.21</c:v>
                </c:pt>
                <c:pt idx="8063">
                  <c:v>1108.23</c:v>
                </c:pt>
                <c:pt idx="8064">
                  <c:v>1108.24</c:v>
                </c:pt>
                <c:pt idx="8065">
                  <c:v>1108.24</c:v>
                </c:pt>
                <c:pt idx="8066">
                  <c:v>1108.25</c:v>
                </c:pt>
                <c:pt idx="8067">
                  <c:v>1108.26</c:v>
                </c:pt>
                <c:pt idx="8068">
                  <c:v>1108.25</c:v>
                </c:pt>
                <c:pt idx="8069">
                  <c:v>1108.25</c:v>
                </c:pt>
                <c:pt idx="8070">
                  <c:v>1108.25</c:v>
                </c:pt>
                <c:pt idx="8071">
                  <c:v>1108.25</c:v>
                </c:pt>
                <c:pt idx="8072">
                  <c:v>1108.25</c:v>
                </c:pt>
                <c:pt idx="8073">
                  <c:v>1108.23</c:v>
                </c:pt>
                <c:pt idx="8074">
                  <c:v>1108.25</c:v>
                </c:pt>
                <c:pt idx="8075">
                  <c:v>1108.23</c:v>
                </c:pt>
                <c:pt idx="8076">
                  <c:v>1108.23</c:v>
                </c:pt>
                <c:pt idx="8077">
                  <c:v>1108.24</c:v>
                </c:pt>
                <c:pt idx="8078">
                  <c:v>1108.23</c:v>
                </c:pt>
                <c:pt idx="8079">
                  <c:v>1108.23</c:v>
                </c:pt>
                <c:pt idx="8080">
                  <c:v>1108.23</c:v>
                </c:pt>
                <c:pt idx="8081">
                  <c:v>1108.21</c:v>
                </c:pt>
                <c:pt idx="8082">
                  <c:v>1108.21</c:v>
                </c:pt>
                <c:pt idx="8083">
                  <c:v>1108.21</c:v>
                </c:pt>
                <c:pt idx="8084">
                  <c:v>1108.22</c:v>
                </c:pt>
                <c:pt idx="8085">
                  <c:v>1108.2</c:v>
                </c:pt>
                <c:pt idx="8086">
                  <c:v>1108.22</c:v>
                </c:pt>
                <c:pt idx="8087">
                  <c:v>1108.21</c:v>
                </c:pt>
                <c:pt idx="8088">
                  <c:v>1108.2</c:v>
                </c:pt>
                <c:pt idx="8089">
                  <c:v>1108.22</c:v>
                </c:pt>
                <c:pt idx="8090">
                  <c:v>1108.21</c:v>
                </c:pt>
                <c:pt idx="8091">
                  <c:v>1108.23</c:v>
                </c:pt>
                <c:pt idx="8092">
                  <c:v>1108.25</c:v>
                </c:pt>
                <c:pt idx="8093">
                  <c:v>1108.24</c:v>
                </c:pt>
                <c:pt idx="8094">
                  <c:v>1108.27</c:v>
                </c:pt>
                <c:pt idx="8095">
                  <c:v>1108.25</c:v>
                </c:pt>
                <c:pt idx="8096">
                  <c:v>1108.26</c:v>
                </c:pt>
                <c:pt idx="8097">
                  <c:v>1108.27</c:v>
                </c:pt>
                <c:pt idx="8098">
                  <c:v>1108.27</c:v>
                </c:pt>
                <c:pt idx="8099">
                  <c:v>1108.29</c:v>
                </c:pt>
                <c:pt idx="8100">
                  <c:v>1108.3</c:v>
                </c:pt>
                <c:pt idx="8101">
                  <c:v>1108.31</c:v>
                </c:pt>
                <c:pt idx="8102">
                  <c:v>1108.31</c:v>
                </c:pt>
                <c:pt idx="8103">
                  <c:v>1108.3</c:v>
                </c:pt>
                <c:pt idx="8104">
                  <c:v>1108.29</c:v>
                </c:pt>
                <c:pt idx="8105">
                  <c:v>1108.29</c:v>
                </c:pt>
                <c:pt idx="8106">
                  <c:v>1108.29</c:v>
                </c:pt>
                <c:pt idx="8107">
                  <c:v>1108.28</c:v>
                </c:pt>
                <c:pt idx="8108">
                  <c:v>1108.25</c:v>
                </c:pt>
                <c:pt idx="8109">
                  <c:v>1108.24</c:v>
                </c:pt>
                <c:pt idx="8110">
                  <c:v>1108.25</c:v>
                </c:pt>
                <c:pt idx="8111">
                  <c:v>1108.23</c:v>
                </c:pt>
                <c:pt idx="8112">
                  <c:v>1108.22</c:v>
                </c:pt>
                <c:pt idx="8113">
                  <c:v>1108.21</c:v>
                </c:pt>
                <c:pt idx="8114">
                  <c:v>1108.2</c:v>
                </c:pt>
                <c:pt idx="8115">
                  <c:v>1108.22</c:v>
                </c:pt>
                <c:pt idx="8116">
                  <c:v>1108.2</c:v>
                </c:pt>
                <c:pt idx="8117">
                  <c:v>1108.19</c:v>
                </c:pt>
                <c:pt idx="8118">
                  <c:v>1108.17</c:v>
                </c:pt>
                <c:pt idx="8119">
                  <c:v>1108.18</c:v>
                </c:pt>
                <c:pt idx="8120">
                  <c:v>1108.1600000000001</c:v>
                </c:pt>
                <c:pt idx="8121">
                  <c:v>1108.1600000000001</c:v>
                </c:pt>
                <c:pt idx="8122">
                  <c:v>1108.18</c:v>
                </c:pt>
                <c:pt idx="8123">
                  <c:v>1108.1199999999999</c:v>
                </c:pt>
                <c:pt idx="8124">
                  <c:v>1108.1500000000001</c:v>
                </c:pt>
                <c:pt idx="8125">
                  <c:v>1108.1400000000001</c:v>
                </c:pt>
                <c:pt idx="8126">
                  <c:v>1108.1500000000001</c:v>
                </c:pt>
                <c:pt idx="8127">
                  <c:v>1108.1500000000001</c:v>
                </c:pt>
                <c:pt idx="8128">
                  <c:v>1108.1199999999999</c:v>
                </c:pt>
                <c:pt idx="8129">
                  <c:v>1108.1400000000001</c:v>
                </c:pt>
                <c:pt idx="8130">
                  <c:v>1108.1099999999999</c:v>
                </c:pt>
                <c:pt idx="8131">
                  <c:v>1108.0999999999999</c:v>
                </c:pt>
                <c:pt idx="8132">
                  <c:v>1108.0999999999999</c:v>
                </c:pt>
                <c:pt idx="8133">
                  <c:v>1108.0899999999999</c:v>
                </c:pt>
                <c:pt idx="8134">
                  <c:v>1108.08</c:v>
                </c:pt>
                <c:pt idx="8135">
                  <c:v>1108.0999999999999</c:v>
                </c:pt>
                <c:pt idx="8136">
                  <c:v>1108.1099999999999</c:v>
                </c:pt>
                <c:pt idx="8137">
                  <c:v>1108.0899999999999</c:v>
                </c:pt>
                <c:pt idx="8138">
                  <c:v>1108.0999999999999</c:v>
                </c:pt>
                <c:pt idx="8139">
                  <c:v>1108.0899999999999</c:v>
                </c:pt>
                <c:pt idx="8140">
                  <c:v>1108.0999999999999</c:v>
                </c:pt>
                <c:pt idx="8141">
                  <c:v>1108.0999999999999</c:v>
                </c:pt>
                <c:pt idx="8142">
                  <c:v>1108.0999999999999</c:v>
                </c:pt>
                <c:pt idx="8143">
                  <c:v>1108.0899999999999</c:v>
                </c:pt>
                <c:pt idx="8144">
                  <c:v>1108.0999999999999</c:v>
                </c:pt>
                <c:pt idx="8145">
                  <c:v>1108.1099999999999</c:v>
                </c:pt>
                <c:pt idx="8146">
                  <c:v>1108.1099999999999</c:v>
                </c:pt>
                <c:pt idx="8147">
                  <c:v>1108.08</c:v>
                </c:pt>
                <c:pt idx="8148">
                  <c:v>1108.08</c:v>
                </c:pt>
                <c:pt idx="8149">
                  <c:v>1108.0999999999999</c:v>
                </c:pt>
                <c:pt idx="8150">
                  <c:v>1108.0999999999999</c:v>
                </c:pt>
                <c:pt idx="8151">
                  <c:v>1108.08</c:v>
                </c:pt>
                <c:pt idx="8152">
                  <c:v>1108.0899999999999</c:v>
                </c:pt>
                <c:pt idx="8153">
                  <c:v>1108.06</c:v>
                </c:pt>
                <c:pt idx="8154">
                  <c:v>1108.06</c:v>
                </c:pt>
                <c:pt idx="8155">
                  <c:v>1108.06</c:v>
                </c:pt>
                <c:pt idx="8156">
                  <c:v>1108.07</c:v>
                </c:pt>
                <c:pt idx="8157">
                  <c:v>1108.08</c:v>
                </c:pt>
                <c:pt idx="8158">
                  <c:v>1108.08</c:v>
                </c:pt>
                <c:pt idx="8159">
                  <c:v>1108.05</c:v>
                </c:pt>
                <c:pt idx="8160">
                  <c:v>1108.07</c:v>
                </c:pt>
                <c:pt idx="8161">
                  <c:v>1108.06</c:v>
                </c:pt>
                <c:pt idx="8162">
                  <c:v>1108.05</c:v>
                </c:pt>
                <c:pt idx="8163">
                  <c:v>1108.06</c:v>
                </c:pt>
                <c:pt idx="8164">
                  <c:v>1108.06</c:v>
                </c:pt>
                <c:pt idx="8165">
                  <c:v>1108.06</c:v>
                </c:pt>
                <c:pt idx="8166">
                  <c:v>1108.07</c:v>
                </c:pt>
                <c:pt idx="8167">
                  <c:v>1108.07</c:v>
                </c:pt>
                <c:pt idx="8168">
                  <c:v>1108.08</c:v>
                </c:pt>
                <c:pt idx="8169">
                  <c:v>1108.08</c:v>
                </c:pt>
                <c:pt idx="8170">
                  <c:v>1108.08</c:v>
                </c:pt>
                <c:pt idx="8171">
                  <c:v>1108.08</c:v>
                </c:pt>
                <c:pt idx="8172">
                  <c:v>1108.08</c:v>
                </c:pt>
                <c:pt idx="8173">
                  <c:v>1108.0899999999999</c:v>
                </c:pt>
                <c:pt idx="8174">
                  <c:v>1108.0999999999999</c:v>
                </c:pt>
                <c:pt idx="8175">
                  <c:v>1108.08</c:v>
                </c:pt>
                <c:pt idx="8176">
                  <c:v>1108.07</c:v>
                </c:pt>
                <c:pt idx="8177">
                  <c:v>1108.0899999999999</c:v>
                </c:pt>
                <c:pt idx="8178">
                  <c:v>1108.0899999999999</c:v>
                </c:pt>
                <c:pt idx="8179">
                  <c:v>1108.0899999999999</c:v>
                </c:pt>
                <c:pt idx="8180">
                  <c:v>1108.0899999999999</c:v>
                </c:pt>
                <c:pt idx="8181">
                  <c:v>1108.0899999999999</c:v>
                </c:pt>
                <c:pt idx="8182">
                  <c:v>1108.0999999999999</c:v>
                </c:pt>
                <c:pt idx="8183">
                  <c:v>1108.1099999999999</c:v>
                </c:pt>
                <c:pt idx="8184">
                  <c:v>1108.1099999999999</c:v>
                </c:pt>
                <c:pt idx="8185">
                  <c:v>1108.1099999999999</c:v>
                </c:pt>
                <c:pt idx="8186">
                  <c:v>1108.1300000000001</c:v>
                </c:pt>
                <c:pt idx="8187">
                  <c:v>1108.1300000000001</c:v>
                </c:pt>
                <c:pt idx="8188">
                  <c:v>1108.1300000000001</c:v>
                </c:pt>
                <c:pt idx="8189">
                  <c:v>1108.1300000000001</c:v>
                </c:pt>
                <c:pt idx="8190">
                  <c:v>1108.1400000000001</c:v>
                </c:pt>
                <c:pt idx="8191">
                  <c:v>1108.1500000000001</c:v>
                </c:pt>
                <c:pt idx="8192">
                  <c:v>1108.1500000000001</c:v>
                </c:pt>
                <c:pt idx="8193">
                  <c:v>1108.1600000000001</c:v>
                </c:pt>
                <c:pt idx="8194">
                  <c:v>1108.17</c:v>
                </c:pt>
                <c:pt idx="8195">
                  <c:v>1108.18</c:v>
                </c:pt>
                <c:pt idx="8196">
                  <c:v>1108.19</c:v>
                </c:pt>
                <c:pt idx="8197">
                  <c:v>1108.19</c:v>
                </c:pt>
                <c:pt idx="8198">
                  <c:v>1108.19</c:v>
                </c:pt>
                <c:pt idx="8199">
                  <c:v>1108.18</c:v>
                </c:pt>
                <c:pt idx="8200">
                  <c:v>1108.19</c:v>
                </c:pt>
                <c:pt idx="8201">
                  <c:v>1108.18</c:v>
                </c:pt>
                <c:pt idx="8202">
                  <c:v>1108.18</c:v>
                </c:pt>
                <c:pt idx="8203">
                  <c:v>1108.18</c:v>
                </c:pt>
                <c:pt idx="8204">
                  <c:v>1108.1600000000001</c:v>
                </c:pt>
                <c:pt idx="8205">
                  <c:v>1108.19</c:v>
                </c:pt>
                <c:pt idx="8206">
                  <c:v>1108.19</c:v>
                </c:pt>
                <c:pt idx="8207">
                  <c:v>1108.22</c:v>
                </c:pt>
                <c:pt idx="8208">
                  <c:v>1108.2</c:v>
                </c:pt>
                <c:pt idx="8209">
                  <c:v>1108.19</c:v>
                </c:pt>
                <c:pt idx="8210">
                  <c:v>1108.2</c:v>
                </c:pt>
                <c:pt idx="8211">
                  <c:v>1108.21</c:v>
                </c:pt>
                <c:pt idx="8212">
                  <c:v>1108.2</c:v>
                </c:pt>
                <c:pt idx="8213">
                  <c:v>1108.19</c:v>
                </c:pt>
                <c:pt idx="8214">
                  <c:v>1108.2</c:v>
                </c:pt>
                <c:pt idx="8215">
                  <c:v>1108.2</c:v>
                </c:pt>
                <c:pt idx="8216">
                  <c:v>1108.17</c:v>
                </c:pt>
                <c:pt idx="8217">
                  <c:v>1108.17</c:v>
                </c:pt>
                <c:pt idx="8218">
                  <c:v>1108.17</c:v>
                </c:pt>
                <c:pt idx="8219">
                  <c:v>1108.17</c:v>
                </c:pt>
                <c:pt idx="8220">
                  <c:v>1108.17</c:v>
                </c:pt>
                <c:pt idx="8221">
                  <c:v>1108.1600000000001</c:v>
                </c:pt>
                <c:pt idx="8222">
                  <c:v>1108.1500000000001</c:v>
                </c:pt>
                <c:pt idx="8223">
                  <c:v>1108.1500000000001</c:v>
                </c:pt>
                <c:pt idx="8224">
                  <c:v>1108.1600000000001</c:v>
                </c:pt>
                <c:pt idx="8225">
                  <c:v>1108.17</c:v>
                </c:pt>
                <c:pt idx="8226">
                  <c:v>1108.1500000000001</c:v>
                </c:pt>
                <c:pt idx="8227">
                  <c:v>1108.18</c:v>
                </c:pt>
                <c:pt idx="8228">
                  <c:v>1108.18</c:v>
                </c:pt>
                <c:pt idx="8229">
                  <c:v>1108.17</c:v>
                </c:pt>
                <c:pt idx="8230">
                  <c:v>1108.19</c:v>
                </c:pt>
                <c:pt idx="8231">
                  <c:v>1108.2</c:v>
                </c:pt>
                <c:pt idx="8232">
                  <c:v>1108.21</c:v>
                </c:pt>
                <c:pt idx="8233">
                  <c:v>1108.21</c:v>
                </c:pt>
                <c:pt idx="8234">
                  <c:v>1108.21</c:v>
                </c:pt>
                <c:pt idx="8235">
                  <c:v>1108.18</c:v>
                </c:pt>
                <c:pt idx="8236">
                  <c:v>1108.17</c:v>
                </c:pt>
                <c:pt idx="8237">
                  <c:v>1108.1600000000001</c:v>
                </c:pt>
                <c:pt idx="8238">
                  <c:v>1108.1400000000001</c:v>
                </c:pt>
                <c:pt idx="8239">
                  <c:v>1108.1500000000001</c:v>
                </c:pt>
                <c:pt idx="8240">
                  <c:v>1108.1400000000001</c:v>
                </c:pt>
                <c:pt idx="8241">
                  <c:v>1108.1500000000001</c:v>
                </c:pt>
                <c:pt idx="8242">
                  <c:v>1108.1300000000001</c:v>
                </c:pt>
                <c:pt idx="8243">
                  <c:v>1108.1199999999999</c:v>
                </c:pt>
                <c:pt idx="8244">
                  <c:v>1108.1300000000001</c:v>
                </c:pt>
                <c:pt idx="8245">
                  <c:v>1108.1400000000001</c:v>
                </c:pt>
                <c:pt idx="8246">
                  <c:v>1108.1300000000001</c:v>
                </c:pt>
                <c:pt idx="8247">
                  <c:v>1108.0999999999999</c:v>
                </c:pt>
                <c:pt idx="8248">
                  <c:v>1108.1099999999999</c:v>
                </c:pt>
                <c:pt idx="8249">
                  <c:v>1108.1099999999999</c:v>
                </c:pt>
                <c:pt idx="8250">
                  <c:v>1108.0999999999999</c:v>
                </c:pt>
                <c:pt idx="8251">
                  <c:v>1108.0899999999999</c:v>
                </c:pt>
                <c:pt idx="8252">
                  <c:v>1108.08</c:v>
                </c:pt>
                <c:pt idx="8253">
                  <c:v>1108.08</c:v>
                </c:pt>
                <c:pt idx="8254">
                  <c:v>1108.07</c:v>
                </c:pt>
                <c:pt idx="8255">
                  <c:v>1108.05</c:v>
                </c:pt>
                <c:pt idx="8256">
                  <c:v>1108.06</c:v>
                </c:pt>
                <c:pt idx="8257">
                  <c:v>1108.04</c:v>
                </c:pt>
                <c:pt idx="8258">
                  <c:v>1108.04</c:v>
                </c:pt>
                <c:pt idx="8259">
                  <c:v>1108.04</c:v>
                </c:pt>
                <c:pt idx="8260">
                  <c:v>1108.04</c:v>
                </c:pt>
                <c:pt idx="8261">
                  <c:v>1108.02</c:v>
                </c:pt>
                <c:pt idx="8262">
                  <c:v>1108.02</c:v>
                </c:pt>
                <c:pt idx="8263">
                  <c:v>1108.02</c:v>
                </c:pt>
                <c:pt idx="8264">
                  <c:v>1108.02</c:v>
                </c:pt>
                <c:pt idx="8265">
                  <c:v>1108.03</c:v>
                </c:pt>
                <c:pt idx="8266">
                  <c:v>1108.03</c:v>
                </c:pt>
                <c:pt idx="8267">
                  <c:v>1108.02</c:v>
                </c:pt>
                <c:pt idx="8268">
                  <c:v>1108.02</c:v>
                </c:pt>
                <c:pt idx="8269">
                  <c:v>1108.03</c:v>
                </c:pt>
                <c:pt idx="8270">
                  <c:v>1108.04</c:v>
                </c:pt>
                <c:pt idx="8271">
                  <c:v>1108.04</c:v>
                </c:pt>
                <c:pt idx="8272">
                  <c:v>1108.04</c:v>
                </c:pt>
                <c:pt idx="8273">
                  <c:v>1108.04</c:v>
                </c:pt>
                <c:pt idx="8274">
                  <c:v>1108.03</c:v>
                </c:pt>
                <c:pt idx="8275">
                  <c:v>1108.04</c:v>
                </c:pt>
                <c:pt idx="8276">
                  <c:v>1108.06</c:v>
                </c:pt>
                <c:pt idx="8277">
                  <c:v>1108.06</c:v>
                </c:pt>
                <c:pt idx="8278">
                  <c:v>1108.06</c:v>
                </c:pt>
                <c:pt idx="8279">
                  <c:v>1108.0899999999999</c:v>
                </c:pt>
                <c:pt idx="8280">
                  <c:v>1108.1099999999999</c:v>
                </c:pt>
                <c:pt idx="8281">
                  <c:v>1108.0999999999999</c:v>
                </c:pt>
                <c:pt idx="8282">
                  <c:v>1108.0999999999999</c:v>
                </c:pt>
                <c:pt idx="8283">
                  <c:v>1108.0999999999999</c:v>
                </c:pt>
                <c:pt idx="8284">
                  <c:v>1108.0899999999999</c:v>
                </c:pt>
                <c:pt idx="8285">
                  <c:v>1108.08</c:v>
                </c:pt>
                <c:pt idx="8286">
                  <c:v>1108.0899999999999</c:v>
                </c:pt>
                <c:pt idx="8287">
                  <c:v>1108.08</c:v>
                </c:pt>
                <c:pt idx="8288">
                  <c:v>1108.08</c:v>
                </c:pt>
                <c:pt idx="8289">
                  <c:v>1108.08</c:v>
                </c:pt>
                <c:pt idx="8290">
                  <c:v>1108.07</c:v>
                </c:pt>
                <c:pt idx="8291">
                  <c:v>1108.08</c:v>
                </c:pt>
                <c:pt idx="8292">
                  <c:v>1108.08</c:v>
                </c:pt>
                <c:pt idx="8293">
                  <c:v>1108.08</c:v>
                </c:pt>
                <c:pt idx="8294">
                  <c:v>1108.07</c:v>
                </c:pt>
                <c:pt idx="8295">
                  <c:v>1108.08</c:v>
                </c:pt>
                <c:pt idx="8296">
                  <c:v>1108.08</c:v>
                </c:pt>
                <c:pt idx="8297">
                  <c:v>1108.08</c:v>
                </c:pt>
                <c:pt idx="8298">
                  <c:v>1108.0899999999999</c:v>
                </c:pt>
                <c:pt idx="8299">
                  <c:v>1108.08</c:v>
                </c:pt>
                <c:pt idx="8300">
                  <c:v>1108.07</c:v>
                </c:pt>
                <c:pt idx="8301">
                  <c:v>1108.08</c:v>
                </c:pt>
                <c:pt idx="8302">
                  <c:v>1108.0899999999999</c:v>
                </c:pt>
                <c:pt idx="8303">
                  <c:v>1108.0899999999999</c:v>
                </c:pt>
                <c:pt idx="8304">
                  <c:v>1108.0899999999999</c:v>
                </c:pt>
                <c:pt idx="8305">
                  <c:v>1108.0899999999999</c:v>
                </c:pt>
                <c:pt idx="8306">
                  <c:v>1108.08</c:v>
                </c:pt>
                <c:pt idx="8307">
                  <c:v>1108.0899999999999</c:v>
                </c:pt>
                <c:pt idx="8308">
                  <c:v>1108.0899999999999</c:v>
                </c:pt>
                <c:pt idx="8309">
                  <c:v>1108.0899999999999</c:v>
                </c:pt>
                <c:pt idx="8310">
                  <c:v>1108.0899999999999</c:v>
                </c:pt>
                <c:pt idx="8311">
                  <c:v>1108.06</c:v>
                </c:pt>
                <c:pt idx="8312">
                  <c:v>1108.06</c:v>
                </c:pt>
                <c:pt idx="8313">
                  <c:v>1108.07</c:v>
                </c:pt>
                <c:pt idx="8314">
                  <c:v>1108.06</c:v>
                </c:pt>
                <c:pt idx="8315">
                  <c:v>1108.06</c:v>
                </c:pt>
                <c:pt idx="8316">
                  <c:v>1108.05</c:v>
                </c:pt>
                <c:pt idx="8317">
                  <c:v>1108.07</c:v>
                </c:pt>
                <c:pt idx="8318">
                  <c:v>1108.06</c:v>
                </c:pt>
                <c:pt idx="8319">
                  <c:v>1108.06</c:v>
                </c:pt>
                <c:pt idx="8320">
                  <c:v>1108.04</c:v>
                </c:pt>
                <c:pt idx="8321">
                  <c:v>1108.05</c:v>
                </c:pt>
                <c:pt idx="8322">
                  <c:v>1108.02</c:v>
                </c:pt>
                <c:pt idx="8323">
                  <c:v>1108.03</c:v>
                </c:pt>
                <c:pt idx="8324">
                  <c:v>1108.02</c:v>
                </c:pt>
                <c:pt idx="8325">
                  <c:v>1108.03</c:v>
                </c:pt>
                <c:pt idx="8326">
                  <c:v>1108.02</c:v>
                </c:pt>
                <c:pt idx="8327">
                  <c:v>1108.04</c:v>
                </c:pt>
                <c:pt idx="8328">
                  <c:v>1108.03</c:v>
                </c:pt>
                <c:pt idx="8329">
                  <c:v>1108.03</c:v>
                </c:pt>
                <c:pt idx="8330">
                  <c:v>1108.05</c:v>
                </c:pt>
                <c:pt idx="8331">
                  <c:v>1108.05</c:v>
                </c:pt>
                <c:pt idx="8332">
                  <c:v>1108.05</c:v>
                </c:pt>
                <c:pt idx="8333">
                  <c:v>1108.06</c:v>
                </c:pt>
                <c:pt idx="8334">
                  <c:v>1108.06</c:v>
                </c:pt>
                <c:pt idx="8335">
                  <c:v>1108.06</c:v>
                </c:pt>
                <c:pt idx="8336">
                  <c:v>1108.06</c:v>
                </c:pt>
                <c:pt idx="8337">
                  <c:v>1108.07</c:v>
                </c:pt>
                <c:pt idx="8338">
                  <c:v>1108.07</c:v>
                </c:pt>
                <c:pt idx="8339">
                  <c:v>1108.08</c:v>
                </c:pt>
                <c:pt idx="8340">
                  <c:v>1108.08</c:v>
                </c:pt>
                <c:pt idx="8341">
                  <c:v>1108.08</c:v>
                </c:pt>
                <c:pt idx="8342">
                  <c:v>1108.0899999999999</c:v>
                </c:pt>
                <c:pt idx="8343">
                  <c:v>1108.08</c:v>
                </c:pt>
                <c:pt idx="8344">
                  <c:v>1108.0899999999999</c:v>
                </c:pt>
                <c:pt idx="8345">
                  <c:v>1108.07</c:v>
                </c:pt>
                <c:pt idx="8346">
                  <c:v>1108.07</c:v>
                </c:pt>
                <c:pt idx="8347">
                  <c:v>1108.07</c:v>
                </c:pt>
                <c:pt idx="8348">
                  <c:v>1108.06</c:v>
                </c:pt>
                <c:pt idx="8349">
                  <c:v>1108.05</c:v>
                </c:pt>
                <c:pt idx="8350">
                  <c:v>1108.04</c:v>
                </c:pt>
                <c:pt idx="8351">
                  <c:v>1108.04</c:v>
                </c:pt>
                <c:pt idx="8352">
                  <c:v>1108.07</c:v>
                </c:pt>
                <c:pt idx="8353">
                  <c:v>1108.06</c:v>
                </c:pt>
                <c:pt idx="8354">
                  <c:v>1108.06</c:v>
                </c:pt>
                <c:pt idx="8355">
                  <c:v>1108.07</c:v>
                </c:pt>
                <c:pt idx="8356">
                  <c:v>1108.06</c:v>
                </c:pt>
                <c:pt idx="8357">
                  <c:v>1108.06</c:v>
                </c:pt>
                <c:pt idx="8358">
                  <c:v>1108.05</c:v>
                </c:pt>
                <c:pt idx="8359">
                  <c:v>1108.04</c:v>
                </c:pt>
                <c:pt idx="8360">
                  <c:v>1108.04</c:v>
                </c:pt>
                <c:pt idx="8361">
                  <c:v>1108.04</c:v>
                </c:pt>
                <c:pt idx="8362">
                  <c:v>1108.04</c:v>
                </c:pt>
                <c:pt idx="8363">
                  <c:v>1108.06</c:v>
                </c:pt>
                <c:pt idx="8364">
                  <c:v>1108.04</c:v>
                </c:pt>
                <c:pt idx="8365">
                  <c:v>1108.06</c:v>
                </c:pt>
                <c:pt idx="8366">
                  <c:v>1108.05</c:v>
                </c:pt>
                <c:pt idx="8367">
                  <c:v>1108.04</c:v>
                </c:pt>
                <c:pt idx="8368">
                  <c:v>1108.05</c:v>
                </c:pt>
                <c:pt idx="8369">
                  <c:v>1108.05</c:v>
                </c:pt>
                <c:pt idx="8370">
                  <c:v>1108.04</c:v>
                </c:pt>
                <c:pt idx="8371">
                  <c:v>1108.04</c:v>
                </c:pt>
                <c:pt idx="8372">
                  <c:v>1108.04</c:v>
                </c:pt>
                <c:pt idx="8373">
                  <c:v>1108.05</c:v>
                </c:pt>
                <c:pt idx="8374">
                  <c:v>1108.03</c:v>
                </c:pt>
                <c:pt idx="8375">
                  <c:v>1108.04</c:v>
                </c:pt>
                <c:pt idx="8376">
                  <c:v>1108.03</c:v>
                </c:pt>
                <c:pt idx="8377">
                  <c:v>1108.04</c:v>
                </c:pt>
                <c:pt idx="8378">
                  <c:v>1108.06</c:v>
                </c:pt>
                <c:pt idx="8379">
                  <c:v>1108.06</c:v>
                </c:pt>
                <c:pt idx="8380">
                  <c:v>1108.07</c:v>
                </c:pt>
                <c:pt idx="8381">
                  <c:v>1108.05</c:v>
                </c:pt>
                <c:pt idx="8382">
                  <c:v>1108.08</c:v>
                </c:pt>
                <c:pt idx="8383">
                  <c:v>1108.06</c:v>
                </c:pt>
                <c:pt idx="8384">
                  <c:v>1108.0999999999999</c:v>
                </c:pt>
                <c:pt idx="8385">
                  <c:v>1108.05</c:v>
                </c:pt>
                <c:pt idx="8386">
                  <c:v>1108.07</c:v>
                </c:pt>
                <c:pt idx="8387">
                  <c:v>1108.05</c:v>
                </c:pt>
                <c:pt idx="8388">
                  <c:v>1108.08</c:v>
                </c:pt>
                <c:pt idx="8389">
                  <c:v>1108.08</c:v>
                </c:pt>
                <c:pt idx="8390">
                  <c:v>1108.07</c:v>
                </c:pt>
                <c:pt idx="8391">
                  <c:v>1108.07</c:v>
                </c:pt>
                <c:pt idx="8392">
                  <c:v>1108.07</c:v>
                </c:pt>
                <c:pt idx="8393">
                  <c:v>1108.07</c:v>
                </c:pt>
                <c:pt idx="8394">
                  <c:v>1108.06</c:v>
                </c:pt>
                <c:pt idx="8395">
                  <c:v>1108.07</c:v>
                </c:pt>
                <c:pt idx="8396">
                  <c:v>1108.07</c:v>
                </c:pt>
                <c:pt idx="8397">
                  <c:v>1108.07</c:v>
                </c:pt>
                <c:pt idx="8398">
                  <c:v>1108.04</c:v>
                </c:pt>
                <c:pt idx="8399">
                  <c:v>1108.05</c:v>
                </c:pt>
                <c:pt idx="8400">
                  <c:v>1108.06</c:v>
                </c:pt>
                <c:pt idx="8401">
                  <c:v>1108.07</c:v>
                </c:pt>
                <c:pt idx="8402">
                  <c:v>1108.06</c:v>
                </c:pt>
                <c:pt idx="8403">
                  <c:v>1108.07</c:v>
                </c:pt>
                <c:pt idx="8404">
                  <c:v>1108.07</c:v>
                </c:pt>
                <c:pt idx="8405">
                  <c:v>1108.06</c:v>
                </c:pt>
                <c:pt idx="8406">
                  <c:v>1108.05</c:v>
                </c:pt>
                <c:pt idx="8407">
                  <c:v>1108.06</c:v>
                </c:pt>
                <c:pt idx="8408">
                  <c:v>1108.04</c:v>
                </c:pt>
                <c:pt idx="8409">
                  <c:v>1108.03</c:v>
                </c:pt>
                <c:pt idx="8410">
                  <c:v>1108.03</c:v>
                </c:pt>
                <c:pt idx="8411">
                  <c:v>1108.02</c:v>
                </c:pt>
                <c:pt idx="8412">
                  <c:v>1108.01</c:v>
                </c:pt>
                <c:pt idx="8413">
                  <c:v>1108.02</c:v>
                </c:pt>
                <c:pt idx="8414">
                  <c:v>1108.01</c:v>
                </c:pt>
                <c:pt idx="8415">
                  <c:v>1108.01</c:v>
                </c:pt>
                <c:pt idx="8416">
                  <c:v>1108.01</c:v>
                </c:pt>
                <c:pt idx="8417">
                  <c:v>1108</c:v>
                </c:pt>
                <c:pt idx="8418">
                  <c:v>1108</c:v>
                </c:pt>
                <c:pt idx="8419">
                  <c:v>1107.99</c:v>
                </c:pt>
                <c:pt idx="8420">
                  <c:v>1107.98</c:v>
                </c:pt>
                <c:pt idx="8421">
                  <c:v>1107.99</c:v>
                </c:pt>
                <c:pt idx="8422">
                  <c:v>1108</c:v>
                </c:pt>
                <c:pt idx="8423">
                  <c:v>1107.99</c:v>
                </c:pt>
                <c:pt idx="8424">
                  <c:v>1108.01</c:v>
                </c:pt>
                <c:pt idx="8425">
                  <c:v>1108.01</c:v>
                </c:pt>
                <c:pt idx="8426">
                  <c:v>1108.02</c:v>
                </c:pt>
                <c:pt idx="8427">
                  <c:v>1108.04</c:v>
                </c:pt>
                <c:pt idx="8428">
                  <c:v>1108.05</c:v>
                </c:pt>
                <c:pt idx="8429">
                  <c:v>1108.07</c:v>
                </c:pt>
                <c:pt idx="8430">
                  <c:v>1108.08</c:v>
                </c:pt>
                <c:pt idx="8431">
                  <c:v>1108.0899999999999</c:v>
                </c:pt>
                <c:pt idx="8432">
                  <c:v>1108.0899999999999</c:v>
                </c:pt>
                <c:pt idx="8433">
                  <c:v>1108.08</c:v>
                </c:pt>
                <c:pt idx="8434">
                  <c:v>1108.0899999999999</c:v>
                </c:pt>
                <c:pt idx="8435">
                  <c:v>1108.0899999999999</c:v>
                </c:pt>
                <c:pt idx="8436">
                  <c:v>1108.0899999999999</c:v>
                </c:pt>
                <c:pt idx="8437">
                  <c:v>1108.0899999999999</c:v>
                </c:pt>
                <c:pt idx="8438">
                  <c:v>1108.0999999999999</c:v>
                </c:pt>
                <c:pt idx="8439">
                  <c:v>1108.0899999999999</c:v>
                </c:pt>
                <c:pt idx="8440">
                  <c:v>1108.08</c:v>
                </c:pt>
                <c:pt idx="8441">
                  <c:v>1108.08</c:v>
                </c:pt>
                <c:pt idx="8442">
                  <c:v>1108.06</c:v>
                </c:pt>
                <c:pt idx="8443">
                  <c:v>1108.07</c:v>
                </c:pt>
                <c:pt idx="8444">
                  <c:v>1108.05</c:v>
                </c:pt>
                <c:pt idx="8445">
                  <c:v>1108.04</c:v>
                </c:pt>
                <c:pt idx="8446">
                  <c:v>1108.04</c:v>
                </c:pt>
                <c:pt idx="8447">
                  <c:v>1108.03</c:v>
                </c:pt>
                <c:pt idx="8448">
                  <c:v>1108</c:v>
                </c:pt>
                <c:pt idx="8449">
                  <c:v>1108.02</c:v>
                </c:pt>
                <c:pt idx="8450">
                  <c:v>1108.01</c:v>
                </c:pt>
                <c:pt idx="8451">
                  <c:v>1108</c:v>
                </c:pt>
                <c:pt idx="8452">
                  <c:v>1107.98</c:v>
                </c:pt>
                <c:pt idx="8453">
                  <c:v>1108</c:v>
                </c:pt>
                <c:pt idx="8454">
                  <c:v>1107.99</c:v>
                </c:pt>
                <c:pt idx="8455">
                  <c:v>1107.98</c:v>
                </c:pt>
                <c:pt idx="8456">
                  <c:v>1107.97</c:v>
                </c:pt>
                <c:pt idx="8457">
                  <c:v>1107.96</c:v>
                </c:pt>
                <c:pt idx="8458">
                  <c:v>1107.98</c:v>
                </c:pt>
                <c:pt idx="8459">
                  <c:v>1107.95</c:v>
                </c:pt>
                <c:pt idx="8460">
                  <c:v>1107.97</c:v>
                </c:pt>
                <c:pt idx="8461">
                  <c:v>1107.98</c:v>
                </c:pt>
                <c:pt idx="8462">
                  <c:v>1107.99</c:v>
                </c:pt>
                <c:pt idx="8463">
                  <c:v>1107.98</c:v>
                </c:pt>
                <c:pt idx="8464">
                  <c:v>1108.01</c:v>
                </c:pt>
                <c:pt idx="8465">
                  <c:v>1108</c:v>
                </c:pt>
                <c:pt idx="8466">
                  <c:v>1107.99</c:v>
                </c:pt>
                <c:pt idx="8467">
                  <c:v>1107.97</c:v>
                </c:pt>
                <c:pt idx="8468">
                  <c:v>1107.99</c:v>
                </c:pt>
                <c:pt idx="8469">
                  <c:v>1107.99</c:v>
                </c:pt>
                <c:pt idx="8470">
                  <c:v>1107.98</c:v>
                </c:pt>
                <c:pt idx="8471">
                  <c:v>1107.98</c:v>
                </c:pt>
                <c:pt idx="8472">
                  <c:v>1107.98</c:v>
                </c:pt>
                <c:pt idx="8473">
                  <c:v>1107.99</c:v>
                </c:pt>
                <c:pt idx="8474">
                  <c:v>1107.99</c:v>
                </c:pt>
                <c:pt idx="8475">
                  <c:v>1107.99</c:v>
                </c:pt>
                <c:pt idx="8476">
                  <c:v>1108</c:v>
                </c:pt>
                <c:pt idx="8477">
                  <c:v>1108</c:v>
                </c:pt>
                <c:pt idx="8478">
                  <c:v>1108</c:v>
                </c:pt>
                <c:pt idx="8479">
                  <c:v>1108.01</c:v>
                </c:pt>
                <c:pt idx="8480">
                  <c:v>1108</c:v>
                </c:pt>
                <c:pt idx="8481">
                  <c:v>1108.01</c:v>
                </c:pt>
                <c:pt idx="8482">
                  <c:v>1108</c:v>
                </c:pt>
                <c:pt idx="8483">
                  <c:v>1107.99</c:v>
                </c:pt>
                <c:pt idx="8484">
                  <c:v>1108.01</c:v>
                </c:pt>
                <c:pt idx="8485">
                  <c:v>1107.99</c:v>
                </c:pt>
                <c:pt idx="8486">
                  <c:v>1108.02</c:v>
                </c:pt>
                <c:pt idx="8487">
                  <c:v>1108.02</c:v>
                </c:pt>
                <c:pt idx="8488">
                  <c:v>1108.02</c:v>
                </c:pt>
                <c:pt idx="8489">
                  <c:v>1108.01</c:v>
                </c:pt>
                <c:pt idx="8490">
                  <c:v>1108.01</c:v>
                </c:pt>
                <c:pt idx="8491">
                  <c:v>1108.03</c:v>
                </c:pt>
                <c:pt idx="8492">
                  <c:v>1108.01</c:v>
                </c:pt>
                <c:pt idx="8493">
                  <c:v>1108.02</c:v>
                </c:pt>
                <c:pt idx="8494">
                  <c:v>1108</c:v>
                </c:pt>
                <c:pt idx="8495">
                  <c:v>1108.01</c:v>
                </c:pt>
                <c:pt idx="8496">
                  <c:v>1108.01</c:v>
                </c:pt>
                <c:pt idx="8497">
                  <c:v>1108</c:v>
                </c:pt>
                <c:pt idx="8498">
                  <c:v>1108.01</c:v>
                </c:pt>
                <c:pt idx="8499">
                  <c:v>1108</c:v>
                </c:pt>
                <c:pt idx="8500">
                  <c:v>1108</c:v>
                </c:pt>
                <c:pt idx="8501">
                  <c:v>1108</c:v>
                </c:pt>
                <c:pt idx="8502">
                  <c:v>1108.02</c:v>
                </c:pt>
                <c:pt idx="8503">
                  <c:v>1108.01</c:v>
                </c:pt>
                <c:pt idx="8504">
                  <c:v>1108</c:v>
                </c:pt>
                <c:pt idx="8505">
                  <c:v>1107.99</c:v>
                </c:pt>
                <c:pt idx="8506">
                  <c:v>1108</c:v>
                </c:pt>
                <c:pt idx="8507">
                  <c:v>1107.98</c:v>
                </c:pt>
                <c:pt idx="8508">
                  <c:v>1107.99</c:v>
                </c:pt>
                <c:pt idx="8509">
                  <c:v>1107.97</c:v>
                </c:pt>
                <c:pt idx="8510">
                  <c:v>1107.98</c:v>
                </c:pt>
                <c:pt idx="8511">
                  <c:v>1107.97</c:v>
                </c:pt>
                <c:pt idx="8512">
                  <c:v>1107.98</c:v>
                </c:pt>
                <c:pt idx="8513">
                  <c:v>1107.97</c:v>
                </c:pt>
                <c:pt idx="8514">
                  <c:v>1107.97</c:v>
                </c:pt>
                <c:pt idx="8515">
                  <c:v>1107.96</c:v>
                </c:pt>
                <c:pt idx="8516">
                  <c:v>1107.96</c:v>
                </c:pt>
                <c:pt idx="8517">
                  <c:v>1107.97</c:v>
                </c:pt>
                <c:pt idx="8518">
                  <c:v>1107.97</c:v>
                </c:pt>
                <c:pt idx="8519">
                  <c:v>1107.97</c:v>
                </c:pt>
                <c:pt idx="8520">
                  <c:v>1107.96</c:v>
                </c:pt>
                <c:pt idx="8521">
                  <c:v>1107.96</c:v>
                </c:pt>
                <c:pt idx="8522">
                  <c:v>1107.97</c:v>
                </c:pt>
                <c:pt idx="8523">
                  <c:v>1107.96</c:v>
                </c:pt>
                <c:pt idx="8524">
                  <c:v>1107.97</c:v>
                </c:pt>
                <c:pt idx="8525">
                  <c:v>1107.96</c:v>
                </c:pt>
                <c:pt idx="8526">
                  <c:v>1107.97</c:v>
                </c:pt>
                <c:pt idx="8527">
                  <c:v>1107.97</c:v>
                </c:pt>
                <c:pt idx="8528">
                  <c:v>1107.96</c:v>
                </c:pt>
                <c:pt idx="8529">
                  <c:v>1107.94</c:v>
                </c:pt>
                <c:pt idx="8530">
                  <c:v>1107.96</c:v>
                </c:pt>
                <c:pt idx="8531">
                  <c:v>1107.96</c:v>
                </c:pt>
                <c:pt idx="8532">
                  <c:v>1107.95</c:v>
                </c:pt>
                <c:pt idx="8533">
                  <c:v>1107.95</c:v>
                </c:pt>
                <c:pt idx="8534">
                  <c:v>1107.93</c:v>
                </c:pt>
                <c:pt idx="8535">
                  <c:v>1107.92</c:v>
                </c:pt>
                <c:pt idx="8536">
                  <c:v>1107.94</c:v>
                </c:pt>
                <c:pt idx="8537">
                  <c:v>1107.93</c:v>
                </c:pt>
                <c:pt idx="8538">
                  <c:v>1107.94</c:v>
                </c:pt>
                <c:pt idx="8539">
                  <c:v>1107.93</c:v>
                </c:pt>
                <c:pt idx="8540">
                  <c:v>1107.93</c:v>
                </c:pt>
                <c:pt idx="8541">
                  <c:v>1107.94</c:v>
                </c:pt>
                <c:pt idx="8542">
                  <c:v>1107.9100000000001</c:v>
                </c:pt>
                <c:pt idx="8543">
                  <c:v>1107.92</c:v>
                </c:pt>
                <c:pt idx="8544">
                  <c:v>1107.92</c:v>
                </c:pt>
                <c:pt idx="8545">
                  <c:v>1107.9100000000001</c:v>
                </c:pt>
                <c:pt idx="8546">
                  <c:v>1107.92</c:v>
                </c:pt>
                <c:pt idx="8547">
                  <c:v>1107.9100000000001</c:v>
                </c:pt>
                <c:pt idx="8548">
                  <c:v>1107.9000000000001</c:v>
                </c:pt>
                <c:pt idx="8549">
                  <c:v>1107.9000000000001</c:v>
                </c:pt>
                <c:pt idx="8550">
                  <c:v>1107.9000000000001</c:v>
                </c:pt>
                <c:pt idx="8551">
                  <c:v>1107.9000000000001</c:v>
                </c:pt>
                <c:pt idx="8552">
                  <c:v>1107.8900000000001</c:v>
                </c:pt>
                <c:pt idx="8553">
                  <c:v>1107.9000000000001</c:v>
                </c:pt>
                <c:pt idx="8554">
                  <c:v>1107.8900000000001</c:v>
                </c:pt>
                <c:pt idx="8555">
                  <c:v>1107.8900000000001</c:v>
                </c:pt>
                <c:pt idx="8556">
                  <c:v>1107.8900000000001</c:v>
                </c:pt>
                <c:pt idx="8557">
                  <c:v>1107.8900000000001</c:v>
                </c:pt>
                <c:pt idx="8558">
                  <c:v>1107.8699999999999</c:v>
                </c:pt>
                <c:pt idx="8559">
                  <c:v>1107.8800000000001</c:v>
                </c:pt>
                <c:pt idx="8560">
                  <c:v>1107.8800000000001</c:v>
                </c:pt>
                <c:pt idx="8561">
                  <c:v>1107.8800000000001</c:v>
                </c:pt>
                <c:pt idx="8562">
                  <c:v>1107.8900000000001</c:v>
                </c:pt>
                <c:pt idx="8563">
                  <c:v>1107.8900000000001</c:v>
                </c:pt>
                <c:pt idx="8564">
                  <c:v>1107.8800000000001</c:v>
                </c:pt>
                <c:pt idx="8565">
                  <c:v>1107.8900000000001</c:v>
                </c:pt>
                <c:pt idx="8566">
                  <c:v>1107.8900000000001</c:v>
                </c:pt>
                <c:pt idx="8567">
                  <c:v>1107.9000000000001</c:v>
                </c:pt>
                <c:pt idx="8568">
                  <c:v>1107.9000000000001</c:v>
                </c:pt>
                <c:pt idx="8569">
                  <c:v>1107.9000000000001</c:v>
                </c:pt>
                <c:pt idx="8570">
                  <c:v>1107.9000000000001</c:v>
                </c:pt>
                <c:pt idx="8571">
                  <c:v>1107.9000000000001</c:v>
                </c:pt>
                <c:pt idx="8572">
                  <c:v>1107.9100000000001</c:v>
                </c:pt>
                <c:pt idx="8573">
                  <c:v>1107.9000000000001</c:v>
                </c:pt>
                <c:pt idx="8574">
                  <c:v>1107.9100000000001</c:v>
                </c:pt>
                <c:pt idx="8575">
                  <c:v>1107.93</c:v>
                </c:pt>
                <c:pt idx="8576">
                  <c:v>1107.93</c:v>
                </c:pt>
                <c:pt idx="8577">
                  <c:v>1107.94</c:v>
                </c:pt>
                <c:pt idx="8578">
                  <c:v>1107.94</c:v>
                </c:pt>
                <c:pt idx="8579">
                  <c:v>1107.94</c:v>
                </c:pt>
                <c:pt idx="8580">
                  <c:v>1107.95</c:v>
                </c:pt>
                <c:pt idx="8581">
                  <c:v>1107.95</c:v>
                </c:pt>
                <c:pt idx="8582">
                  <c:v>1107.96</c:v>
                </c:pt>
                <c:pt idx="8583">
                  <c:v>1107.97</c:v>
                </c:pt>
                <c:pt idx="8584">
                  <c:v>1107.98</c:v>
                </c:pt>
                <c:pt idx="8585">
                  <c:v>1107.99</c:v>
                </c:pt>
                <c:pt idx="8586">
                  <c:v>1107.97</c:v>
                </c:pt>
                <c:pt idx="8587">
                  <c:v>1107.97</c:v>
                </c:pt>
                <c:pt idx="8588">
                  <c:v>1107.96</c:v>
                </c:pt>
                <c:pt idx="8589">
                  <c:v>1107.96</c:v>
                </c:pt>
                <c:pt idx="8590">
                  <c:v>1107.98</c:v>
                </c:pt>
                <c:pt idx="8591">
                  <c:v>1107.98</c:v>
                </c:pt>
                <c:pt idx="8592">
                  <c:v>1107.99</c:v>
                </c:pt>
                <c:pt idx="8593">
                  <c:v>1107.98</c:v>
                </c:pt>
                <c:pt idx="8594">
                  <c:v>1107.97</c:v>
                </c:pt>
                <c:pt idx="8595">
                  <c:v>1107.98</c:v>
                </c:pt>
                <c:pt idx="8596">
                  <c:v>1107.99</c:v>
                </c:pt>
                <c:pt idx="8597">
                  <c:v>1107.97</c:v>
                </c:pt>
                <c:pt idx="8598">
                  <c:v>1107.97</c:v>
                </c:pt>
                <c:pt idx="8599">
                  <c:v>1107.97</c:v>
                </c:pt>
                <c:pt idx="8600">
                  <c:v>1107.97</c:v>
                </c:pt>
                <c:pt idx="8601">
                  <c:v>1107.96</c:v>
                </c:pt>
                <c:pt idx="8602">
                  <c:v>1107.97</c:v>
                </c:pt>
                <c:pt idx="8603">
                  <c:v>1107.96</c:v>
                </c:pt>
                <c:pt idx="8604">
                  <c:v>1107.96</c:v>
                </c:pt>
                <c:pt idx="8605">
                  <c:v>1107.95</c:v>
                </c:pt>
                <c:pt idx="8606">
                  <c:v>1107.96</c:v>
                </c:pt>
                <c:pt idx="8607">
                  <c:v>1107.95</c:v>
                </c:pt>
                <c:pt idx="8608">
                  <c:v>1107.94</c:v>
                </c:pt>
                <c:pt idx="8609">
                  <c:v>1107.94</c:v>
                </c:pt>
                <c:pt idx="8610">
                  <c:v>1107.93</c:v>
                </c:pt>
                <c:pt idx="8611">
                  <c:v>1107.92</c:v>
                </c:pt>
                <c:pt idx="8612">
                  <c:v>1107.93</c:v>
                </c:pt>
                <c:pt idx="8613">
                  <c:v>1107.9100000000001</c:v>
                </c:pt>
                <c:pt idx="8614">
                  <c:v>1107.94</c:v>
                </c:pt>
                <c:pt idx="8615">
                  <c:v>1107.95</c:v>
                </c:pt>
                <c:pt idx="8616">
                  <c:v>1107.95</c:v>
                </c:pt>
                <c:pt idx="8617">
                  <c:v>1107.94</c:v>
                </c:pt>
                <c:pt idx="8618">
                  <c:v>1107.94</c:v>
                </c:pt>
                <c:pt idx="8619">
                  <c:v>1107.95</c:v>
                </c:pt>
                <c:pt idx="8620">
                  <c:v>1107.92</c:v>
                </c:pt>
                <c:pt idx="8621">
                  <c:v>1107.94</c:v>
                </c:pt>
                <c:pt idx="8622">
                  <c:v>1107.95</c:v>
                </c:pt>
                <c:pt idx="8623">
                  <c:v>1107.93</c:v>
                </c:pt>
                <c:pt idx="8624">
                  <c:v>1107.94</c:v>
                </c:pt>
                <c:pt idx="8625">
                  <c:v>1107.93</c:v>
                </c:pt>
                <c:pt idx="8626">
                  <c:v>1107.93</c:v>
                </c:pt>
                <c:pt idx="8627">
                  <c:v>1107.93</c:v>
                </c:pt>
                <c:pt idx="8628">
                  <c:v>1107.93</c:v>
                </c:pt>
                <c:pt idx="8629">
                  <c:v>1107.93</c:v>
                </c:pt>
                <c:pt idx="8630">
                  <c:v>1107.92</c:v>
                </c:pt>
                <c:pt idx="8631">
                  <c:v>1107.9100000000001</c:v>
                </c:pt>
                <c:pt idx="8632">
                  <c:v>1107.9100000000001</c:v>
                </c:pt>
                <c:pt idx="8633">
                  <c:v>1107.9100000000001</c:v>
                </c:pt>
                <c:pt idx="8634">
                  <c:v>1107.9000000000001</c:v>
                </c:pt>
                <c:pt idx="8635">
                  <c:v>1107.8900000000001</c:v>
                </c:pt>
                <c:pt idx="8636">
                  <c:v>1107.9100000000001</c:v>
                </c:pt>
                <c:pt idx="8637">
                  <c:v>1107.8800000000001</c:v>
                </c:pt>
                <c:pt idx="8638">
                  <c:v>1107.9100000000001</c:v>
                </c:pt>
                <c:pt idx="8639">
                  <c:v>1107.9000000000001</c:v>
                </c:pt>
                <c:pt idx="8640">
                  <c:v>1107.9100000000001</c:v>
                </c:pt>
                <c:pt idx="8641">
                  <c:v>1107.93</c:v>
                </c:pt>
                <c:pt idx="8642">
                  <c:v>1107.92</c:v>
                </c:pt>
                <c:pt idx="8643">
                  <c:v>1107.92</c:v>
                </c:pt>
                <c:pt idx="8644">
                  <c:v>1107.93</c:v>
                </c:pt>
                <c:pt idx="8645">
                  <c:v>1107.92</c:v>
                </c:pt>
                <c:pt idx="8646">
                  <c:v>1107.93</c:v>
                </c:pt>
                <c:pt idx="8647">
                  <c:v>1107.95</c:v>
                </c:pt>
                <c:pt idx="8648">
                  <c:v>1107.96</c:v>
                </c:pt>
                <c:pt idx="8649">
                  <c:v>1107.96</c:v>
                </c:pt>
                <c:pt idx="8650">
                  <c:v>1107.96</c:v>
                </c:pt>
                <c:pt idx="8651">
                  <c:v>1107.97</c:v>
                </c:pt>
                <c:pt idx="8652">
                  <c:v>1107.97</c:v>
                </c:pt>
                <c:pt idx="8653">
                  <c:v>1107.95</c:v>
                </c:pt>
                <c:pt idx="8654">
                  <c:v>1107.95</c:v>
                </c:pt>
                <c:pt idx="8655">
                  <c:v>1107.95</c:v>
                </c:pt>
                <c:pt idx="8656">
                  <c:v>1107.95</c:v>
                </c:pt>
                <c:pt idx="8657">
                  <c:v>1107.93</c:v>
                </c:pt>
                <c:pt idx="8658">
                  <c:v>1107.92</c:v>
                </c:pt>
                <c:pt idx="8659">
                  <c:v>1107.9000000000001</c:v>
                </c:pt>
                <c:pt idx="8660">
                  <c:v>1107.9100000000001</c:v>
                </c:pt>
                <c:pt idx="8661">
                  <c:v>1107.92</c:v>
                </c:pt>
                <c:pt idx="8662">
                  <c:v>1107.9100000000001</c:v>
                </c:pt>
                <c:pt idx="8663">
                  <c:v>1107.94</c:v>
                </c:pt>
                <c:pt idx="8664">
                  <c:v>1107.94</c:v>
                </c:pt>
                <c:pt idx="8665">
                  <c:v>1107.93</c:v>
                </c:pt>
                <c:pt idx="8666">
                  <c:v>1107.95</c:v>
                </c:pt>
                <c:pt idx="8667">
                  <c:v>1107.95</c:v>
                </c:pt>
                <c:pt idx="8668">
                  <c:v>1107.95</c:v>
                </c:pt>
                <c:pt idx="8669">
                  <c:v>1107.96</c:v>
                </c:pt>
                <c:pt idx="8670">
                  <c:v>1107.96</c:v>
                </c:pt>
                <c:pt idx="8671">
                  <c:v>1107.98</c:v>
                </c:pt>
                <c:pt idx="8672">
                  <c:v>1107.97</c:v>
                </c:pt>
                <c:pt idx="8673">
                  <c:v>1107.98</c:v>
                </c:pt>
                <c:pt idx="8674">
                  <c:v>1107.98</c:v>
                </c:pt>
                <c:pt idx="8675">
                  <c:v>1107.99</c:v>
                </c:pt>
                <c:pt idx="8676">
                  <c:v>1107.98</c:v>
                </c:pt>
                <c:pt idx="8677">
                  <c:v>1107.98</c:v>
                </c:pt>
                <c:pt idx="8678">
                  <c:v>1107.96</c:v>
                </c:pt>
                <c:pt idx="8679">
                  <c:v>1107.95</c:v>
                </c:pt>
                <c:pt idx="8680">
                  <c:v>1107.94</c:v>
                </c:pt>
                <c:pt idx="8681">
                  <c:v>1107.95</c:v>
                </c:pt>
                <c:pt idx="8682">
                  <c:v>1107.92</c:v>
                </c:pt>
                <c:pt idx="8683">
                  <c:v>1107.9100000000001</c:v>
                </c:pt>
                <c:pt idx="8684">
                  <c:v>1107.8800000000001</c:v>
                </c:pt>
                <c:pt idx="8685">
                  <c:v>1107.8800000000001</c:v>
                </c:pt>
                <c:pt idx="8686">
                  <c:v>1107.8699999999999</c:v>
                </c:pt>
                <c:pt idx="8687">
                  <c:v>1107.8599999999999</c:v>
                </c:pt>
                <c:pt idx="8688">
                  <c:v>1107.8699999999999</c:v>
                </c:pt>
                <c:pt idx="8689">
                  <c:v>1107.8699999999999</c:v>
                </c:pt>
                <c:pt idx="8690">
                  <c:v>1107.8699999999999</c:v>
                </c:pt>
                <c:pt idx="8691">
                  <c:v>1107.8599999999999</c:v>
                </c:pt>
                <c:pt idx="8692">
                  <c:v>1107.8399999999999</c:v>
                </c:pt>
                <c:pt idx="8693">
                  <c:v>1107.8399999999999</c:v>
                </c:pt>
                <c:pt idx="8694">
                  <c:v>1107.83</c:v>
                </c:pt>
                <c:pt idx="8695">
                  <c:v>1107.83</c:v>
                </c:pt>
                <c:pt idx="8696">
                  <c:v>1107.82</c:v>
                </c:pt>
                <c:pt idx="8697">
                  <c:v>1107.82</c:v>
                </c:pt>
                <c:pt idx="8698">
                  <c:v>1107.8499999999999</c:v>
                </c:pt>
                <c:pt idx="8699">
                  <c:v>1107.83</c:v>
                </c:pt>
                <c:pt idx="8700">
                  <c:v>1107.8499999999999</c:v>
                </c:pt>
                <c:pt idx="8701">
                  <c:v>1107.8399999999999</c:v>
                </c:pt>
                <c:pt idx="8702">
                  <c:v>1107.8399999999999</c:v>
                </c:pt>
                <c:pt idx="8703">
                  <c:v>1107.8399999999999</c:v>
                </c:pt>
                <c:pt idx="8704">
                  <c:v>1107.8499999999999</c:v>
                </c:pt>
                <c:pt idx="8705">
                  <c:v>1107.8599999999999</c:v>
                </c:pt>
                <c:pt idx="8706">
                  <c:v>1107.8499999999999</c:v>
                </c:pt>
                <c:pt idx="8707">
                  <c:v>1107.8399999999999</c:v>
                </c:pt>
                <c:pt idx="8708">
                  <c:v>1107.83</c:v>
                </c:pt>
                <c:pt idx="8709">
                  <c:v>1107.8399999999999</c:v>
                </c:pt>
                <c:pt idx="8710">
                  <c:v>1107.8399999999999</c:v>
                </c:pt>
                <c:pt idx="8711">
                  <c:v>1107.8399999999999</c:v>
                </c:pt>
                <c:pt idx="8712">
                  <c:v>1107.8699999999999</c:v>
                </c:pt>
                <c:pt idx="8713">
                  <c:v>1107.8699999999999</c:v>
                </c:pt>
                <c:pt idx="8714">
                  <c:v>1107.8599999999999</c:v>
                </c:pt>
                <c:pt idx="8715">
                  <c:v>1107.8800000000001</c:v>
                </c:pt>
                <c:pt idx="8716">
                  <c:v>1107.8800000000001</c:v>
                </c:pt>
                <c:pt idx="8717">
                  <c:v>1107.8800000000001</c:v>
                </c:pt>
                <c:pt idx="8718">
                  <c:v>1107.8800000000001</c:v>
                </c:pt>
                <c:pt idx="8719">
                  <c:v>1107.8800000000001</c:v>
                </c:pt>
                <c:pt idx="8720">
                  <c:v>1107.8599999999999</c:v>
                </c:pt>
                <c:pt idx="8721">
                  <c:v>1107.8699999999999</c:v>
                </c:pt>
                <c:pt idx="8722">
                  <c:v>1107.8699999999999</c:v>
                </c:pt>
                <c:pt idx="8723">
                  <c:v>1107.8699999999999</c:v>
                </c:pt>
                <c:pt idx="8724">
                  <c:v>1107.8900000000001</c:v>
                </c:pt>
                <c:pt idx="8725">
                  <c:v>1107.8900000000001</c:v>
                </c:pt>
                <c:pt idx="8726">
                  <c:v>1107.8800000000001</c:v>
                </c:pt>
                <c:pt idx="8727">
                  <c:v>1107.8800000000001</c:v>
                </c:pt>
                <c:pt idx="8728">
                  <c:v>1107.8699999999999</c:v>
                </c:pt>
                <c:pt idx="8729">
                  <c:v>1107.8499999999999</c:v>
                </c:pt>
                <c:pt idx="8730">
                  <c:v>1107.8699999999999</c:v>
                </c:pt>
                <c:pt idx="8731">
                  <c:v>1107.8699999999999</c:v>
                </c:pt>
                <c:pt idx="8732">
                  <c:v>1107.8499999999999</c:v>
                </c:pt>
                <c:pt idx="8733">
                  <c:v>1107.8499999999999</c:v>
                </c:pt>
                <c:pt idx="8734">
                  <c:v>1107.8599999999999</c:v>
                </c:pt>
                <c:pt idx="8735">
                  <c:v>1107.83</c:v>
                </c:pt>
                <c:pt idx="8736">
                  <c:v>1107.8599999999999</c:v>
                </c:pt>
                <c:pt idx="8737">
                  <c:v>1107.8699999999999</c:v>
                </c:pt>
                <c:pt idx="8738">
                  <c:v>1107.8599999999999</c:v>
                </c:pt>
                <c:pt idx="8739">
                  <c:v>1107.8800000000001</c:v>
                </c:pt>
                <c:pt idx="8740">
                  <c:v>1107.8699999999999</c:v>
                </c:pt>
                <c:pt idx="8741">
                  <c:v>1107.8599999999999</c:v>
                </c:pt>
                <c:pt idx="8742">
                  <c:v>1107.8599999999999</c:v>
                </c:pt>
                <c:pt idx="8743">
                  <c:v>1107.8599999999999</c:v>
                </c:pt>
                <c:pt idx="8744">
                  <c:v>1107.8499999999999</c:v>
                </c:pt>
                <c:pt idx="8745">
                  <c:v>1107.83</c:v>
                </c:pt>
                <c:pt idx="8746">
                  <c:v>1107.8399999999999</c:v>
                </c:pt>
                <c:pt idx="8747">
                  <c:v>1107.8399999999999</c:v>
                </c:pt>
                <c:pt idx="8748">
                  <c:v>1107.8499999999999</c:v>
                </c:pt>
                <c:pt idx="8749">
                  <c:v>1107.8399999999999</c:v>
                </c:pt>
                <c:pt idx="8750">
                  <c:v>1107.83</c:v>
                </c:pt>
                <c:pt idx="8751">
                  <c:v>1107.8399999999999</c:v>
                </c:pt>
                <c:pt idx="8752">
                  <c:v>1107.83</c:v>
                </c:pt>
                <c:pt idx="8753">
                  <c:v>1107.82</c:v>
                </c:pt>
                <c:pt idx="8754">
                  <c:v>1107.82</c:v>
                </c:pt>
                <c:pt idx="8755">
                  <c:v>1107.81</c:v>
                </c:pt>
                <c:pt idx="8756">
                  <c:v>1107.81</c:v>
                </c:pt>
                <c:pt idx="8757">
                  <c:v>1107.81</c:v>
                </c:pt>
              </c:numCache>
            </c:numRef>
          </c:yVal>
          <c:smooth val="0"/>
          <c:extLst>
            <c:ext xmlns:c16="http://schemas.microsoft.com/office/drawing/2014/chart" uri="{C3380CC4-5D6E-409C-BE32-E72D297353CC}">
              <c16:uniqueId val="{00000000-E401-45CA-A2B6-9B96B2F448DD}"/>
            </c:ext>
          </c:extLst>
        </c:ser>
        <c:dLbls>
          <c:showLegendKey val="0"/>
          <c:showVal val="0"/>
          <c:showCatName val="0"/>
          <c:showSerName val="0"/>
          <c:showPercent val="0"/>
          <c:showBubbleSize val="0"/>
        </c:dLbls>
        <c:axId val="142968744"/>
        <c:axId val="140477256"/>
      </c:scatterChart>
      <c:valAx>
        <c:axId val="1429687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r>
                  <a:rPr lang="en-US"/>
                  <a:t>Year and 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title>
        <c:numFmt formatCode="yyyy\-mm" sourceLinked="0"/>
        <c:majorTickMark val="none"/>
        <c:minorTickMark val="none"/>
        <c:tickLblPos val="nextTo"/>
        <c:spPr>
          <a:noFill/>
          <a:ln w="9525" cap="flat" cmpd="sng" algn="ctr">
            <a:solidFill>
              <a:schemeClr val="tx1">
                <a:lumMod val="25000"/>
                <a:lumOff val="75000"/>
              </a:schemeClr>
            </a:solidFill>
            <a:round/>
          </a:ln>
          <a:effectLst/>
        </c:spPr>
        <c:txPr>
          <a:bodyPr rot="-2700000" spcFirstLastPara="1" vertOverflow="ellipsis" wrap="square" anchor="ctr" anchorCtr="1"/>
          <a:lstStyle/>
          <a:p>
            <a:pPr>
              <a:defRPr sz="900" b="0" i="0" u="none" strike="noStrike" kern="1200" baseline="0">
                <a:solidFill>
                  <a:schemeClr val="tx2"/>
                </a:solidFill>
                <a:latin typeface="+mn-lt"/>
                <a:ea typeface="+mn-ea"/>
                <a:cs typeface="+mn-cs"/>
              </a:defRPr>
            </a:pPr>
            <a:endParaRPr lang="en-US"/>
          </a:p>
        </c:txPr>
        <c:crossAx val="140477256"/>
        <c:crosses val="autoZero"/>
        <c:crossBetween val="midCat"/>
      </c:valAx>
      <c:valAx>
        <c:axId val="140477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2"/>
                    </a:solidFill>
                    <a:latin typeface="+mn-lt"/>
                    <a:ea typeface="+mn-ea"/>
                    <a:cs typeface="+mn-cs"/>
                  </a:defRPr>
                </a:pPr>
                <a:r>
                  <a:rPr lang="en-US"/>
                  <a:t>Water Level (Feet above Mean Sea Level)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42968744"/>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solidFill>
            <a:schemeClr val="tx2"/>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smtClean="0">
                <a:solidFill>
                  <a:schemeClr val="tx1"/>
                </a:solidFill>
              </a:rPr>
              <a:t>DNR Water </a:t>
            </a:r>
            <a:r>
              <a:rPr lang="en-US" dirty="0">
                <a:solidFill>
                  <a:schemeClr val="tx1"/>
                </a:solidFill>
              </a:rPr>
              <a:t>Related Appropriations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Water Related Appropriations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B9A-4724-9376-E0079A8A69B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B9A-4724-9376-E0079A8A69B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B9A-4724-9376-E0079A8A69B1}"/>
              </c:ext>
            </c:extLst>
          </c:dPt>
          <c:dLbls>
            <c:dLbl>
              <c:idx val="2"/>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1"/>
              <c:showSerName val="0"/>
              <c:showPercent val="1"/>
              <c:showBubbleSize val="0"/>
              <c:extLst>
                <c:ext xmlns:c16="http://schemas.microsoft.com/office/drawing/2014/chart" uri="{C3380CC4-5D6E-409C-BE32-E72D297353CC}">
                  <c16:uniqueId val="{00000005-FB9A-4724-9376-E0079A8A69B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Clean Water Fund</c:v>
                </c:pt>
                <c:pt idx="1">
                  <c:v>General Fund</c:v>
                </c:pt>
                <c:pt idx="2">
                  <c:v>Water Management Account</c:v>
                </c:pt>
              </c:strCache>
            </c:strRef>
          </c:cat>
          <c:val>
            <c:numRef>
              <c:f>Sheet1!$B$2:$B$4</c:f>
              <c:numCache>
                <c:formatCode>_("$"* #,##0.0_);_("$"* \(#,##0.0\);_("$"* "-"??_);_(@_)</c:formatCode>
                <c:ptCount val="3"/>
                <c:pt idx="0">
                  <c:v>16.899999999999999</c:v>
                </c:pt>
                <c:pt idx="1">
                  <c:v>12.8</c:v>
                </c:pt>
                <c:pt idx="2">
                  <c:v>10.5</c:v>
                </c:pt>
              </c:numCache>
            </c:numRef>
          </c:val>
          <c:extLst>
            <c:ext xmlns:c16="http://schemas.microsoft.com/office/drawing/2014/chart" uri="{C3380CC4-5D6E-409C-BE32-E72D297353CC}">
              <c16:uniqueId val="{00000006-FB9A-4724-9376-E0079A8A69B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1/14/2019</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1/14/2019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3479229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MPCA</a:t>
            </a:r>
            <a:r>
              <a:rPr lang="en-US" baseline="0" dirty="0" smtClean="0"/>
              <a:t> covers groundwater and non-ag chemicals or pollutants – MDA handles spills and contamination from ag-related chemicals</a:t>
            </a:r>
          </a:p>
          <a:p>
            <a:r>
              <a:rPr lang="en-US" baseline="0" dirty="0" smtClean="0"/>
              <a:t>This was established under the 1989 Groundwater Protection Act. MPCA focused on ambient – non-spill impacted.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496838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Photo: </a:t>
            </a:r>
            <a:r>
              <a:rPr lang="en-US" sz="1100" dirty="0"/>
              <a:t>Example of old, failing </a:t>
            </a:r>
            <a:r>
              <a:rPr lang="en-US" sz="1100" dirty="0" smtClean="0"/>
              <a:t>septic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Subsurface Sewage Treatment Systems = SSTS</a:t>
            </a:r>
          </a:p>
          <a:p>
            <a:endParaRPr lang="en-US" b="0"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1244623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4172727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578105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3921666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736676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479589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668984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773004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1507A6-E35F-42F4-AC0C-7AC155322EC1}" type="slidenum">
              <a:rPr lang="en-US" smtClean="0"/>
              <a:pPr/>
              <a:t>24</a:t>
            </a:fld>
            <a:endParaRPr lang="en-US"/>
          </a:p>
        </p:txBody>
      </p:sp>
    </p:spTree>
    <p:extLst>
      <p:ext uri="{BB962C8B-B14F-4D97-AF65-F5344CB8AC3E}">
        <p14:creationId xmlns:p14="http://schemas.microsoft.com/office/powerpoint/2010/main" val="595738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224599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5563" indent="0">
              <a:spcAft>
                <a:spcPct val="10000"/>
              </a:spcAft>
              <a:buClr>
                <a:srgbClr val="003865"/>
              </a:buClr>
              <a:buFont typeface="Arial" panose="020B0604020202020204" pitchFamily="34" charset="0"/>
              <a:buNone/>
            </a:pPr>
            <a:r>
              <a:rPr lang="en-US" sz="1200" dirty="0" smtClean="0">
                <a:solidFill>
                  <a:srgbClr val="003865"/>
                </a:solidFill>
              </a:rPr>
              <a:t>To date: </a:t>
            </a:r>
          </a:p>
          <a:p>
            <a:pPr marL="55563" indent="0">
              <a:spcAft>
                <a:spcPct val="10000"/>
              </a:spcAft>
              <a:buClr>
                <a:srgbClr val="003865"/>
              </a:buClr>
              <a:buFont typeface="Arial" panose="020B0604020202020204" pitchFamily="34" charset="0"/>
              <a:buNone/>
            </a:pPr>
            <a:r>
              <a:rPr lang="en-US" sz="1200" dirty="0" smtClean="0">
                <a:solidFill>
                  <a:srgbClr val="003865"/>
                </a:solidFill>
              </a:rPr>
              <a:t>6,581 easements permanently protecting 290,543 acres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815369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178591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443039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30</a:t>
            </a:fld>
            <a:endParaRPr lang="en-US" dirty="0"/>
          </a:p>
        </p:txBody>
      </p:sp>
    </p:spTree>
    <p:extLst>
      <p:ext uri="{BB962C8B-B14F-4D97-AF65-F5344CB8AC3E}">
        <p14:creationId xmlns:p14="http://schemas.microsoft.com/office/powerpoint/2010/main" val="4043987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baseline="0" dirty="0" smtClean="0"/>
              <a:t>DNR – Clean and sustainable water is integral to the DNR mission.  </a:t>
            </a:r>
          </a:p>
          <a:p>
            <a:pPr defTabSz="864931">
              <a:defRPr/>
            </a:pPr>
            <a:endParaRPr lang="en-US" baseline="0" dirty="0" smtClean="0"/>
          </a:p>
          <a:p>
            <a:r>
              <a:rPr lang="en-US" dirty="0" smtClean="0"/>
              <a:t>Conservation of waters so citizens can enjoy the outdoors and benefit from natural resources</a:t>
            </a:r>
          </a:p>
          <a:p>
            <a:r>
              <a:rPr lang="en-US" dirty="0" smtClean="0"/>
              <a:t>Promote responsible use of water resources for our collective economic benefit</a:t>
            </a:r>
          </a:p>
          <a:p>
            <a:r>
              <a:rPr lang="en-US" dirty="0" smtClean="0"/>
              <a:t>Protect and promote healthy ground water</a:t>
            </a:r>
          </a:p>
          <a:p>
            <a:pPr marL="0" marR="0" lvl="0" indent="0" algn="l" defTabSz="864931" rtl="0" eaLnBrk="1" fontAlgn="auto" latinLnBrk="0" hangingPunct="1">
              <a:lnSpc>
                <a:spcPct val="100000"/>
              </a:lnSpc>
              <a:spcBef>
                <a:spcPts val="0"/>
              </a:spcBef>
              <a:spcAft>
                <a:spcPts val="0"/>
              </a:spcAft>
              <a:buClrTx/>
              <a:buSzTx/>
              <a:buFontTx/>
              <a:buNone/>
              <a:tabLst/>
              <a:defRPr/>
            </a:pPr>
            <a:endParaRPr lang="en-US" sz="1200" dirty="0" smtClean="0"/>
          </a:p>
          <a:p>
            <a:endParaRPr lang="en-US" dirty="0" smtClean="0"/>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545779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lvl="0" indent="0" algn="l" defTabSz="864931" rtl="0" eaLnBrk="1" fontAlgn="auto" latinLnBrk="0" hangingPunct="1">
              <a:lnSpc>
                <a:spcPct val="100000"/>
              </a:lnSpc>
              <a:spcBef>
                <a:spcPts val="0"/>
              </a:spcBef>
              <a:spcAft>
                <a:spcPts val="0"/>
              </a:spcAft>
              <a:buClrTx/>
              <a:buSzTx/>
              <a:buFontTx/>
              <a:buNone/>
              <a:tabLst/>
              <a:defRPr/>
            </a:pPr>
            <a:r>
              <a:rPr lang="en-US" sz="1200" dirty="0" smtClean="0"/>
              <a:t>EWR is the division where the majority of water management occurs and will be the focus of our overview today. (Primary</a:t>
            </a:r>
            <a:r>
              <a:rPr lang="en-US" sz="1200" baseline="0" dirty="0" smtClean="0"/>
              <a:t> programs listed on the slide) </a:t>
            </a:r>
          </a:p>
          <a:p>
            <a:pPr marL="0" marR="0" lvl="0" indent="0" algn="l" defTabSz="864931" rtl="0" eaLnBrk="1" fontAlgn="auto" latinLnBrk="0" hangingPunct="1">
              <a:lnSpc>
                <a:spcPct val="100000"/>
              </a:lnSpc>
              <a:spcBef>
                <a:spcPts val="0"/>
              </a:spcBef>
              <a:spcAft>
                <a:spcPts val="0"/>
              </a:spcAft>
              <a:buClrTx/>
              <a:buSzTx/>
              <a:buFontTx/>
              <a:buNone/>
              <a:tabLst/>
              <a:defRPr/>
            </a:pPr>
            <a:endParaRPr lang="en-US" sz="1200" baseline="0" dirty="0" smtClean="0"/>
          </a:p>
          <a:p>
            <a:pPr marL="0" marR="0" lvl="0" indent="0" algn="l" defTabSz="864931" rtl="0" eaLnBrk="1" fontAlgn="auto" latinLnBrk="0" hangingPunct="1">
              <a:lnSpc>
                <a:spcPct val="100000"/>
              </a:lnSpc>
              <a:spcBef>
                <a:spcPts val="0"/>
              </a:spcBef>
              <a:spcAft>
                <a:spcPts val="0"/>
              </a:spcAft>
              <a:buClrTx/>
              <a:buSzTx/>
              <a:buFontTx/>
              <a:buNone/>
              <a:tabLst/>
              <a:defRPr/>
            </a:pPr>
            <a:r>
              <a:rPr lang="en-US" sz="1200" baseline="0" dirty="0" smtClean="0"/>
              <a:t>Brief overview and the statutory reference, will talk about each of these in a bit more detail. </a:t>
            </a:r>
          </a:p>
          <a:p>
            <a:pPr marL="0" marR="0" lvl="0" indent="0" algn="l" defTabSz="864931"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864931" rtl="0" eaLnBrk="1" fontAlgn="auto" latinLnBrk="0" hangingPunct="1">
              <a:lnSpc>
                <a:spcPct val="100000"/>
              </a:lnSpc>
              <a:spcBef>
                <a:spcPts val="0"/>
              </a:spcBef>
              <a:spcAft>
                <a:spcPts val="0"/>
              </a:spcAft>
              <a:buClrTx/>
              <a:buSzTx/>
              <a:buFontTx/>
              <a:buNone/>
              <a:tabLst/>
              <a:defRPr/>
            </a:pPr>
            <a:r>
              <a:rPr lang="en-US" dirty="0" smtClean="0"/>
              <a:t>103A.401</a:t>
            </a:r>
            <a:r>
              <a:rPr lang="en-US" baseline="0" dirty="0" smtClean="0"/>
              <a:t> – DNR in cooperation w/ state agencies and the MGS shall establish and maintain a statewide water information system on the availability, distribution, quality, and use of waters….</a:t>
            </a:r>
          </a:p>
          <a:p>
            <a:pPr defTabSz="864931">
              <a:defRPr/>
            </a:pPr>
            <a:endParaRPr lang="en-US" baseline="0" dirty="0" smtClean="0"/>
          </a:p>
          <a:p>
            <a:pPr defTabSz="864931">
              <a:defRPr/>
            </a:pPr>
            <a:r>
              <a:rPr lang="en-US" baseline="0" dirty="0" smtClean="0"/>
              <a:t>103G – The section of statute is about the sustainable use of water, it provides direction to the DNR for authorization of water use through a permit program, when use will exceed 10,000 gallons a day or 1 million gallons a year.</a:t>
            </a:r>
          </a:p>
          <a:p>
            <a:pPr defTabSz="864931">
              <a:defRPr/>
            </a:pPr>
            <a:endParaRPr lang="en-US" baseline="0" dirty="0" smtClean="0"/>
          </a:p>
          <a:p>
            <a:pPr defTabSz="864931">
              <a:defRPr/>
            </a:pPr>
            <a:r>
              <a:rPr lang="en-US" baseline="0" dirty="0" smtClean="0"/>
              <a:t>103F – floodplain ordinances, flood hazard mitigation, flood hazard insurance</a:t>
            </a:r>
          </a:p>
          <a:p>
            <a:pPr defTabSz="864931">
              <a:defRPr/>
            </a:pPr>
            <a:r>
              <a:rPr lang="en-US" baseline="0" dirty="0" err="1" smtClean="0"/>
              <a:t>Shoreland</a:t>
            </a:r>
            <a:r>
              <a:rPr lang="en-US" baseline="0" dirty="0" smtClean="0"/>
              <a:t> development standards – preserve the economic and natural values, wise use</a:t>
            </a:r>
          </a:p>
          <a:p>
            <a:pPr defTabSz="864931">
              <a:defRPr/>
            </a:pPr>
            <a:r>
              <a:rPr lang="en-US" baseline="0" dirty="0" smtClean="0"/>
              <a:t>Wild and Scenic Rivers include standards for development to protect those values</a:t>
            </a:r>
          </a:p>
          <a:p>
            <a:pPr defTabSz="864931">
              <a:defRPr/>
            </a:pPr>
            <a:endParaRPr lang="en-US" baseline="0" dirty="0" smtClean="0"/>
          </a:p>
          <a:p>
            <a:pPr defTabSz="864931">
              <a:defRPr/>
            </a:pPr>
            <a:r>
              <a:rPr lang="en-US" baseline="0" dirty="0" smtClean="0"/>
              <a:t>103G – includes the public waters protection program, includes direction regarding the types of activities that can be permitted, this section covers drainage, wetland conservation, work in public waters such as excavation, boat houses and other structures. </a:t>
            </a:r>
          </a:p>
          <a:p>
            <a:pPr defTabSz="864931">
              <a:defRPr/>
            </a:pPr>
            <a:endParaRPr lang="en-US" baseline="0" dirty="0" smtClean="0"/>
          </a:p>
          <a:p>
            <a:pPr defTabSz="864931">
              <a:defRPr/>
            </a:pPr>
            <a:endParaRPr lang="en-US" baseline="0" dirty="0" smtClean="0"/>
          </a:p>
          <a:p>
            <a:r>
              <a:rPr lang="en-US" sz="1100" dirty="0" smtClean="0"/>
              <a:t>However, all divisions within our agency do significant water-related work:</a:t>
            </a:r>
          </a:p>
          <a:p>
            <a:endParaRPr lang="en-US" sz="1100" dirty="0" smtClean="0"/>
          </a:p>
          <a:p>
            <a:pPr marL="162175" indent="-162175">
              <a:buFont typeface="Arial" panose="020B0604020202020204" pitchFamily="34" charset="0"/>
              <a:buChar char="•"/>
            </a:pPr>
            <a:r>
              <a:rPr lang="en-US" sz="1100" dirty="0" smtClean="0"/>
              <a:t>LAM – mining-related water permitting</a:t>
            </a:r>
          </a:p>
          <a:p>
            <a:pPr marL="162175" marR="0" lvl="0" indent="-162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t>ENF – enforces natural resource laws like WCA, public waters &amp; appropriations</a:t>
            </a:r>
          </a:p>
          <a:p>
            <a:pPr marL="162175" indent="-162175">
              <a:buFont typeface="Arial" panose="020B0604020202020204" pitchFamily="34" charset="0"/>
              <a:buChar char="•"/>
            </a:pPr>
            <a:r>
              <a:rPr lang="en-US" sz="1100" dirty="0" smtClean="0"/>
              <a:t>FOR – forest stewardship plans, riparian management of timber harvests</a:t>
            </a:r>
          </a:p>
          <a:p>
            <a:pPr marL="162175" indent="-162175">
              <a:buFont typeface="Arial" panose="020B0604020202020204" pitchFamily="34" charset="0"/>
              <a:buChar char="•"/>
            </a:pPr>
            <a:r>
              <a:rPr lang="en-US" sz="1100" dirty="0" smtClean="0"/>
              <a:t>PAT – wastewater treatment at park facilities, management of aquatic features at state parks, boat and water safety </a:t>
            </a:r>
          </a:p>
          <a:p>
            <a:pPr marL="162175" indent="-162175">
              <a:buFont typeface="Arial" panose="020B0604020202020204" pitchFamily="34" charset="0"/>
              <a:buChar char="•"/>
            </a:pPr>
            <a:r>
              <a:rPr lang="en-US" sz="1100" dirty="0" smtClean="0"/>
              <a:t>FAW – Land management through</a:t>
            </a:r>
            <a:r>
              <a:rPr lang="en-US" sz="1100" baseline="0" dirty="0" smtClean="0"/>
              <a:t> </a:t>
            </a:r>
            <a:r>
              <a:rPr lang="en-US" sz="1100" dirty="0" smtClean="0"/>
              <a:t>AMAs, WMAs, wetlands, stream restorations</a:t>
            </a:r>
          </a:p>
          <a:p>
            <a:pPr lvl="0"/>
            <a:endParaRPr lang="en-US" sz="1100" dirty="0" smtClean="0"/>
          </a:p>
          <a:p>
            <a:pPr lvl="0"/>
            <a:r>
              <a:rPr lang="en-US" sz="1100" dirty="0" smtClean="0"/>
              <a:t>Supplemental:</a:t>
            </a:r>
          </a:p>
          <a:p>
            <a:pPr lvl="0"/>
            <a:r>
              <a:rPr lang="en-US" sz="1100" dirty="0" smtClean="0"/>
              <a:t>FAW Wildlife Management Areas (WMA), contribute to both surface and ground water quality enhancement through fee title acquisition from willing sellers and through our habitat restoration program.  </a:t>
            </a:r>
          </a:p>
          <a:p>
            <a:pPr lvl="0"/>
            <a:r>
              <a:rPr lang="en-US" sz="1100" dirty="0" smtClean="0"/>
              <a:t>Marginal lands that contain converted wetlands and grasslands are targeted for land acquisition.  Once acquired, converted wetlands and grassland on these newly acquired WMA’s are restored and provide ecosystem services (i.e. water quality enhancement, flood retention, carbon sequestration, etc.), as well as providing wildlife habitat for wildlife and recreational opportunities for the visiting public.</a:t>
            </a:r>
          </a:p>
          <a:p>
            <a:pPr lvl="0"/>
            <a:endParaRPr lang="en-US" sz="1100" dirty="0" smtClean="0"/>
          </a:p>
          <a:p>
            <a:pPr lvl="0"/>
            <a:r>
              <a:rPr lang="en-US" sz="1100" dirty="0" smtClean="0"/>
              <a:t>FAW Aquatic Management Areas (AMA), contribute to the protection of high quality deep water lakes (i.e. cisco lakes), through a voluntary “working lands” and conservation easement programs with private landowners.  Vegetative cover is protected in these watersheds resulting in cleaner water delivered to these lakes and healthier fish populations.</a:t>
            </a:r>
          </a:p>
          <a:p>
            <a:pPr marL="594640" lvl="1" indent="-162175">
              <a:buFont typeface="Arial" panose="020B0604020202020204" pitchFamily="34" charset="0"/>
              <a:buChar char="•"/>
            </a:pPr>
            <a:endParaRPr lang="en-US" sz="1100" dirty="0" smtClean="0"/>
          </a:p>
          <a:p>
            <a:pPr defTabSz="864931">
              <a:defRPr/>
            </a:pPr>
            <a:r>
              <a:rPr lang="en-US" baseline="0" dirty="0" smtClean="0"/>
              <a:t>Could include some financial information or leave it out for this introduction.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$40 million – three funds – General Fund, Water</a:t>
            </a:r>
            <a:r>
              <a:rPr lang="en-US" sz="1200" baseline="0" dirty="0" smtClean="0"/>
              <a:t> Management Account, Clean Water Fund (pie charts on subsequent slides if needed)</a:t>
            </a: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directed by rider or stated,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also bonding for FDR,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federal funding for a variety of water management activities and a little bit of Water Rec for land use and environmental review</a:t>
            </a:r>
          </a:p>
          <a:p>
            <a:r>
              <a:rPr lang="en-US" sz="1200" dirty="0" smtClean="0"/>
              <a:t>Water funds dedicated solely to clean water and sustainability activities through rider or statute.</a:t>
            </a:r>
          </a:p>
          <a:p>
            <a:endParaRPr lang="en-US" sz="1200" dirty="0" smtClean="0"/>
          </a:p>
          <a:p>
            <a:r>
              <a:rPr lang="en-US" sz="1200" dirty="0" smtClean="0"/>
              <a:t>EWR overall:</a:t>
            </a:r>
          </a:p>
          <a:p>
            <a:r>
              <a:rPr lang="en-US" sz="1200" dirty="0" smtClean="0"/>
              <a:t>-Ensures the long-term health of watersheds that support water quality and maintain water availability, biodiversity, and vital ecosystem services</a:t>
            </a:r>
          </a:p>
          <a:p>
            <a:r>
              <a:rPr lang="en-US" sz="1200" dirty="0" smtClean="0"/>
              <a:t>-Provides critical information and regulatory oversight to state and local governments and landowners to foster natural resources stewardship, dam safety</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32</a:t>
            </a:fld>
            <a:endParaRPr lang="en-US" dirty="0"/>
          </a:p>
        </p:txBody>
      </p:sp>
    </p:spTree>
    <p:extLst>
      <p:ext uri="{BB962C8B-B14F-4D97-AF65-F5344CB8AC3E}">
        <p14:creationId xmlns:p14="http://schemas.microsoft.com/office/powerpoint/2010/main" val="2933537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t>
            </a:r>
            <a:r>
              <a:rPr lang="en-US" baseline="0" dirty="0" smtClean="0"/>
              <a:t> 2,800 sites monitored for groundwater, streamflow, precipitation and lake levels, providing b</a:t>
            </a:r>
            <a:r>
              <a:rPr lang="en-US" dirty="0" smtClean="0"/>
              <a:t>aseline data for trends &amp; better information for permitting.</a:t>
            </a:r>
          </a:p>
          <a:p>
            <a:endParaRPr lang="en-US" dirty="0" smtClean="0"/>
          </a:p>
          <a:p>
            <a:r>
              <a:rPr lang="en-US" dirty="0" smtClean="0"/>
              <a:t>The monitoring data DNR collects forms</a:t>
            </a:r>
            <a:r>
              <a:rPr lang="en-US" baseline="0" dirty="0" smtClean="0"/>
              <a:t> the basis of flood stage analysis, flood warning systems, low flow management during droughts, appropriation permit decisions and other water management decisions. All of these data are published through the DNR’s website.  </a:t>
            </a:r>
            <a:endParaRPr lang="en-US" dirty="0" smtClean="0"/>
          </a:p>
          <a:p>
            <a:pPr lvl="1"/>
            <a:endParaRPr lang="en-US" dirty="0" smtClean="0"/>
          </a:p>
          <a:p>
            <a:r>
              <a:rPr lang="en-US" dirty="0" smtClean="0"/>
              <a:t>Who benefits? </a:t>
            </a:r>
          </a:p>
          <a:p>
            <a:pPr lvl="1"/>
            <a:r>
              <a:rPr lang="en-US" dirty="0" smtClean="0"/>
              <a:t>State, federal, local governments</a:t>
            </a:r>
          </a:p>
          <a:p>
            <a:pPr lvl="1"/>
            <a:r>
              <a:rPr lang="en-US" dirty="0" smtClean="0"/>
              <a:t>Permit applicants</a:t>
            </a:r>
          </a:p>
          <a:p>
            <a:pPr lvl="1"/>
            <a:r>
              <a:rPr lang="en-US" dirty="0" smtClean="0"/>
              <a:t>Water users</a:t>
            </a:r>
          </a:p>
          <a:p>
            <a:pPr lvl="1"/>
            <a:endParaRPr lang="en-US" dirty="0" smtClean="0"/>
          </a:p>
          <a:p>
            <a:r>
              <a:rPr lang="en-US" dirty="0" smtClean="0"/>
              <a:t>Where do funds come from?</a:t>
            </a:r>
          </a:p>
          <a:p>
            <a:pPr lvl="1"/>
            <a:r>
              <a:rPr lang="en-US" dirty="0" smtClean="0"/>
              <a:t>General Fund</a:t>
            </a:r>
          </a:p>
          <a:p>
            <a:pPr lvl="1"/>
            <a:r>
              <a:rPr lang="en-US" dirty="0" smtClean="0"/>
              <a:t>Water Management Account</a:t>
            </a:r>
          </a:p>
          <a:p>
            <a:pPr lvl="1"/>
            <a:r>
              <a:rPr lang="en-US" dirty="0" smtClean="0"/>
              <a:t>Clean Water Fund</a:t>
            </a:r>
          </a:p>
          <a:p>
            <a:pPr lvl="1"/>
            <a:endParaRPr lang="en-US" dirty="0" smtClean="0"/>
          </a:p>
          <a:p>
            <a:r>
              <a:rPr lang="en-US" dirty="0" smtClean="0"/>
              <a:t>How it relates to statewide efforts</a:t>
            </a:r>
          </a:p>
          <a:p>
            <a:pPr lvl="1"/>
            <a:r>
              <a:rPr lang="en-US" dirty="0" smtClean="0"/>
              <a:t>Projects, plans and permits benefit from high quality baseline data</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4225559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To say that Minnesota’s Geology is complex and variable would be an understatement.</a:t>
            </a:r>
            <a:r>
              <a:rPr lang="en-US" dirty="0" smtClean="0"/>
              <a:t> County</a:t>
            </a:r>
            <a:r>
              <a:rPr lang="en-US" baseline="0" dirty="0" smtClean="0"/>
              <a:t> Geologic Atlases provide essential information about the geologic materials and how water is stored and moving through this complex mosaic.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Atlases are developed by the Minnesota Geological Survey (housed at the U of M and the DNR). MGS completes Part A the geology. DNR completes part B the hydrogeology.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Atlases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34</a:t>
            </a:fld>
            <a:endParaRPr lang="en-US" dirty="0"/>
          </a:p>
        </p:txBody>
      </p:sp>
    </p:spTree>
    <p:extLst>
      <p:ext uri="{BB962C8B-B14F-4D97-AF65-F5344CB8AC3E}">
        <p14:creationId xmlns:p14="http://schemas.microsoft.com/office/powerpoint/2010/main" val="986959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Groundwater</a:t>
            </a:r>
            <a:r>
              <a:rPr lang="en-US" baseline="0" dirty="0" smtClean="0"/>
              <a:t> is the drinking water source for 75% of Minnesotans</a:t>
            </a:r>
          </a:p>
          <a:p>
            <a:r>
              <a:rPr lang="en-US" baseline="0" dirty="0" smtClean="0"/>
              <a:t>Groundwater has become critical for an increasing number of agricultural producers</a:t>
            </a:r>
          </a:p>
          <a:p>
            <a:r>
              <a:rPr lang="en-US" baseline="0" dirty="0" smtClean="0"/>
              <a:t>Groundwater is vital to many of our fish and wildlife species and our recreational economy</a:t>
            </a:r>
            <a:endParaRPr lang="en-US" dirty="0" smtClean="0"/>
          </a:p>
          <a:p>
            <a:endParaRPr lang="en-US" dirty="0" smtClean="0"/>
          </a:p>
          <a:p>
            <a:r>
              <a:rPr lang="en-US" dirty="0" smtClean="0"/>
              <a:t>DNR’s Primary</a:t>
            </a:r>
            <a:r>
              <a:rPr lang="en-US" baseline="0" dirty="0" smtClean="0"/>
              <a:t> Functions related to Groundwater</a:t>
            </a:r>
          </a:p>
          <a:p>
            <a:pPr marL="162175" indent="-162175">
              <a:buFont typeface="Arial" panose="020B0604020202020204" pitchFamily="34" charset="0"/>
              <a:buChar char="•"/>
            </a:pPr>
            <a:r>
              <a:rPr lang="en-US" baseline="0" dirty="0" smtClean="0"/>
              <a:t>Determine how much we have and where it is.</a:t>
            </a:r>
          </a:p>
          <a:p>
            <a:pPr marL="162175" indent="-162175">
              <a:buFont typeface="Arial" panose="020B0604020202020204" pitchFamily="34" charset="0"/>
              <a:buChar char="•"/>
            </a:pPr>
            <a:r>
              <a:rPr lang="en-US" baseline="0" dirty="0" smtClean="0"/>
              <a:t>Determine how much we can reliably use</a:t>
            </a:r>
          </a:p>
          <a:p>
            <a:pPr marL="162175" indent="-162175">
              <a:buFont typeface="Arial" panose="020B0604020202020204" pitchFamily="34" charset="0"/>
              <a:buChar char="•"/>
            </a:pPr>
            <a:r>
              <a:rPr lang="en-US" baseline="0" dirty="0" smtClean="0"/>
              <a:t>Help individuals and communities to protect and maintain our groundwater</a:t>
            </a:r>
          </a:p>
          <a:p>
            <a:pPr marL="162175" indent="-162175">
              <a:buFont typeface="Arial" panose="020B0604020202020204" pitchFamily="34" charset="0"/>
              <a:buChar char="•"/>
            </a:pPr>
            <a:r>
              <a:rPr lang="en-US" baseline="0" dirty="0" smtClean="0"/>
              <a:t>We accomplish these functions through a combination of monitoring and analysis, developing County Geologic Atlases, education, r</a:t>
            </a:r>
            <a:r>
              <a:rPr lang="en-US" dirty="0" smtClean="0"/>
              <a:t>egulation and management, and consultation and technical guidance</a:t>
            </a:r>
          </a:p>
          <a:p>
            <a:endParaRPr lang="en-US" dirty="0" smtClean="0"/>
          </a:p>
          <a:p>
            <a:pPr defTabSz="864931">
              <a:defRPr/>
            </a:pPr>
            <a:r>
              <a:rPr lang="en-US" dirty="0" smtClean="0"/>
              <a:t>A few accomplishments</a:t>
            </a:r>
          </a:p>
          <a:p>
            <a:pPr defTabSz="864931">
              <a:defRPr/>
            </a:pPr>
            <a:r>
              <a:rPr lang="en-US" dirty="0" smtClean="0"/>
              <a:t>	26 County Geologic Atlases completed</a:t>
            </a:r>
          </a:p>
          <a:p>
            <a:r>
              <a:rPr lang="en-US" dirty="0" smtClean="0"/>
              <a:t>	1,052 groundwater monitoring wells.	</a:t>
            </a:r>
          </a:p>
          <a:p>
            <a:r>
              <a:rPr lang="en-US" dirty="0" smtClean="0"/>
              <a:t>	In</a:t>
            </a:r>
            <a:r>
              <a:rPr lang="en-US" baseline="0" dirty="0" smtClean="0"/>
              <a:t> FY 2017 we issued </a:t>
            </a:r>
            <a:r>
              <a:rPr lang="en-US" dirty="0" smtClean="0"/>
              <a:t>726 appropriation permits/amendments </a:t>
            </a:r>
          </a:p>
          <a:p>
            <a:endParaRPr lang="en-US" dirty="0" smtClean="0"/>
          </a:p>
          <a:p>
            <a:r>
              <a:rPr lang="en-US" dirty="0" smtClean="0"/>
              <a:t>Who benefits?</a:t>
            </a:r>
          </a:p>
          <a:p>
            <a:pPr lvl="1"/>
            <a:r>
              <a:rPr lang="en-US" dirty="0" smtClean="0"/>
              <a:t>Communities</a:t>
            </a:r>
          </a:p>
          <a:p>
            <a:pPr lvl="1"/>
            <a:r>
              <a:rPr lang="en-US" dirty="0" smtClean="0"/>
              <a:t>Permit holders</a:t>
            </a:r>
          </a:p>
          <a:p>
            <a:pPr lvl="1"/>
            <a:r>
              <a:rPr lang="en-US" dirty="0" smtClean="0"/>
              <a:t>Water users</a:t>
            </a:r>
          </a:p>
          <a:p>
            <a:pPr lvl="1"/>
            <a:endParaRPr lang="en-US" dirty="0" smtClean="0"/>
          </a:p>
          <a:p>
            <a:r>
              <a:rPr lang="en-US" dirty="0" smtClean="0"/>
              <a:t>Where do funds come from?</a:t>
            </a:r>
          </a:p>
          <a:p>
            <a:pPr lvl="1"/>
            <a:r>
              <a:rPr lang="en-US" dirty="0" smtClean="0"/>
              <a:t>General Fund</a:t>
            </a:r>
          </a:p>
          <a:p>
            <a:pPr lvl="1"/>
            <a:r>
              <a:rPr lang="en-US" dirty="0" smtClean="0"/>
              <a:t>Water Management Account</a:t>
            </a:r>
          </a:p>
          <a:p>
            <a:pPr lvl="1"/>
            <a:r>
              <a:rPr lang="en-US" dirty="0" smtClean="0"/>
              <a:t>Clean Water Fund</a:t>
            </a:r>
          </a:p>
          <a:p>
            <a:pPr lvl="1"/>
            <a:endParaRPr lang="en-US" dirty="0" smtClean="0"/>
          </a:p>
          <a:p>
            <a:r>
              <a:rPr lang="en-US" dirty="0" smtClean="0"/>
              <a:t>How it relates to statewide efforts</a:t>
            </a:r>
          </a:p>
          <a:p>
            <a:pPr lvl="1"/>
            <a:r>
              <a:rPr lang="en-US" dirty="0" smtClean="0"/>
              <a:t>GW restoration &amp; protection strategies</a:t>
            </a:r>
          </a:p>
          <a:p>
            <a:pPr lvl="1"/>
            <a:r>
              <a:rPr lang="en-US" dirty="0" smtClean="0"/>
              <a:t>Community assistance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6019529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DNR works to break the cycle of flood damage and repair.</a:t>
            </a:r>
          </a:p>
          <a:p>
            <a:r>
              <a:rPr lang="en-US" sz="1100" dirty="0"/>
              <a:t> </a:t>
            </a:r>
          </a:p>
          <a:p>
            <a:r>
              <a:rPr lang="en-US" sz="1100" dirty="0"/>
              <a:t>Key messages:</a:t>
            </a:r>
          </a:p>
          <a:p>
            <a:pPr marL="162175" indent="-162175">
              <a:buFont typeface="Arial" panose="020B0604020202020204" pitchFamily="34" charset="0"/>
              <a:buChar char="•"/>
            </a:pPr>
            <a:r>
              <a:rPr lang="en-US" sz="1100" dirty="0"/>
              <a:t>Provide technical and financial assistance to LGUs for reducing the damaging effects of floods.</a:t>
            </a:r>
          </a:p>
          <a:p>
            <a:pPr marL="162175" indent="-162175">
              <a:buFont typeface="Arial" panose="020B0604020202020204" pitchFamily="34" charset="0"/>
              <a:buChar char="•"/>
            </a:pPr>
            <a:r>
              <a:rPr lang="en-US" sz="1100" dirty="0"/>
              <a:t>Provide information and links to resources for landowners and local governments.</a:t>
            </a:r>
          </a:p>
          <a:p>
            <a:pPr marL="162175" indent="-162175">
              <a:buFont typeface="Arial" panose="020B0604020202020204" pitchFamily="34" charset="0"/>
              <a:buChar char="•"/>
            </a:pPr>
            <a:r>
              <a:rPr lang="en-US" sz="1100" dirty="0"/>
              <a:t>Provide training and education for floodplain administrators.</a:t>
            </a:r>
          </a:p>
          <a:p>
            <a:pPr marL="162175" indent="-162175">
              <a:buFont typeface="Arial" panose="020B0604020202020204" pitchFamily="34" charset="0"/>
              <a:buChar char="•"/>
            </a:pPr>
            <a:r>
              <a:rPr lang="en-US" sz="1100" dirty="0"/>
              <a:t>Help communities qualify for the National Flood Insurance Program.</a:t>
            </a:r>
          </a:p>
          <a:p>
            <a:r>
              <a:rPr lang="en-US" sz="1100" dirty="0"/>
              <a:t> </a:t>
            </a:r>
          </a:p>
          <a:p>
            <a:r>
              <a:rPr lang="en-US" sz="1100" dirty="0"/>
              <a:t>Outcomes:</a:t>
            </a:r>
          </a:p>
          <a:p>
            <a:pPr marL="162175" indent="-162175">
              <a:buFont typeface="Arial" panose="020B0604020202020204" pitchFamily="34" charset="0"/>
              <a:buChar char="•"/>
            </a:pPr>
            <a:r>
              <a:rPr lang="en-US" sz="1100" dirty="0"/>
              <a:t>Through cost share grants, more than 2,800 buildings have been removed from floodplains.</a:t>
            </a:r>
          </a:p>
          <a:p>
            <a:pPr marL="162175" indent="-162175">
              <a:buFont typeface="Arial" panose="020B0604020202020204" pitchFamily="34" charset="0"/>
              <a:buChar char="•"/>
            </a:pPr>
            <a:r>
              <a:rPr lang="en-US" sz="1100" dirty="0"/>
              <a:t>About 50 Community Assistance Contacts per year (these are a quick check in on the status of ordinances, maps, known violations/problems) &amp; about 4 Community Assistance Visits (more formal--review permits/records/process)</a:t>
            </a:r>
          </a:p>
          <a:p>
            <a:pPr marL="162175" indent="-162175">
              <a:buFont typeface="Arial" panose="020B0604020202020204" pitchFamily="34" charset="0"/>
              <a:buChar char="•"/>
            </a:pPr>
            <a:r>
              <a:rPr lang="en-US" sz="1100" dirty="0"/>
              <a:t>At least 10 trainings + additional shorter ones per year</a:t>
            </a:r>
          </a:p>
          <a:p>
            <a:pPr marL="162175" indent="-162175">
              <a:buFont typeface="Arial" panose="020B0604020202020204" pitchFamily="34" charset="0"/>
              <a:buChar char="•"/>
            </a:pPr>
            <a:r>
              <a:rPr lang="en-US" sz="1100" dirty="0"/>
              <a:t>Interpretations of ordinances &amp; law</a:t>
            </a:r>
          </a:p>
          <a:p>
            <a:pPr marL="162175" indent="-162175">
              <a:buFont typeface="Arial" panose="020B0604020202020204" pitchFamily="34" charset="0"/>
              <a:buChar char="•"/>
            </a:pPr>
            <a:r>
              <a:rPr lang="en-US" sz="1100" dirty="0"/>
              <a:t>Assistance with determining base flood elevations </a:t>
            </a:r>
          </a:p>
          <a:p>
            <a:pPr marL="162175" indent="-162175">
              <a:buFont typeface="Arial" panose="020B0604020202020204" pitchFamily="34" charset="0"/>
              <a:buChar char="•"/>
            </a:pPr>
            <a:r>
              <a:rPr lang="en-US" sz="1100" dirty="0"/>
              <a:t>Help with map changes</a:t>
            </a:r>
          </a:p>
          <a:p>
            <a:pPr marL="162175" indent="-162175">
              <a:buFont typeface="Arial" panose="020B0604020202020204" pitchFamily="34" charset="0"/>
              <a:buChar char="•"/>
            </a:pPr>
            <a:r>
              <a:rPr lang="en-US" sz="1100" dirty="0"/>
              <a:t>FEMA map modernization—we work to get the best available data from counties/LGUs; since 2015 nine counties have new FEMA maps &amp; we are working on getting better data in 15 counties (we’re doing modeling for 8 of them; we do the outreach (kickoff meeting, get available data &amp; model; flood risk review meeting; training—county picks topics). During past couple years, with cost sharing grant from FEMA, we’ve really ramped up.</a:t>
            </a:r>
          </a:p>
          <a:p>
            <a:pPr marL="162175" indent="-162175">
              <a:buFont typeface="Arial" panose="020B0604020202020204" pitchFamily="34" charset="0"/>
              <a:buChar char="•"/>
            </a:pPr>
            <a:endParaRPr lang="en-US" sz="1100" dirty="0"/>
          </a:p>
          <a:p>
            <a:r>
              <a:rPr lang="en-US" dirty="0" smtClean="0"/>
              <a:t>Who benefits?</a:t>
            </a:r>
          </a:p>
          <a:p>
            <a:pPr lvl="1"/>
            <a:r>
              <a:rPr lang="en-US" dirty="0" smtClean="0"/>
              <a:t>Local governments</a:t>
            </a:r>
          </a:p>
          <a:p>
            <a:pPr lvl="1"/>
            <a:r>
              <a:rPr lang="en-US" dirty="0" smtClean="0"/>
              <a:t>Citizens living in floodplains</a:t>
            </a:r>
          </a:p>
          <a:p>
            <a:pPr lvl="1"/>
            <a:endParaRPr lang="en-US" dirty="0" smtClean="0"/>
          </a:p>
          <a:p>
            <a:r>
              <a:rPr lang="en-US" dirty="0" smtClean="0"/>
              <a:t>Where do funds come from?</a:t>
            </a:r>
          </a:p>
          <a:p>
            <a:pPr lvl="1"/>
            <a:r>
              <a:rPr lang="en-US" dirty="0" smtClean="0"/>
              <a:t>General Fund</a:t>
            </a:r>
          </a:p>
          <a:p>
            <a:pPr lvl="1"/>
            <a:r>
              <a:rPr lang="en-US" dirty="0" smtClean="0"/>
              <a:t>Federal (FEMA)</a:t>
            </a:r>
          </a:p>
          <a:p>
            <a:pPr lvl="1"/>
            <a:r>
              <a:rPr lang="en-US" dirty="0" smtClean="0"/>
              <a:t>Bonding</a:t>
            </a:r>
          </a:p>
          <a:p>
            <a:pPr lvl="1"/>
            <a:endParaRPr lang="en-US" dirty="0" smtClean="0"/>
          </a:p>
          <a:p>
            <a:r>
              <a:rPr lang="en-US" dirty="0" smtClean="0"/>
              <a:t>How it relates to statewide efforts</a:t>
            </a:r>
          </a:p>
          <a:p>
            <a:pPr lvl="1"/>
            <a:r>
              <a:rPr lang="en-US" dirty="0" smtClean="0"/>
              <a:t>Local water planning</a:t>
            </a:r>
          </a:p>
          <a:p>
            <a:pPr marL="162175" indent="-162175">
              <a:buFont typeface="Arial" panose="020B0604020202020204" pitchFamily="34" charset="0"/>
              <a:buChar char="•"/>
            </a:pPr>
            <a:endParaRPr lang="en-US" sz="1100" dirty="0"/>
          </a:p>
          <a:p>
            <a:r>
              <a:rPr lang="en-US" sz="1100" dirty="0"/>
              <a:t>More information on the photos:</a:t>
            </a:r>
          </a:p>
          <a:p>
            <a:pPr marL="162175" indent="-162175">
              <a:buFont typeface="Arial" panose="020B0604020202020204" pitchFamily="34" charset="0"/>
              <a:buChar char="•"/>
            </a:pPr>
            <a:r>
              <a:rPr lang="en-US" sz="1100" dirty="0"/>
              <a:t>Photo of flooding in a Duluth neighborhood. This photo was taken in 2012 by Chris Kleist, City of Duluth. He has given us permission to use it. </a:t>
            </a:r>
          </a:p>
          <a:p>
            <a:pPr marL="162175" indent="-162175">
              <a:buFont typeface="Arial" panose="020B0604020202020204" pitchFamily="34" charset="0"/>
              <a:buChar char="•"/>
            </a:pPr>
            <a:r>
              <a:rPr lang="en-US" sz="1100" dirty="0"/>
              <a:t>A DFIRM example for the City of Houston.  The DNR did the hydraulic modeling and floodplain delineations for Houston County.  After submitting our data to FEMA’s contractor, DFIRM panels are created.  Pertinent information shown includes:</a:t>
            </a:r>
          </a:p>
          <a:p>
            <a:pPr marL="594640" lvl="1" indent="-162175">
              <a:buFont typeface="Arial" panose="020B0604020202020204" pitchFamily="34" charset="0"/>
              <a:buChar char="•"/>
            </a:pPr>
            <a:r>
              <a:rPr lang="en-US" sz="1100" dirty="0"/>
              <a:t>The 1% and 0.2 % (100-Yr and 500-yr) floodplain boundaries</a:t>
            </a:r>
          </a:p>
          <a:p>
            <a:pPr marL="594640" lvl="1" indent="-162175">
              <a:buFont typeface="Arial" panose="020B0604020202020204" pitchFamily="34" charset="0"/>
              <a:buChar char="•"/>
            </a:pPr>
            <a:r>
              <a:rPr lang="en-US" sz="1100" dirty="0"/>
              <a:t>Floodway boundary</a:t>
            </a:r>
          </a:p>
          <a:p>
            <a:pPr marL="594640" lvl="1" indent="-162175">
              <a:buFont typeface="Arial" panose="020B0604020202020204" pitchFamily="34" charset="0"/>
              <a:buChar char="•"/>
            </a:pPr>
            <a:r>
              <a:rPr lang="en-US" sz="1100" dirty="0"/>
              <a:t>Cross section locations used in the analysis</a:t>
            </a:r>
          </a:p>
          <a:p>
            <a:pPr marL="594640" lvl="1" indent="-162175">
              <a:buFont typeface="Arial" panose="020B0604020202020204" pitchFamily="34" charset="0"/>
              <a:buChar char="•"/>
            </a:pPr>
            <a:r>
              <a:rPr lang="en-US" sz="1100" dirty="0"/>
              <a:t>Base flood elevation lines (BFEs)</a:t>
            </a:r>
          </a:p>
          <a:p>
            <a:pPr marL="162175" indent="-162175">
              <a:buFont typeface="Arial" panose="020B0604020202020204" pitchFamily="34" charset="0"/>
              <a:buChar char="•"/>
            </a:pPr>
            <a:r>
              <a:rPr lang="en-US" sz="1300" dirty="0"/>
              <a:t>A map of a recent BFE request from Bill Huber for the City of Gorman.  The data came from work we did for FEMA.  Although DFIRM panels have not been developed yet, we can provide this data to local governments as best available data. </a:t>
            </a:r>
          </a:p>
          <a:p>
            <a:pPr marL="162175" indent="-162175">
              <a:buFont typeface="Arial" panose="020B0604020202020204" pitchFamily="34" charset="0"/>
              <a:buChar char="•"/>
            </a:pPr>
            <a:endParaRPr lang="en-US" sz="1100" dirty="0"/>
          </a:p>
          <a:p>
            <a:r>
              <a:rPr lang="en-US" sz="1100" dirty="0"/>
              <a:t> </a:t>
            </a:r>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3116907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PAIR WITH HANDOUT OF WATER MANAGEMENT FRAMEWORK</a:t>
            </a:r>
          </a:p>
          <a:p>
            <a:r>
              <a:rPr lang="en-US" dirty="0" smtClean="0"/>
              <a:t>Water is central</a:t>
            </a:r>
            <a:r>
              <a:rPr lang="en-US" baseline="0" dirty="0" smtClean="0"/>
              <a:t> to the core of the mission of many state agencies therefore there are water programs in many agencies.  These agencies work together to ensure the state has a comprehensive approach to water issues to ensure </a:t>
            </a:r>
          </a:p>
          <a:p>
            <a:endParaRPr lang="en-US" baseline="0" dirty="0" smtClean="0"/>
          </a:p>
          <a:p>
            <a:pPr lvl="1"/>
            <a:r>
              <a:rPr lang="en-US" dirty="0" smtClean="0"/>
              <a:t>Department of Agriculture</a:t>
            </a:r>
          </a:p>
          <a:p>
            <a:pPr lvl="1"/>
            <a:r>
              <a:rPr lang="en-US" dirty="0" smtClean="0"/>
              <a:t>Metropolitan Council</a:t>
            </a:r>
          </a:p>
          <a:p>
            <a:pPr lvl="1"/>
            <a:r>
              <a:rPr lang="en-US" dirty="0" smtClean="0"/>
              <a:t>Minnesota Board of Water and Soil Resources</a:t>
            </a:r>
          </a:p>
          <a:p>
            <a:pPr lvl="1"/>
            <a:r>
              <a:rPr lang="en-US" dirty="0" smtClean="0"/>
              <a:t>Minnesota Department of Health</a:t>
            </a:r>
          </a:p>
          <a:p>
            <a:pPr lvl="1"/>
            <a:r>
              <a:rPr lang="en-US" dirty="0" smtClean="0"/>
              <a:t>Minnesota Pollution Control Agency</a:t>
            </a:r>
          </a:p>
          <a:p>
            <a:pPr lvl="1"/>
            <a:r>
              <a:rPr lang="en-US" dirty="0" smtClean="0"/>
              <a:t>Public Facilities Authority</a:t>
            </a:r>
          </a:p>
          <a:p>
            <a:endParaRPr lang="en-US" baseline="0" dirty="0" smtClean="0"/>
          </a:p>
          <a:p>
            <a:endParaRPr lang="en-US" baseline="0" dirty="0" smtClean="0"/>
          </a:p>
          <a:p>
            <a:r>
              <a:rPr lang="en-US" baseline="0" dirty="0" smtClean="0"/>
              <a:t>Each agency </a:t>
            </a:r>
          </a:p>
          <a:p>
            <a:pPr marL="162175" indent="-162175">
              <a:buFont typeface="Arial" panose="020B0604020202020204" pitchFamily="34" charset="0"/>
              <a:buChar char="•"/>
            </a:pPr>
            <a:r>
              <a:rPr lang="en-US" baseline="0" dirty="0" smtClean="0"/>
              <a:t>DNR – conserving natural resources, providing outdoor recreation and providing commercial use of natural resources in ways to sustain quality of life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18557203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 bonding – DNR</a:t>
            </a:r>
            <a:r>
              <a:rPr lang="en-US" baseline="0" dirty="0" smtClean="0"/>
              <a:t> spends ~ $1M annually on repairs and reconstruction</a:t>
            </a:r>
          </a:p>
          <a:p>
            <a:r>
              <a:rPr lang="en-US" baseline="0" dirty="0" smtClean="0"/>
              <a:t>Estimated $114M needed over the next 20 years to assure public dams remain in a safe and usable condition</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37</a:t>
            </a:fld>
            <a:endParaRPr lang="en-US" dirty="0"/>
          </a:p>
        </p:txBody>
      </p:sp>
    </p:spTree>
    <p:extLst>
      <p:ext uri="{BB962C8B-B14F-4D97-AF65-F5344CB8AC3E}">
        <p14:creationId xmlns:p14="http://schemas.microsoft.com/office/powerpoint/2010/main" val="677873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 do we do? --  Regulate changes to public waters; Provide technical guidance.</a:t>
            </a:r>
          </a:p>
          <a:p>
            <a:r>
              <a:rPr lang="en-US" sz="1100" dirty="0"/>
              <a:t>Work to protect surface water resources is primarily carried out by Area Hydrologists by: </a:t>
            </a:r>
          </a:p>
          <a:p>
            <a:pPr marL="162175" indent="-162175">
              <a:buFont typeface="Arial" panose="020B0604020202020204" pitchFamily="34" charset="0"/>
              <a:buChar char="•"/>
            </a:pPr>
            <a:r>
              <a:rPr lang="en-US" sz="1100" dirty="0"/>
              <a:t>processing work in the beds permits, </a:t>
            </a:r>
          </a:p>
          <a:p>
            <a:pPr marL="162175" indent="-162175">
              <a:buFont typeface="Arial" panose="020B0604020202020204" pitchFamily="34" charset="0"/>
              <a:buChar char="•"/>
            </a:pPr>
            <a:r>
              <a:rPr lang="en-US" sz="1100" dirty="0"/>
              <a:t>conducting Ordinary High Water Elevation surveys, </a:t>
            </a:r>
          </a:p>
          <a:p>
            <a:pPr marL="162175" indent="-162175">
              <a:buFont typeface="Arial" panose="020B0604020202020204" pitchFamily="34" charset="0"/>
              <a:buChar char="•"/>
            </a:pPr>
            <a:r>
              <a:rPr lang="en-US" sz="1100" dirty="0"/>
              <a:t>performing field inspections to assist riparian owners with compliance with the permit program rules, </a:t>
            </a:r>
          </a:p>
          <a:p>
            <a:pPr marL="162175" indent="-162175">
              <a:buFont typeface="Arial" panose="020B0604020202020204" pitchFamily="34" charset="0"/>
              <a:buChar char="•"/>
            </a:pPr>
            <a:r>
              <a:rPr lang="en-US" sz="1100" dirty="0"/>
              <a:t>assisting with dam safety inspections, </a:t>
            </a:r>
          </a:p>
          <a:p>
            <a:pPr marL="162175" indent="-162175">
              <a:buFont typeface="Arial" panose="020B0604020202020204" pitchFamily="34" charset="0"/>
              <a:buChar char="•"/>
            </a:pPr>
            <a:r>
              <a:rPr lang="en-US" sz="1100" dirty="0"/>
              <a:t>responding to floods and droughts and </a:t>
            </a:r>
          </a:p>
          <a:p>
            <a:pPr marL="162175" indent="-162175">
              <a:buFont typeface="Arial" panose="020B0604020202020204" pitchFamily="34" charset="0"/>
              <a:buChar char="•"/>
            </a:pPr>
            <a:r>
              <a:rPr lang="en-US" sz="1100" dirty="0"/>
              <a:t>addressing lake level and lake outlet concerns.</a:t>
            </a:r>
            <a:endParaRPr lang="en-US" dirty="0" smtClean="0"/>
          </a:p>
          <a:p>
            <a:endParaRPr lang="en-US" dirty="0" smtClean="0"/>
          </a:p>
          <a:p>
            <a:r>
              <a:rPr lang="en-US" dirty="0" smtClean="0"/>
              <a:t>What is the result?</a:t>
            </a:r>
          </a:p>
          <a:p>
            <a:pPr marL="594640" lvl="1" indent="-162175">
              <a:buFont typeface="Arial" panose="020B0604020202020204" pitchFamily="34" charset="0"/>
              <a:buChar char="•"/>
            </a:pPr>
            <a:r>
              <a:rPr lang="en-US" dirty="0" smtClean="0"/>
              <a:t>Projects that impact public waters are constructed</a:t>
            </a:r>
            <a:r>
              <a:rPr lang="en-US" baseline="0" dirty="0" smtClean="0"/>
              <a:t> in accordance with state water law</a:t>
            </a:r>
            <a:endParaRPr lang="en-US" dirty="0" smtClean="0"/>
          </a:p>
          <a:p>
            <a:pPr marL="594640" lvl="1" indent="-162175">
              <a:buFont typeface="Arial" panose="020B0604020202020204" pitchFamily="34" charset="0"/>
              <a:buChar char="•"/>
            </a:pPr>
            <a:r>
              <a:rPr lang="en-US" dirty="0" smtClean="0"/>
              <a:t>747 public waters permits/amendments FY17</a:t>
            </a:r>
          </a:p>
          <a:p>
            <a:pPr marL="594640" lvl="1" indent="-162175">
              <a:buFont typeface="Arial" panose="020B0604020202020204" pitchFamily="34" charset="0"/>
              <a:buChar char="•"/>
            </a:pPr>
            <a:endParaRPr lang="en-US" dirty="0" smtClean="0"/>
          </a:p>
          <a:p>
            <a:r>
              <a:rPr lang="en-US" dirty="0" smtClean="0"/>
              <a:t>Who benefits? </a:t>
            </a:r>
          </a:p>
          <a:p>
            <a:pPr marL="594640" lvl="1" indent="-162175">
              <a:buFont typeface="Arial" panose="020B0604020202020204" pitchFamily="34" charset="0"/>
              <a:buChar char="•"/>
            </a:pPr>
            <a:r>
              <a:rPr lang="en-US" dirty="0" smtClean="0"/>
              <a:t>Landowners whose property is adjacent to a public water—Area Hydrologists work with project proposers</a:t>
            </a:r>
            <a:r>
              <a:rPr lang="en-US" baseline="0" dirty="0" smtClean="0"/>
              <a:t> to ensure the project could go forward in a way that minimizes the impacts to public waters.</a:t>
            </a:r>
          </a:p>
          <a:p>
            <a:pPr marL="594640" lvl="1" indent="-162175">
              <a:buFont typeface="Arial" panose="020B0604020202020204" pitchFamily="34" charset="0"/>
              <a:buChar char="•"/>
            </a:pPr>
            <a:r>
              <a:rPr lang="en-US" baseline="0" dirty="0" smtClean="0"/>
              <a:t>Water resources are protected for the benefit of all citizens </a:t>
            </a:r>
          </a:p>
          <a:p>
            <a:pPr marL="594640" lvl="1" indent="-162175">
              <a:buFont typeface="Arial" panose="020B0604020202020204" pitchFamily="34" charset="0"/>
              <a:buChar char="•"/>
            </a:pPr>
            <a:r>
              <a:rPr lang="en-US" dirty="0" smtClean="0"/>
              <a:t>Local governments</a:t>
            </a:r>
          </a:p>
          <a:p>
            <a:pPr marL="594640" lvl="1" indent="-162175">
              <a:buFont typeface="Arial" panose="020B0604020202020204" pitchFamily="34" charset="0"/>
              <a:buChar char="•"/>
            </a:pPr>
            <a:endParaRPr lang="en-US" dirty="0" smtClean="0"/>
          </a:p>
          <a:p>
            <a:r>
              <a:rPr lang="en-US" dirty="0" smtClean="0"/>
              <a:t>Where do funds come from?</a:t>
            </a:r>
          </a:p>
          <a:p>
            <a:pPr lvl="1"/>
            <a:r>
              <a:rPr lang="en-US" dirty="0" smtClean="0"/>
              <a:t>General Fund</a:t>
            </a:r>
          </a:p>
          <a:p>
            <a:pPr marL="432465" lvl="1" defTabSz="864931">
              <a:defRPr/>
            </a:pPr>
            <a:r>
              <a:rPr lang="en-US" dirty="0" smtClean="0"/>
              <a:t>Water Management Account: (</a:t>
            </a:r>
            <a:r>
              <a:rPr lang="en-US" sz="1100" dirty="0"/>
              <a:t>Issue</a:t>
            </a:r>
            <a:r>
              <a:rPr lang="en-US" sz="1100" b="1" dirty="0"/>
              <a:t>--</a:t>
            </a:r>
            <a:r>
              <a:rPr lang="en-US" sz="1100" dirty="0"/>
              <a:t>Public water permit fees do not support the public waters permit program. Within the Water Management Account, the water appropriation fees are used to subsidize the work in public waters permit program.) </a:t>
            </a:r>
            <a:endParaRPr lang="en-US" sz="1100" b="1" dirty="0"/>
          </a:p>
          <a:p>
            <a:pPr lvl="1"/>
            <a:r>
              <a:rPr lang="en-US" dirty="0" smtClean="0"/>
              <a:t>Water Recreation Account</a:t>
            </a:r>
          </a:p>
          <a:p>
            <a:pPr lvl="1"/>
            <a:endParaRPr lang="en-US" dirty="0" smtClean="0"/>
          </a:p>
          <a:p>
            <a:r>
              <a:rPr lang="en-US" dirty="0" smtClean="0"/>
              <a:t>How it relates to statewide efforts</a:t>
            </a:r>
          </a:p>
          <a:p>
            <a:pPr lvl="1"/>
            <a:r>
              <a:rPr lang="en-US" dirty="0" smtClean="0"/>
              <a:t>Restoration/WQ projects needing permits</a:t>
            </a:r>
          </a:p>
          <a:p>
            <a:pPr lvl="1"/>
            <a:r>
              <a:rPr lang="en-US" dirty="0" smtClean="0"/>
              <a:t>Permits are tracked/mapped allowing for cumulative impact analyses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3163564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Excess sediment is the leading cause</a:t>
            </a:r>
            <a:r>
              <a:rPr lang="en-US" baseline="0" dirty="0" smtClean="0"/>
              <a:t> of impairments across Minnesota Streams and Rivers and s</a:t>
            </a:r>
            <a:r>
              <a:rPr lang="en-US" dirty="0" smtClean="0"/>
              <a:t>treambank</a:t>
            </a:r>
            <a:r>
              <a:rPr lang="en-US" baseline="0" dirty="0" smtClean="0"/>
              <a:t> erosion is the largest cause of excess sediment. </a:t>
            </a:r>
          </a:p>
          <a:p>
            <a:endParaRPr lang="en-US" baseline="0" dirty="0" smtClean="0"/>
          </a:p>
          <a:p>
            <a:r>
              <a:rPr lang="en-US" baseline="0" dirty="0" smtClean="0"/>
              <a:t>DNR collects data to identify which watersheds and streams are contributing the largest sediment loads. DNR works with local partners, providing technical guidance and some funding to implement projects like the one shown on this slide. These projects restore stream functions while improving both water quality and habitat for fish and wildlife. </a:t>
            </a:r>
          </a:p>
          <a:p>
            <a:r>
              <a:rPr lang="en-US" baseline="0" dirty="0" smtClean="0"/>
              <a:t>Many of these projects also protect human infrastructure like businesses and homes shown in the background. </a:t>
            </a:r>
            <a:endParaRPr lang="en-US" dirty="0" smtClean="0"/>
          </a:p>
          <a:p>
            <a:endParaRPr lang="en-US" dirty="0" smtClean="0"/>
          </a:p>
          <a:p>
            <a:r>
              <a:rPr lang="en-US" dirty="0" smtClean="0"/>
              <a:t>What do we do?</a:t>
            </a:r>
          </a:p>
          <a:p>
            <a:pPr lvl="1"/>
            <a:r>
              <a:rPr lang="en-US" dirty="0" smtClean="0"/>
              <a:t>Guidance on restoration design</a:t>
            </a:r>
          </a:p>
          <a:p>
            <a:pPr lvl="1"/>
            <a:r>
              <a:rPr lang="en-US" dirty="0" smtClean="0"/>
              <a:t>Fund projects </a:t>
            </a:r>
          </a:p>
          <a:p>
            <a:pPr lvl="1"/>
            <a:endParaRPr lang="en-US" dirty="0" smtClean="0"/>
          </a:p>
          <a:p>
            <a:r>
              <a:rPr lang="en-US" dirty="0" smtClean="0"/>
              <a:t>What is the result?</a:t>
            </a:r>
          </a:p>
          <a:p>
            <a:pPr lvl="1"/>
            <a:r>
              <a:rPr lang="en-US" dirty="0" smtClean="0"/>
              <a:t>9 restoration projects 2017 </a:t>
            </a:r>
          </a:p>
          <a:p>
            <a:pPr lvl="1"/>
            <a:endParaRPr lang="en-US" dirty="0" smtClean="0"/>
          </a:p>
          <a:p>
            <a:r>
              <a:rPr lang="en-US" dirty="0" smtClean="0"/>
              <a:t>Who benefits?</a:t>
            </a:r>
          </a:p>
          <a:p>
            <a:pPr lvl="1"/>
            <a:r>
              <a:rPr lang="en-US" dirty="0" smtClean="0"/>
              <a:t>MN citizens</a:t>
            </a:r>
          </a:p>
          <a:p>
            <a:pPr lvl="1"/>
            <a:r>
              <a:rPr lang="en-US" dirty="0" smtClean="0"/>
              <a:t>Resource users</a:t>
            </a:r>
          </a:p>
          <a:p>
            <a:pPr lvl="1"/>
            <a:endParaRPr lang="en-US" dirty="0" smtClean="0"/>
          </a:p>
          <a:p>
            <a:r>
              <a:rPr lang="en-US" dirty="0" smtClean="0"/>
              <a:t>Where do funds come from</a:t>
            </a:r>
          </a:p>
          <a:p>
            <a:pPr lvl="1"/>
            <a:r>
              <a:rPr lang="en-US" dirty="0" smtClean="0"/>
              <a:t>Game &amp; Fish Fund</a:t>
            </a:r>
          </a:p>
          <a:p>
            <a:pPr lvl="1"/>
            <a:r>
              <a:rPr lang="en-US" dirty="0" smtClean="0"/>
              <a:t>Clean Water Fund</a:t>
            </a:r>
          </a:p>
          <a:p>
            <a:pPr lvl="1"/>
            <a:r>
              <a:rPr lang="en-US" dirty="0" smtClean="0"/>
              <a:t>Outdoor Heritage Fund</a:t>
            </a:r>
          </a:p>
          <a:p>
            <a:pPr lvl="1"/>
            <a:r>
              <a:rPr lang="en-US" dirty="0" smtClean="0"/>
              <a:t>Bonding</a:t>
            </a:r>
          </a:p>
          <a:p>
            <a:pPr lvl="1"/>
            <a:endParaRPr lang="en-US" dirty="0" smtClean="0"/>
          </a:p>
          <a:p>
            <a:r>
              <a:rPr lang="en-US" dirty="0" smtClean="0"/>
              <a:t>How it relates to statewide efforts</a:t>
            </a:r>
          </a:p>
          <a:p>
            <a:pPr lvl="1"/>
            <a:r>
              <a:rPr lang="en-US" dirty="0" smtClean="0"/>
              <a:t>Better water quality,</a:t>
            </a:r>
            <a:r>
              <a:rPr lang="en-US" baseline="0" dirty="0" smtClean="0"/>
              <a:t> heavy contribution into WRAPS, 1W1P</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406019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pie chart</a:t>
            </a:r>
            <a:r>
              <a:rPr lang="en-US" baseline="0" dirty="0" smtClean="0"/>
              <a:t> shows the major DNR appropriations and amounts in Millions.</a:t>
            </a:r>
          </a:p>
          <a:p>
            <a:r>
              <a:rPr lang="en-US" baseline="0" dirty="0" smtClean="0"/>
              <a:t>As described earlier there are other funding sources that indirectly support water management activities, including the Water Rec account, G&amp;F Fun</a:t>
            </a:r>
          </a:p>
          <a:p>
            <a:endParaRPr lang="en-US" baseline="0" dirty="0" smtClean="0"/>
          </a:p>
          <a:p>
            <a:r>
              <a:rPr lang="en-US" sz="1200" dirty="0" smtClean="0"/>
              <a:t>Working</a:t>
            </a:r>
            <a:r>
              <a:rPr lang="en-US" sz="1200" baseline="0" dirty="0" smtClean="0"/>
              <a:t> with other agencies, local governments and conservation organizations to e</a:t>
            </a:r>
            <a:r>
              <a:rPr lang="en-US" sz="1200" dirty="0" smtClean="0"/>
              <a:t>nsure the long-term health of watersheds that support water quality and maintain water availability, biodiversity, and vital ecosystem services</a:t>
            </a:r>
          </a:p>
          <a:p>
            <a:r>
              <a:rPr lang="en-US" sz="1200" dirty="0" smtClean="0"/>
              <a:t>-</a:t>
            </a:r>
          </a:p>
          <a:p>
            <a:r>
              <a:rPr lang="en-US" sz="1200" dirty="0" smtClean="0"/>
              <a:t>Provides critical information and regulatory oversight to state and local governments and landowners to foster natural resources stewardship</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40</a:t>
            </a:fld>
            <a:endParaRPr lang="en-US" dirty="0"/>
          </a:p>
        </p:txBody>
      </p:sp>
    </p:spTree>
    <p:extLst>
      <p:ext uri="{BB962C8B-B14F-4D97-AF65-F5344CB8AC3E}">
        <p14:creationId xmlns:p14="http://schemas.microsoft.com/office/powerpoint/2010/main" val="2740091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Slide language</a:t>
            </a:r>
            <a:r>
              <a:rPr lang="en-US" baseline="0" dirty="0" smtClean="0"/>
              <a:t> is adequate but add the following comments:</a:t>
            </a:r>
          </a:p>
          <a:p>
            <a:r>
              <a:rPr lang="en-US" baseline="0" dirty="0" smtClean="0"/>
              <a:t>Developed on a regional approach because of the  vast differences in soils, rainfall, geology and cropping systems;</a:t>
            </a:r>
          </a:p>
          <a:p>
            <a:r>
              <a:rPr lang="en-US" baseline="0" dirty="0" smtClean="0"/>
              <a:t>BMPs are formally adopted after a public review process;</a:t>
            </a:r>
          </a:p>
          <a:p>
            <a:r>
              <a:rPr lang="en-US" baseline="0" dirty="0" smtClean="0"/>
              <a:t>In the past 7-8 years, much of the needed continuation research has been supported by farmers through either AFREC (your fertilizer tonnage fees at work) or via your commodity group check off funds;</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F9F08466-AEA7-4FC0-9459-6A32F61DA297}" type="slidenum">
              <a:rPr lang="en-US" smtClean="0"/>
              <a:pPr/>
              <a:t>45</a:t>
            </a:fld>
            <a:endParaRPr lang="en-US" dirty="0"/>
          </a:p>
        </p:txBody>
      </p:sp>
    </p:spTree>
    <p:extLst>
      <p:ext uri="{BB962C8B-B14F-4D97-AF65-F5344CB8AC3E}">
        <p14:creationId xmlns:p14="http://schemas.microsoft.com/office/powerpoint/2010/main" val="890953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dirty="0" smtClean="0"/>
              <a:t>This</a:t>
            </a:r>
            <a:r>
              <a:rPr lang="en-US" sz="1200" baseline="0" dirty="0" smtClean="0"/>
              <a:t> plan was developed with input from the ag community and is based on experience the MDA has had with farmers over the years.</a:t>
            </a:r>
          </a:p>
          <a:p>
            <a:r>
              <a:rPr lang="en-US" sz="1200" dirty="0" smtClean="0"/>
              <a:t>Original</a:t>
            </a:r>
            <a:r>
              <a:rPr lang="en-US" sz="1200" baseline="0" dirty="0" smtClean="0"/>
              <a:t> plan was developed in 1990.</a:t>
            </a:r>
            <a:endParaRPr lang="en-US" sz="1200" b="1" dirty="0" smtClean="0">
              <a:solidFill>
                <a:schemeClr val="accent3">
                  <a:lumMod val="50000"/>
                </a:schemeClr>
              </a:solidFill>
              <a:latin typeface="Helvetica" pitchFamily="34" charset="0"/>
            </a:endParaRP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F9F08466-AEA7-4FC0-9459-6A32F61DA297}" type="slidenum">
              <a:rPr lang="en-US" smtClean="0"/>
              <a:pPr/>
              <a:t>46</a:t>
            </a:fld>
            <a:endParaRPr lang="en-US" dirty="0"/>
          </a:p>
        </p:txBody>
      </p:sp>
    </p:spTree>
    <p:extLst>
      <p:ext uri="{BB962C8B-B14F-4D97-AF65-F5344CB8AC3E}">
        <p14:creationId xmlns:p14="http://schemas.microsoft.com/office/powerpoint/2010/main" val="979059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628">
              <a:defRPr/>
            </a:pPr>
            <a:r>
              <a:rPr lang="en-US" sz="1200" b="0" dirty="0" smtClean="0">
                <a:solidFill>
                  <a:schemeClr val="accent3">
                    <a:lumMod val="50000"/>
                  </a:schemeClr>
                </a:solidFill>
                <a:latin typeface="Helvetica" pitchFamily="34" charset="0"/>
              </a:rPr>
              <a:t>Message - we care about what people are drinking. Which is why we are sampling drinking water wells in TTP.</a:t>
            </a:r>
          </a:p>
          <a:p>
            <a:pPr defTabSz="931628">
              <a:defRPr/>
            </a:pPr>
            <a:endParaRPr lang="en-US" sz="1200" b="0" dirty="0" smtClean="0">
              <a:solidFill>
                <a:schemeClr val="accent3">
                  <a:lumMod val="50000"/>
                </a:schemeClr>
              </a:solidFill>
              <a:latin typeface="Helvetica" pitchFamily="34" charset="0"/>
            </a:endParaRPr>
          </a:p>
          <a:p>
            <a:pPr defTabSz="931628">
              <a:defRPr/>
            </a:pPr>
            <a:r>
              <a:rPr lang="en-US" sz="1200" b="0" dirty="0" smtClean="0">
                <a:solidFill>
                  <a:schemeClr val="accent3">
                    <a:lumMod val="50000"/>
                  </a:schemeClr>
                </a:solidFill>
                <a:latin typeface="Helvetica" pitchFamily="34" charset="0"/>
              </a:rPr>
              <a:t>Last bullet - the wells will change. Working with the MDH to determine where these DWSMAs are.</a:t>
            </a:r>
          </a:p>
          <a:p>
            <a:pPr defTabSz="931628">
              <a:defRPr/>
            </a:pPr>
            <a:endParaRPr lang="en-US" sz="1200" b="0" dirty="0" smtClean="0">
              <a:solidFill>
                <a:schemeClr val="accent3">
                  <a:lumMod val="50000"/>
                </a:schemeClr>
              </a:solidFill>
              <a:latin typeface="Helvetica" pitchFamily="34" charset="0"/>
            </a:endParaRPr>
          </a:p>
          <a:p>
            <a:pPr defTabSz="931628">
              <a:defRPr/>
            </a:pPr>
            <a:r>
              <a:rPr lang="en-US" sz="1200" b="0" dirty="0" smtClean="0">
                <a:solidFill>
                  <a:schemeClr val="accent3">
                    <a:lumMod val="50000"/>
                  </a:schemeClr>
                </a:solidFill>
                <a:latin typeface="Helvetica" pitchFamily="34" charset="0"/>
              </a:rPr>
              <a:t>For DWSMAs</a:t>
            </a:r>
            <a:r>
              <a:rPr lang="en-US" sz="1200" b="0" baseline="0" dirty="0" smtClean="0">
                <a:solidFill>
                  <a:schemeClr val="accent3">
                    <a:lumMod val="50000"/>
                  </a:schemeClr>
                </a:solidFill>
                <a:latin typeface="Helvetica" pitchFamily="34" charset="0"/>
              </a:rPr>
              <a:t> - won't use mixed water, it needs to be attributable to a single well.</a:t>
            </a:r>
            <a:endParaRPr lang="en-US" sz="1200" b="0" dirty="0" smtClean="0">
              <a:solidFill>
                <a:schemeClr val="accent3">
                  <a:lumMod val="50000"/>
                </a:schemeClr>
              </a:solidFill>
              <a:latin typeface="Helvetica" pitchFamily="34" charset="0"/>
            </a:endParaRP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F9F08466-AEA7-4FC0-9459-6A32F61DA297}" type="slidenum">
              <a:rPr lang="en-US" smtClean="0"/>
              <a:pPr/>
              <a:t>47</a:t>
            </a:fld>
            <a:endParaRPr lang="en-US" dirty="0"/>
          </a:p>
        </p:txBody>
      </p:sp>
    </p:spTree>
    <p:extLst>
      <p:ext uri="{BB962C8B-B14F-4D97-AF65-F5344CB8AC3E}">
        <p14:creationId xmlns:p14="http://schemas.microsoft.com/office/powerpoint/2010/main" val="31096990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F9F08466-AEA7-4FC0-9459-6A32F61DA297}" type="slidenum">
              <a:rPr lang="en-US" smtClean="0"/>
              <a:pPr/>
              <a:t>48</a:t>
            </a:fld>
            <a:endParaRPr lang="en-US" dirty="0"/>
          </a:p>
        </p:txBody>
      </p:sp>
    </p:spTree>
    <p:extLst>
      <p:ext uri="{BB962C8B-B14F-4D97-AF65-F5344CB8AC3E}">
        <p14:creationId xmlns:p14="http://schemas.microsoft.com/office/powerpoint/2010/main" val="3266870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49</a:t>
            </a:fld>
            <a:endParaRPr lang="en-US" dirty="0"/>
          </a:p>
        </p:txBody>
      </p:sp>
    </p:spTree>
    <p:extLst>
      <p:ext uri="{BB962C8B-B14F-4D97-AF65-F5344CB8AC3E}">
        <p14:creationId xmlns:p14="http://schemas.microsoft.com/office/powerpoint/2010/main" val="34755919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50</a:t>
            </a:fld>
            <a:endParaRPr lang="en-US" dirty="0"/>
          </a:p>
        </p:txBody>
      </p:sp>
    </p:spTree>
    <p:extLst>
      <p:ext uri="{BB962C8B-B14F-4D97-AF65-F5344CB8AC3E}">
        <p14:creationId xmlns:p14="http://schemas.microsoft.com/office/powerpoint/2010/main" val="534784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Water Pollution Control (including standards, wastewater, </a:t>
            </a:r>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Groundwater Protection Act (103H) – pollutants other than agricultural chemicals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3470985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54</a:t>
            </a:fld>
            <a:endParaRPr lang="en-US" dirty="0"/>
          </a:p>
        </p:txBody>
      </p:sp>
    </p:spTree>
    <p:extLst>
      <p:ext uri="{BB962C8B-B14F-4D97-AF65-F5344CB8AC3E}">
        <p14:creationId xmlns:p14="http://schemas.microsoft.com/office/powerpoint/2010/main" val="11953101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NeueHaasGroteskText Std" panose="020B0504020202020204" pitchFamily="34" charset="0"/>
                <a:ea typeface="+mn-ea"/>
                <a:cs typeface="+mn-cs"/>
              </a:rPr>
              <a:t>Water is essential to thriving communities. In public health, we are constantly looking at the health of communities and what conditions are needed for healthy communities. At MDH we have responsibilities for drinking water, but we also work with communities on other aspects of water that affect people’s health; </a:t>
            </a:r>
          </a:p>
          <a:p>
            <a:endParaRPr lang="en-US" sz="1200" kern="1200" dirty="0" smtClean="0">
              <a:solidFill>
                <a:schemeClr val="tx1"/>
              </a:solidFill>
              <a:effectLst/>
              <a:latin typeface="NeueHaasGroteskText Std" panose="020B0504020202020204" pitchFamily="34" charset="0"/>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Monitoring beaches for safe swimming, </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preventing waterborne disease outbreaks from restaurants, </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healthy teeth, </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giving advice on avoiding contaminants in fish, and </a:t>
            </a:r>
          </a:p>
          <a:p>
            <a:pPr marL="17145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maintaining an excellent laboratory and accrediting private labs across the state.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55</a:t>
            </a:fld>
            <a:endParaRPr lang="en-US" dirty="0"/>
          </a:p>
        </p:txBody>
      </p:sp>
    </p:spTree>
    <p:extLst>
      <p:ext uri="{BB962C8B-B14F-4D97-AF65-F5344CB8AC3E}">
        <p14:creationId xmlns:p14="http://schemas.microsoft.com/office/powerpoint/2010/main" val="16941362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NeueHaasGroteskText Std" panose="020B0504020202020204" pitchFamily="34" charset="0"/>
                <a:ea typeface="+mn-ea"/>
                <a:cs typeface="+mn-cs"/>
              </a:rPr>
              <a:t>Though we take safe drinking water for granted in Minnesota, it certainly is essential. Our vision is that everyone, everywhere in Minnesota has safe drinking water.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56</a:t>
            </a:fld>
            <a:endParaRPr lang="en-US" dirty="0"/>
          </a:p>
        </p:txBody>
      </p:sp>
    </p:spTree>
    <p:extLst>
      <p:ext uri="{BB962C8B-B14F-4D97-AF65-F5344CB8AC3E}">
        <p14:creationId xmlns:p14="http://schemas.microsoft.com/office/powerpoint/2010/main" val="22807958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Prevention: </a:t>
            </a:r>
          </a:p>
          <a:p>
            <a:pPr marL="171450" indent="-171450">
              <a:buFont typeface="Arial" panose="020B0604020202020204" pitchFamily="34" charset="0"/>
              <a:buChar char="•"/>
            </a:pPr>
            <a:r>
              <a:rPr lang="en-US" sz="1200" dirty="0" smtClean="0"/>
              <a:t>disease from water-borne bacteria, viruses, or other harmful microorganisms</a:t>
            </a:r>
          </a:p>
          <a:p>
            <a:pPr marL="171450" indent="-171450">
              <a:buFont typeface="Arial" panose="020B0604020202020204" pitchFamily="34" charset="0"/>
              <a:buChar char="•"/>
            </a:pPr>
            <a:r>
              <a:rPr lang="en-US" sz="1200" dirty="0" smtClean="0"/>
              <a:t>health effects from naturally occurring contaminants and industrial</a:t>
            </a:r>
            <a:r>
              <a:rPr lang="en-US" sz="1200" baseline="0" dirty="0" smtClean="0"/>
              <a:t> </a:t>
            </a:r>
            <a:r>
              <a:rPr lang="en-US" sz="1200" dirty="0" smtClean="0"/>
              <a:t>pollutants</a:t>
            </a:r>
          </a:p>
          <a:p>
            <a:pPr marL="171450" indent="-171450">
              <a:buFont typeface="Arial" panose="020B0604020202020204" pitchFamily="34" charset="0"/>
              <a:buChar char="•"/>
            </a:pPr>
            <a:r>
              <a:rPr lang="en-US" sz="1200" dirty="0" smtClean="0"/>
              <a:t>dental cavities and fluorosis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Health</a:t>
            </a:r>
            <a:r>
              <a:rPr lang="en-US" sz="1200" b="1" baseline="0" dirty="0" smtClean="0"/>
              <a:t> equity for Minnesotans who: </a:t>
            </a:r>
          </a:p>
          <a:p>
            <a:pPr marL="171450" indent="-171450" algn="l">
              <a:buFont typeface="Arial" panose="020B0604020202020204" pitchFamily="34" charset="0"/>
              <a:buChar char="•"/>
            </a:pPr>
            <a:r>
              <a:rPr lang="en-US" sz="1200" dirty="0" smtClean="0">
                <a:ln w="0"/>
                <a:solidFill>
                  <a:schemeClr val="bg1"/>
                </a:solidFill>
                <a:effectLst>
                  <a:outerShdw blurRad="38100" dist="19050" dir="2700000" algn="tl" rotWithShape="0">
                    <a:schemeClr val="dk1">
                      <a:alpha val="40000"/>
                    </a:schemeClr>
                  </a:outerShdw>
                </a:effectLst>
              </a:rPr>
              <a:t>drink from private wells</a:t>
            </a:r>
          </a:p>
          <a:p>
            <a:pPr marL="171450" indent="-171450" algn="l">
              <a:buFont typeface="Arial" panose="020B0604020202020204" pitchFamily="34" charset="0"/>
              <a:buChar char="•"/>
            </a:pPr>
            <a:r>
              <a:rPr lang="en-US" sz="1200" dirty="0" smtClean="0">
                <a:ln w="0"/>
                <a:solidFill>
                  <a:schemeClr val="bg1"/>
                </a:solidFill>
                <a:effectLst>
                  <a:outerShdw blurRad="38100" dist="19050" dir="2700000" algn="tl" rotWithShape="0">
                    <a:schemeClr val="dk1">
                      <a:alpha val="40000"/>
                    </a:schemeClr>
                  </a:outerShdw>
                </a:effectLst>
              </a:rPr>
              <a:t>drink from smaller public water supplies with limited resources</a:t>
            </a:r>
          </a:p>
          <a:p>
            <a:pPr marL="171450" indent="-171450" algn="l">
              <a:buFont typeface="Arial" panose="020B0604020202020204" pitchFamily="34" charset="0"/>
              <a:buChar char="•"/>
            </a:pPr>
            <a:r>
              <a:rPr lang="en-US" sz="1200" dirty="0" smtClean="0">
                <a:ln w="0"/>
                <a:solidFill>
                  <a:schemeClr val="bg1"/>
                </a:solidFill>
                <a:effectLst>
                  <a:outerShdw blurRad="38100" dist="19050" dir="2700000" algn="tl" rotWithShape="0">
                    <a:schemeClr val="dk1">
                      <a:alpha val="40000"/>
                    </a:schemeClr>
                  </a:outerShdw>
                </a:effectLst>
              </a:rPr>
              <a:t>have to pay to remove contaminants introduced by others</a:t>
            </a:r>
          </a:p>
          <a:p>
            <a:pPr marL="171450" indent="-171450" algn="l">
              <a:buFont typeface="Arial" panose="020B0604020202020204" pitchFamily="34" charset="0"/>
              <a:buChar char="•"/>
            </a:pPr>
            <a:r>
              <a:rPr lang="en-US" sz="1200" dirty="0" smtClean="0">
                <a:ln w="0"/>
                <a:solidFill>
                  <a:schemeClr val="bg1"/>
                </a:solidFill>
                <a:effectLst>
                  <a:outerShdw blurRad="38100" dist="19050" dir="2700000" algn="tl" rotWithShape="0">
                    <a:schemeClr val="dk1">
                      <a:alpha val="40000"/>
                    </a:schemeClr>
                  </a:outerShdw>
                </a:effectLst>
              </a:rPr>
              <a:t>have a lead service line </a:t>
            </a:r>
          </a:p>
          <a:p>
            <a:pPr marL="171450" indent="-171450" algn="l">
              <a:buFont typeface="Arial" panose="020B0604020202020204" pitchFamily="34" charset="0"/>
              <a:buChar char="•"/>
            </a:pPr>
            <a:r>
              <a:rPr lang="en-US" sz="1200" dirty="0" smtClean="0">
                <a:ln w="0"/>
                <a:solidFill>
                  <a:schemeClr val="bg1"/>
                </a:solidFill>
                <a:effectLst>
                  <a:outerShdw blurRad="38100" dist="19050" dir="2700000" algn="tl" rotWithShape="0">
                    <a:schemeClr val="dk1">
                      <a:alpha val="40000"/>
                    </a:schemeClr>
                  </a:outerShdw>
                </a:effectLst>
              </a:rPr>
              <a:t>eat contaminated fish</a:t>
            </a:r>
          </a:p>
          <a:p>
            <a:pPr marL="171450" indent="-171450" algn="l">
              <a:buFont typeface="Arial" panose="020B0604020202020204" pitchFamily="34" charset="0"/>
              <a:buChar char="•"/>
            </a:pPr>
            <a:r>
              <a:rPr lang="en-US" sz="1200" dirty="0" smtClean="0">
                <a:ln w="0"/>
                <a:solidFill>
                  <a:schemeClr val="bg1"/>
                </a:solidFill>
                <a:effectLst>
                  <a:outerShdw blurRad="38100" dist="19050" dir="2700000" algn="tl" rotWithShape="0">
                    <a:schemeClr val="dk1">
                      <a:alpha val="40000"/>
                    </a:schemeClr>
                  </a:outerShdw>
                </a:effectLst>
              </a:rPr>
              <a:t>lack access to lakes, rivers for recreation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Support economic</a:t>
            </a:r>
            <a:r>
              <a:rPr lang="en-US" sz="1200" b="1" baseline="0" dirty="0" smtClean="0"/>
              <a:t> development: </a:t>
            </a:r>
            <a:endParaRPr lang="en-US"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Communities, schools, businesses, and farms rely on a consistent supply of safe water.</a:t>
            </a:r>
            <a:endParaRPr lang="en-US" sz="1200" b="1"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57</a:t>
            </a:fld>
            <a:endParaRPr lang="en-US" dirty="0"/>
          </a:p>
        </p:txBody>
      </p:sp>
    </p:spTree>
    <p:extLst>
      <p:ext uri="{BB962C8B-B14F-4D97-AF65-F5344CB8AC3E}">
        <p14:creationId xmlns:p14="http://schemas.microsoft.com/office/powerpoint/2010/main" val="41971316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NeueHaasGroteskText Std" panose="020B0504020202020204" pitchFamily="34" charset="0"/>
                <a:ea typeface="+mn-ea"/>
                <a:cs typeface="+mn-cs"/>
              </a:rPr>
              <a:t>Public = served to the public, not publicly owned</a:t>
            </a:r>
          </a:p>
          <a:p>
            <a:endParaRPr lang="en-US" sz="1200" kern="1200" dirty="0" smtClean="0">
              <a:solidFill>
                <a:schemeClr val="tx1"/>
              </a:solidFill>
              <a:effectLst/>
              <a:latin typeface="NeueHaasGroteskText Std" panose="020B0504020202020204" pitchFamily="34" charset="0"/>
              <a:ea typeface="+mn-ea"/>
              <a:cs typeface="+mn-cs"/>
            </a:endParaRPr>
          </a:p>
          <a:p>
            <a:r>
              <a:rPr lang="en-US" sz="1200" kern="1200" dirty="0" smtClean="0">
                <a:solidFill>
                  <a:schemeClr val="tx1"/>
                </a:solidFill>
                <a:effectLst/>
                <a:latin typeface="NeueHaasGroteskText Std" panose="020B0504020202020204" pitchFamily="34" charset="0"/>
                <a:ea typeface="+mn-ea"/>
                <a:cs typeface="+mn-cs"/>
              </a:rPr>
              <a:t>Community = where people live and likely drink the most water, most highly regulated</a:t>
            </a:r>
          </a:p>
          <a:p>
            <a:endParaRPr lang="en-US" sz="1200" kern="1200" dirty="0" smtClean="0">
              <a:solidFill>
                <a:schemeClr val="tx1"/>
              </a:solidFill>
              <a:effectLst/>
              <a:latin typeface="NeueHaasGroteskText Std" panose="020B0504020202020204" pitchFamily="34" charset="0"/>
              <a:ea typeface="+mn-ea"/>
              <a:cs typeface="+mn-cs"/>
            </a:endParaRPr>
          </a:p>
          <a:p>
            <a:r>
              <a:rPr lang="en-US" sz="1200" kern="1200" dirty="0" smtClean="0">
                <a:solidFill>
                  <a:schemeClr val="tx1"/>
                </a:solidFill>
                <a:effectLst/>
                <a:latin typeface="NeueHaasGroteskText Std" panose="020B0504020202020204" pitchFamily="34" charset="0"/>
                <a:ea typeface="+mn-ea"/>
                <a:cs typeface="+mn-cs"/>
              </a:rPr>
              <a:t>Non-community = where people work and play, people get less water from these places</a:t>
            </a:r>
          </a:p>
          <a:p>
            <a:endParaRPr lang="en-US" sz="1200" kern="1200" dirty="0" smtClean="0">
              <a:solidFill>
                <a:schemeClr val="tx1"/>
              </a:solidFill>
              <a:effectLst/>
              <a:latin typeface="NeueHaasGroteskText Std" panose="020B0504020202020204" pitchFamily="34" charset="0"/>
              <a:ea typeface="+mn-ea"/>
              <a:cs typeface="+mn-cs"/>
            </a:endParaRPr>
          </a:p>
          <a:p>
            <a:r>
              <a:rPr lang="en-US" sz="1200" i="1" kern="1200" dirty="0" smtClean="0">
                <a:solidFill>
                  <a:schemeClr val="tx1"/>
                </a:solidFill>
                <a:effectLst/>
                <a:latin typeface="NeueHaasGroteskText Std" panose="020B0504020202020204" pitchFamily="34" charset="0"/>
                <a:ea typeface="+mn-ea"/>
                <a:cs typeface="+mn-cs"/>
              </a:rPr>
              <a:t>Reminder: the numbers in the image represent # of people or percentage of people, but most of the numbers in text refer to number of systems and/or communities.</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58</a:t>
            </a:fld>
            <a:endParaRPr lang="en-US" dirty="0"/>
          </a:p>
        </p:txBody>
      </p:sp>
    </p:spTree>
    <p:extLst>
      <p:ext uri="{BB962C8B-B14F-4D97-AF65-F5344CB8AC3E}">
        <p14:creationId xmlns:p14="http://schemas.microsoft.com/office/powerpoint/2010/main" val="27922878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NeueHaasGroteskText Std" panose="020B0504020202020204" pitchFamily="34" charset="0"/>
                <a:ea typeface="+mn-ea"/>
                <a:cs typeface="+mn-cs"/>
              </a:rPr>
              <a:t>Our primary authorities provide us with 3 public health tools to protect drinking water from source to tap. There are other general authorities as well.</a:t>
            </a:r>
          </a:p>
          <a:p>
            <a:endParaRPr lang="en-US" sz="1200" kern="1200" dirty="0" smtClean="0">
              <a:solidFill>
                <a:schemeClr val="tx1"/>
              </a:solidFill>
              <a:effectLst/>
              <a:latin typeface="NeueHaasGroteskText Std" panose="020B0504020202020204" pitchFamily="34" charset="0"/>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Well Code – where and how you construct a well to prevent contamination of the drinking water</a:t>
            </a:r>
          </a:p>
          <a:p>
            <a:pPr marL="17145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SDWA- federal legislation for which MDH has “Primacy.” Includes regular testing for &gt; 100 contaminants, treatment rules, lead and copper requirements, and provides a basic level of protection.</a:t>
            </a:r>
          </a:p>
          <a:p>
            <a:pPr marL="17145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GWPA – directs us to develop strictly human health-based guidance that denotes when GW as a source of potential source of drinking water is “degraded.”</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59</a:t>
            </a:fld>
            <a:endParaRPr lang="en-US" dirty="0"/>
          </a:p>
        </p:txBody>
      </p:sp>
    </p:spTree>
    <p:extLst>
      <p:ext uri="{BB962C8B-B14F-4D97-AF65-F5344CB8AC3E}">
        <p14:creationId xmlns:p14="http://schemas.microsoft.com/office/powerpoint/2010/main" val="5231416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NeueHaasGroteskText Std" panose="020B0504020202020204" pitchFamily="34" charset="0"/>
                <a:ea typeface="+mn-ea"/>
                <a:cs typeface="+mn-cs"/>
              </a:rPr>
              <a:t>We ensure safe and sufficient drinking water through a series of strategic safeguards, from source water to the taps in people’s home. Some activities include: </a:t>
            </a:r>
            <a:r>
              <a:rPr lang="en-US" sz="1200" i="1" kern="1200" dirty="0" smtClean="0">
                <a:solidFill>
                  <a:schemeClr val="tx1"/>
                </a:solidFill>
                <a:effectLst/>
                <a:latin typeface="NeueHaasGroteskText Std" panose="020B0504020202020204" pitchFamily="34" charset="0"/>
                <a:ea typeface="+mn-ea"/>
                <a:cs typeface="+mn-cs"/>
              </a:rPr>
              <a:t>see the slide.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60</a:t>
            </a:fld>
            <a:endParaRPr lang="en-US" dirty="0"/>
          </a:p>
        </p:txBody>
      </p:sp>
    </p:spTree>
    <p:extLst>
      <p:ext uri="{BB962C8B-B14F-4D97-AF65-F5344CB8AC3E}">
        <p14:creationId xmlns:p14="http://schemas.microsoft.com/office/powerpoint/2010/main" val="14426492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NeueHaasGroteskText Std" panose="020B0504020202020204" pitchFamily="34" charset="0"/>
                <a:ea typeface="+mn-ea"/>
                <a:cs typeface="+mn-cs"/>
              </a:rPr>
              <a:t>We rely on partners from every level of government, all sectors, non-profits, and citizens to help us meet our mission. Everyone has a role to play, especially with more recent, emerging threats that come from the products we use every day or the ways we use our land.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61</a:t>
            </a:fld>
            <a:endParaRPr lang="en-US" dirty="0"/>
          </a:p>
        </p:txBody>
      </p:sp>
    </p:spTree>
    <p:extLst>
      <p:ext uri="{BB962C8B-B14F-4D97-AF65-F5344CB8AC3E}">
        <p14:creationId xmlns:p14="http://schemas.microsoft.com/office/powerpoint/2010/main" val="7166578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NeueHaasGroteskText Std" panose="020B0504020202020204" pitchFamily="34" charset="0"/>
                <a:ea typeface="+mn-ea"/>
                <a:cs typeface="+mn-cs"/>
              </a:rPr>
              <a:t>Funds to support our public health actions come from a variety of sources. (mention the fee here?) </a:t>
            </a:r>
          </a:p>
          <a:p>
            <a:endParaRPr lang="en-US" sz="1200" kern="1200" dirty="0" smtClean="0">
              <a:solidFill>
                <a:schemeClr val="tx1"/>
              </a:solidFill>
              <a:effectLst/>
              <a:latin typeface="NeueHaasGroteskText Std" panose="020B0504020202020204" pitchFamily="34" charset="0"/>
              <a:ea typeface="+mn-ea"/>
              <a:cs typeface="+mn-cs"/>
            </a:endParaRPr>
          </a:p>
          <a:p>
            <a:r>
              <a:rPr lang="en-US" sz="1200" kern="1200" dirty="0" smtClean="0">
                <a:solidFill>
                  <a:schemeClr val="tx1"/>
                </a:solidFill>
                <a:effectLst/>
                <a:latin typeface="NeueHaasGroteskText Std" panose="020B0504020202020204" pitchFamily="34" charset="0"/>
                <a:ea typeface="+mn-ea"/>
                <a:cs typeface="+mn-cs"/>
              </a:rPr>
              <a:t>As important as the dollars are the considerable expertise of MDH staff. Nationally we are recognized for our cutting edge work on many drinking water issues:</a:t>
            </a:r>
          </a:p>
          <a:p>
            <a:endParaRPr lang="en-US" sz="1200" kern="1200" dirty="0" smtClean="0">
              <a:solidFill>
                <a:schemeClr val="tx1"/>
              </a:solidFill>
              <a:effectLst/>
              <a:latin typeface="NeueHaasGroteskText Std" panose="020B0504020202020204" pitchFamily="34" charset="0"/>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Recent paper on how to develop a safe number for consuming PFAS over a lifetime that takes into consideration multiple generations; mom and babies. </a:t>
            </a:r>
          </a:p>
          <a:p>
            <a:pPr marL="17145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Piloting electronic communication of water quality reports from utilities to their customers</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62</a:t>
            </a:fld>
            <a:endParaRPr lang="en-US" dirty="0"/>
          </a:p>
        </p:txBody>
      </p:sp>
    </p:spTree>
    <p:extLst>
      <p:ext uri="{BB962C8B-B14F-4D97-AF65-F5344CB8AC3E}">
        <p14:creationId xmlns:p14="http://schemas.microsoft.com/office/powerpoint/2010/main" val="17955823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smtClean="0">
                <a:solidFill>
                  <a:schemeClr val="tx1"/>
                </a:solidFill>
                <a:effectLst/>
                <a:latin typeface="NeueHaasGroteskText Std" panose="020B0504020202020204" pitchFamily="34" charset="0"/>
                <a:ea typeface="+mn-ea"/>
                <a:cs typeface="+mn-cs"/>
              </a:rPr>
              <a:t>Clean Water Funds help us to go above and beyond our traditional activities to take steps to protect drinking water into the future for generations to come. </a:t>
            </a:r>
          </a:p>
          <a:p>
            <a:pPr marL="0" indent="0">
              <a:buFont typeface="Arial" panose="020B0604020202020204" pitchFamily="34" charset="0"/>
              <a:buNone/>
            </a:pPr>
            <a:endParaRPr lang="en-US" sz="1200" kern="1200" dirty="0" smtClean="0">
              <a:solidFill>
                <a:schemeClr val="tx1"/>
              </a:solidFill>
              <a:effectLst/>
              <a:latin typeface="NeueHaasGroteskText Std" panose="020B0504020202020204" pitchFamily="34" charset="0"/>
              <a:ea typeface="+mn-ea"/>
              <a:cs typeface="+mn-cs"/>
            </a:endParaRPr>
          </a:p>
          <a:p>
            <a:pPr marL="0" indent="0">
              <a:buFont typeface="Arial" panose="020B0604020202020204" pitchFamily="34" charset="0"/>
              <a:buNone/>
            </a:pPr>
            <a:r>
              <a:rPr lang="en-US" dirty="0" smtClean="0"/>
              <a:t>Clean Water Funds have helped MDH:</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b="1" dirty="0" smtClean="0"/>
              <a:t>gather and share important</a:t>
            </a:r>
            <a:r>
              <a:rPr lang="en-US" b="1" baseline="0" dirty="0" smtClean="0"/>
              <a:t> information about groundwater resources and drinking water wells </a:t>
            </a:r>
            <a:r>
              <a:rPr lang="en-US" baseline="0" dirty="0" smtClean="0"/>
              <a:t>(arsenic study in private wells, private well education, reducing waterborne illness from pathogens [virus study], enhancements to the Minnesota Well Index)</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1" baseline="0" dirty="0" smtClean="0"/>
              <a:t>learn more about the health risk from chemicals, pathogens, and naturally occurring elements</a:t>
            </a:r>
            <a:r>
              <a:rPr lang="en-US" b="0" baseline="0" dirty="0" smtClean="0"/>
              <a:t> </a:t>
            </a:r>
            <a:r>
              <a:rPr lang="en-US" baseline="0" dirty="0" smtClean="0"/>
              <a:t>(developing health-based guidance to protect Minnesota’s most vulnerable populations, safe and sustainable water reuse, Lake Superior beach monitoring)</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1" baseline="0" dirty="0" smtClean="0"/>
              <a:t>help communities protect their drinking water for current residents and future generations </a:t>
            </a:r>
            <a:r>
              <a:rPr lang="en-US" baseline="0" dirty="0" smtClean="0"/>
              <a:t>(source water protection grants, groundwater restoration and protection strategies (GRAPS), sealing unused wells)</a:t>
            </a:r>
          </a:p>
          <a:p>
            <a:endParaRPr lang="en-US" baseline="0" dirty="0" smtClean="0"/>
          </a:p>
          <a:p>
            <a:r>
              <a:rPr lang="en-US" baseline="0" dirty="0" smtClean="0"/>
              <a:t>MDH has received 37 million dollars to enhance drinking water protection efforts through the Clean Water Fund.</a:t>
            </a:r>
          </a:p>
        </p:txBody>
      </p:sp>
      <p:sp>
        <p:nvSpPr>
          <p:cNvPr id="4" name="Slide Number Placeholder 3"/>
          <p:cNvSpPr>
            <a:spLocks noGrp="1"/>
          </p:cNvSpPr>
          <p:nvPr>
            <p:ph type="sldNum" sz="quarter" idx="10"/>
          </p:nvPr>
        </p:nvSpPr>
        <p:spPr/>
        <p:txBody>
          <a:bodyPr/>
          <a:lstStyle/>
          <a:p>
            <a:fld id="{F9F08466-AEA7-4FC0-9459-6A32F61DA297}" type="slidenum">
              <a:rPr lang="en-US" smtClean="0"/>
              <a:pPr/>
              <a:t>63</a:t>
            </a:fld>
            <a:endParaRPr lang="en-US" dirty="0"/>
          </a:p>
        </p:txBody>
      </p:sp>
    </p:spTree>
    <p:extLst>
      <p:ext uri="{BB962C8B-B14F-4D97-AF65-F5344CB8AC3E}">
        <p14:creationId xmlns:p14="http://schemas.microsoft.com/office/powerpoint/2010/main" val="1200926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 members to the Handout of progress on monitoring of 80</a:t>
            </a:r>
            <a:r>
              <a:rPr lang="en-US" baseline="0" dirty="0" smtClean="0"/>
              <a:t> watersheds. </a:t>
            </a:r>
            <a:endParaRPr lang="en-US" dirty="0" smtClean="0"/>
          </a:p>
          <a:p>
            <a:endParaRPr lang="en-US" dirty="0" smtClean="0"/>
          </a:p>
          <a:p>
            <a:r>
              <a:rPr lang="en-US" dirty="0" smtClean="0"/>
              <a:t>Per 2006</a:t>
            </a:r>
            <a:r>
              <a:rPr lang="en-US" baseline="0" dirty="0" smtClean="0"/>
              <a:t> legislation and the 2008 constitutional amendment that created the Clean Water Legacy Fund, and dollars from that fund, we are monitoring and assessing all 80 watersheds in MN. </a:t>
            </a:r>
          </a:p>
          <a:p>
            <a:endParaRPr lang="en-US" baseline="0" dirty="0" smtClean="0"/>
          </a:p>
          <a:p>
            <a:r>
              <a:rPr lang="en-US" baseline="0" dirty="0" smtClean="0"/>
              <a:t>The Idea:  Monitor to establish a baseline – do implementation on the land at BWSR and elsewhere – come back in 10 years to measure progress.  Repeat. </a:t>
            </a:r>
          </a:p>
          <a:p>
            <a:endParaRPr lang="en-US" baseline="0" dirty="0" smtClean="0"/>
          </a:p>
          <a:p>
            <a:endParaRPr lang="en-US" baseline="0" dirty="0" smtClean="0"/>
          </a:p>
          <a:p>
            <a:r>
              <a:rPr lang="en-US" baseline="0" dirty="0" smtClean="0"/>
              <a:t>Handout:  In your handouts is a map showing our progress on the first 10 year cycle.</a:t>
            </a:r>
          </a:p>
          <a:p>
            <a:endParaRPr lang="en-US" baseline="0" dirty="0" smtClean="0"/>
          </a:p>
          <a:p>
            <a:pPr defTabSz="864931">
              <a:defRPr/>
            </a:pPr>
            <a:r>
              <a:rPr lang="en-US" sz="1100" dirty="0"/>
              <a:t>This program is undertaking the first-ever effort to intensively monitor and assess all 80 of Minnesota’s watersheds, thanks to funding provided by the Clean Water Legacy Fund.   A 10-year process set in statute, the program has completed 54 watersheds thus far and will have all 80 watersheds completed by the end of calendar 2017.   This program monitors and assesses Minnesota’s surface water resources to determine if standards are being met, identifies the existing uses of Minnesota’s water resources, sets water quality (WQ) standards and investigates contaminants of emerging concern (CEC) to evaluate risks and to inform policy and management decisions.  As detection technology rapidly advances and the availability of scientific information accelerates, there are pressures to identify new water quality standards (i.e. wild rice, phosphorus) and update existing ones (chloride).  This program uses a triennial review process to determine sequencing and prioritization for updating water quality standards.   Citizens, stakeholders and legislators use this program’s work and the information produced to better understand the presence, extent, impacts and management options for pollutants/contaminants in our surface waters.  </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29076375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NeueHaasGroteskText Std" panose="020B0504020202020204" pitchFamily="34" charset="0"/>
                <a:ea typeface="+mn-ea"/>
                <a:cs typeface="+mn-cs"/>
              </a:rPr>
              <a:t>Thank you for listening. We’d be glad to answer questions or come back and present on a topic in greater detail.</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64</a:t>
            </a:fld>
            <a:endParaRPr lang="en-US" dirty="0"/>
          </a:p>
        </p:txBody>
      </p:sp>
    </p:spTree>
    <p:extLst>
      <p:ext uri="{BB962C8B-B14F-4D97-AF65-F5344CB8AC3E}">
        <p14:creationId xmlns:p14="http://schemas.microsoft.com/office/powerpoint/2010/main" val="3837773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PAIR WITH HANDOUT OF WATER MANAGEMENT FRAMEWORK</a:t>
            </a:r>
          </a:p>
          <a:p>
            <a:r>
              <a:rPr lang="en-US" dirty="0" smtClean="0"/>
              <a:t>Water is central</a:t>
            </a:r>
            <a:r>
              <a:rPr lang="en-US" baseline="0" dirty="0" smtClean="0"/>
              <a:t> to the core of the mission of many state agencies therefore there are water programs in many agencies.  These agencies work together to ensure the state has a comprehensive approach to water issues to ensure </a:t>
            </a:r>
          </a:p>
          <a:p>
            <a:endParaRPr lang="en-US" baseline="0" dirty="0" smtClean="0"/>
          </a:p>
          <a:p>
            <a:pPr lvl="1"/>
            <a:r>
              <a:rPr lang="en-US" dirty="0" smtClean="0"/>
              <a:t>Department of Agriculture</a:t>
            </a:r>
          </a:p>
          <a:p>
            <a:pPr lvl="1"/>
            <a:r>
              <a:rPr lang="en-US" dirty="0" smtClean="0"/>
              <a:t>Metropolitan Council</a:t>
            </a:r>
          </a:p>
          <a:p>
            <a:pPr lvl="1"/>
            <a:r>
              <a:rPr lang="en-US" dirty="0" smtClean="0"/>
              <a:t>Minnesota Board of Water and Soil Resources</a:t>
            </a:r>
          </a:p>
          <a:p>
            <a:pPr lvl="1"/>
            <a:r>
              <a:rPr lang="en-US" dirty="0" smtClean="0"/>
              <a:t>Minnesota Department of Health</a:t>
            </a:r>
          </a:p>
          <a:p>
            <a:pPr lvl="1"/>
            <a:r>
              <a:rPr lang="en-US" dirty="0" smtClean="0"/>
              <a:t>Minnesota Pollution Control Agency</a:t>
            </a:r>
          </a:p>
          <a:p>
            <a:pPr lvl="1"/>
            <a:r>
              <a:rPr lang="en-US" dirty="0" smtClean="0"/>
              <a:t>Public Facilities Authority</a:t>
            </a:r>
          </a:p>
          <a:p>
            <a:endParaRPr lang="en-US" baseline="0" dirty="0" smtClean="0"/>
          </a:p>
          <a:p>
            <a:endParaRPr lang="en-US" baseline="0" dirty="0" smtClean="0"/>
          </a:p>
          <a:p>
            <a:r>
              <a:rPr lang="en-US" baseline="0" dirty="0" smtClean="0"/>
              <a:t>Each agency </a:t>
            </a:r>
          </a:p>
          <a:p>
            <a:pPr marL="162175" indent="-162175">
              <a:buFont typeface="Arial" panose="020B0604020202020204" pitchFamily="34" charset="0"/>
              <a:buChar char="•"/>
            </a:pPr>
            <a:r>
              <a:rPr lang="en-US" baseline="0" dirty="0" smtClean="0"/>
              <a:t>DNR – conserving natural resources, providing outdoor recreation and providing commercial use of natural resources in ways to sustain quality of life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65</a:t>
            </a:fld>
            <a:endParaRPr lang="en-US" dirty="0"/>
          </a:p>
        </p:txBody>
      </p:sp>
    </p:spTree>
    <p:extLst>
      <p:ext uri="{BB962C8B-B14F-4D97-AF65-F5344CB8AC3E}">
        <p14:creationId xmlns:p14="http://schemas.microsoft.com/office/powerpoint/2010/main" val="17274098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66</a:t>
            </a:fld>
            <a:endParaRPr lang="en-US" dirty="0"/>
          </a:p>
        </p:txBody>
      </p:sp>
    </p:spTree>
    <p:extLst>
      <p:ext uri="{BB962C8B-B14F-4D97-AF65-F5344CB8AC3E}">
        <p14:creationId xmlns:p14="http://schemas.microsoft.com/office/powerpoint/2010/main" val="3836954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a:t>
            </a:r>
            <a:r>
              <a:rPr lang="en-US" sz="1100" dirty="0"/>
              <a:t>Whitewater River watershed project water quality summit in the Mississippi R-Winona watershed</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2599477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Photo:</a:t>
            </a:r>
            <a:r>
              <a:rPr lang="en-US" b="0" baseline="0" dirty="0" smtClean="0"/>
              <a:t> </a:t>
            </a:r>
            <a:r>
              <a:rPr lang="en-US" sz="1100" dirty="0"/>
              <a:t>MPCA staff, including Commissioner Stine, toured the St. Francis wastewater treatment facility. The city made the decision to build a new $24 million facility in anticipation of bonding funds from the state.</a:t>
            </a:r>
            <a:endParaRPr lang="en-US" b="0"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2989651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sz="1100" dirty="0"/>
              <a:t>The </a:t>
            </a:r>
            <a:r>
              <a:rPr lang="en-US" sz="1100" dirty="0" err="1"/>
              <a:t>stormwater</a:t>
            </a:r>
            <a:r>
              <a:rPr lang="en-US" sz="1100" dirty="0"/>
              <a:t> program prevents pollutant runoff and excess water volumes from degrading water quality in lakes, rivers and streams.  Permits requiring pollution prevention plans/measures are issued by this program for construction sites, municipalities and industrial sites.  This includes about 3,415 industrial </a:t>
            </a:r>
            <a:r>
              <a:rPr lang="en-US" sz="1100" dirty="0" err="1"/>
              <a:t>stormwater</a:t>
            </a:r>
            <a:r>
              <a:rPr lang="en-US" sz="1100" dirty="0"/>
              <a:t> permits, and an average of 1,710 construction </a:t>
            </a:r>
            <a:r>
              <a:rPr lang="en-US" sz="1100" dirty="0" err="1"/>
              <a:t>stormwater</a:t>
            </a:r>
            <a:r>
              <a:rPr lang="en-US" sz="1100" dirty="0"/>
              <a:t> permits per year.  Any site disturbing more than one acre of land requires a construction </a:t>
            </a:r>
            <a:r>
              <a:rPr lang="en-US" sz="1100" dirty="0" err="1"/>
              <a:t>stormwater</a:t>
            </a:r>
            <a:r>
              <a:rPr lang="en-US" sz="1100" dirty="0"/>
              <a:t> permit.  Regulated municipal storm sewer systems owned by cities, townships, counties, prisons and colleges must obtain a Municipal Separate Storm Sewer Systems, or MS4, permit through this program. </a:t>
            </a:r>
          </a:p>
          <a:p>
            <a:endParaRPr lang="en-US" b="0" dirty="0" smtClean="0"/>
          </a:p>
          <a:p>
            <a:r>
              <a:rPr lang="en-US" b="0" dirty="0" smtClean="0"/>
              <a:t>Photos:</a:t>
            </a:r>
            <a:r>
              <a:rPr lang="en-US" b="0" baseline="0" dirty="0" smtClean="0"/>
              <a:t> Top – what not to do. </a:t>
            </a:r>
          </a:p>
          <a:p>
            <a:r>
              <a:rPr lang="en-US" b="0" baseline="0" dirty="0" smtClean="0"/>
              <a:t>Bottom – good </a:t>
            </a:r>
            <a:r>
              <a:rPr lang="en-US" b="0" baseline="0" dirty="0" err="1" smtClean="0"/>
              <a:t>stormwater</a:t>
            </a:r>
            <a:r>
              <a:rPr lang="en-US" b="0" baseline="0" dirty="0" smtClean="0"/>
              <a:t> management </a:t>
            </a:r>
          </a:p>
          <a:p>
            <a:r>
              <a:rPr lang="en-US" sz="1100" dirty="0"/>
              <a:t>Construction site managers must use </a:t>
            </a:r>
            <a:r>
              <a:rPr lang="en-US" sz="1100" dirty="0" err="1"/>
              <a:t>stormwater</a:t>
            </a:r>
            <a:r>
              <a:rPr lang="en-US" sz="1100" dirty="0"/>
              <a:t> inlet protection to trap sediment before it enters a storm sewer. This will keep sediment out of lakes and streams and can also prevent clogging of the storm sewer by heavy sediment loads. </a:t>
            </a:r>
            <a:endParaRPr lang="en-US" b="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2049530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This program regulates some 24,000 registered livestock feedlots statewide, of which about 1,100 are &gt;1,000 animal units, working with 53 delegated counties to issue and enforce water permits (National Pollutant Discharge Elimination, or NPDES, and/or State Disposal System, or SDS, permits).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10</a:t>
            </a:fld>
            <a:endParaRPr lang="en-US" dirty="0"/>
          </a:p>
        </p:txBody>
      </p:sp>
    </p:spTree>
    <p:extLst>
      <p:ext uri="{BB962C8B-B14F-4D97-AF65-F5344CB8AC3E}">
        <p14:creationId xmlns:p14="http://schemas.microsoft.com/office/powerpoint/2010/main" val="3313727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1/14/2019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2E8677-C648-465D-82CD-E88587B4845D}" type="datetime1">
              <a:rPr lang="en-US" smtClean="0"/>
              <a:t>1/14/2019</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0D07D7-46FB-4D7C-9C8F-0C340D091257}" type="datetime1">
              <a:rPr lang="en-US" smtClean="0"/>
              <a:t>1/14/2019</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66C283A4-7960-4BFD-B3A5-A2CC5BB2A473}" type="datetime1">
              <a:rPr lang="en-US" smtClean="0"/>
              <a:t>1/14/2019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1/14/2019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1/14/2019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1/14/2019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1/14/2019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1/14/2019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smtClean="0"/>
              <a:t>Click icon to add picture</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1/14/2019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36DB2D6-5DF4-4264-A4A1-7D3EAF38D255}" type="datetime1">
              <a:rPr lang="en-US" smtClean="0"/>
              <a:t>1/14/2019</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27802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1/14/2019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MN.IT Services Logo" descr="Minnesota Department of Health"/>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2377" y="1776213"/>
            <a:ext cx="5447246" cy="778956"/>
          </a:xfrm>
          <a:prstGeom prst="rect">
            <a:avLst/>
          </a:prstGeom>
        </p:spPr>
      </p:pic>
    </p:spTree>
    <p:extLst>
      <p:ext uri="{BB962C8B-B14F-4D97-AF65-F5344CB8AC3E}">
        <p14:creationId xmlns:p14="http://schemas.microsoft.com/office/powerpoint/2010/main" val="336811918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36DB2D6-5DF4-4264-A4A1-7D3EAF38D255}" type="datetime1">
              <a:rPr lang="en-US" smtClean="0"/>
              <a:t>1/14/2019</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6082459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3" name="Date Placeholder 2"/>
          <p:cNvSpPr>
            <a:spLocks noGrp="1"/>
          </p:cNvSpPr>
          <p:nvPr>
            <p:ph type="dt" sz="half" idx="10"/>
          </p:nvPr>
        </p:nvSpPr>
        <p:spPr/>
        <p:txBody>
          <a:bodyPr/>
          <a:lstStyle/>
          <a:p>
            <a:fld id="{4B4EEDC6-36CA-4209-B482-2ED76AA0BF08}" type="datetime1">
              <a:rPr lang="en-US" smtClean="0"/>
              <a:t>1/14/2019</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2364659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8DC79626-CE5A-4834-975C-E7305BA2E281}" type="datetime1">
              <a:rPr lang="en-US" smtClean="0"/>
              <a:t>1/14/2019</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325647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1815FB38-58F3-410A-8DA4-4B706967601F}" type="datetime1">
              <a:rPr lang="en-US" smtClean="0"/>
              <a:t>1/14/2019</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206933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7F519661-29C3-4FE0-9FC3-375A85A42C46}" type="datetime1">
              <a:rPr lang="en-US" smtClean="0"/>
              <a:t>1/14/2019</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453293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0366E0EA-2D80-452F-9963-33FA7A36BC09}" type="datetime1">
              <a:rPr lang="en-US" smtClean="0"/>
              <a:t>1/14/2019</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2281296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p>
            <a:fld id="{4D564EB3-B268-4748-86E7-9F55DF9078D1}" type="datetime1">
              <a:rPr lang="en-US" smtClean="0"/>
              <a:t>1/14/2019</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timing>
    <p:tnLst>
      <p:par>
        <p:cTn id="1" dur="indefinite" restart="never" nodeType="tmRoot"/>
      </p:par>
    </p:tnLst>
  </p:timing>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4D564EB3-B268-4748-86E7-9F55DF9078D1}" type="datetime1">
              <a:rPr lang="en-US" smtClean="0"/>
              <a:pPr/>
              <a:t>1/14/2019</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timing>
    <p:tnLst>
      <p:par>
        <p:cTn id="1" dur="indefinite" restart="never" nodeType="tmRoot"/>
      </p:par>
    </p:tnLst>
  </p:timing>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smtClean="0"/>
              <a:t>Click to edit title</a:t>
            </a:r>
            <a:endParaRPr lang="en-US" dirty="0"/>
          </a:p>
        </p:txBody>
      </p:sp>
      <p:sp>
        <p:nvSpPr>
          <p:cNvPr id="8" name="Date Placeholder 3"/>
          <p:cNvSpPr>
            <a:spLocks noGrp="1"/>
          </p:cNvSpPr>
          <p:nvPr>
            <p:ph type="dt" sz="half" idx="11"/>
          </p:nvPr>
        </p:nvSpPr>
        <p:spPr>
          <a:xfrm>
            <a:off x="838200" y="6356350"/>
            <a:ext cx="1358590" cy="365125"/>
          </a:xfrm>
        </p:spPr>
        <p:txBody>
          <a:bodyPr/>
          <a:lstStyle/>
          <a:p>
            <a:fld id="{5CAE31FF-A086-40D5-909F-A9E138181237}" type="datetime1">
              <a:rPr lang="en-US" smtClean="0"/>
              <a:t>1/14/2019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timing>
    <p:tnLst>
      <p:par>
        <p:cTn id="1" dur="indefinite" restart="never" nodeType="tmRoot"/>
      </p:par>
    </p:tnLst>
  </p:timing>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0" name="Table Placeholder 8"/>
          <p:cNvSpPr>
            <a:spLocks noGrp="1"/>
          </p:cNvSpPr>
          <p:nvPr>
            <p:ph type="tbl" sz="quarter" idx="13"/>
          </p:nvPr>
        </p:nvSpPr>
        <p:spPr>
          <a:xfrm>
            <a:off x="2032000" y="2233262"/>
            <a:ext cx="8128000" cy="2966751"/>
          </a:xfrm>
        </p:spPr>
        <p:txBody>
          <a:bodyPr/>
          <a:lstStyle/>
          <a:p>
            <a:r>
              <a:rPr lang="en-US" smtClean="0"/>
              <a:t>Click icon to add table</a:t>
            </a:r>
            <a:endParaRPr lang="en-US"/>
          </a:p>
        </p:txBody>
      </p:sp>
      <p:sp>
        <p:nvSpPr>
          <p:cNvPr id="8" name="Date Placeholder 4"/>
          <p:cNvSpPr>
            <a:spLocks noGrp="1"/>
          </p:cNvSpPr>
          <p:nvPr>
            <p:ph type="dt" sz="half" idx="11"/>
          </p:nvPr>
        </p:nvSpPr>
        <p:spPr>
          <a:xfrm>
            <a:off x="838200" y="6356350"/>
            <a:ext cx="1358590" cy="365125"/>
          </a:xfrm>
        </p:spPr>
        <p:txBody>
          <a:bodyPr/>
          <a:lstStyle/>
          <a:p>
            <a:fld id="{06B78D62-7A3F-4136-9CF2-CB03510DA06A}" type="datetime1">
              <a:rPr lang="en-US" smtClean="0"/>
              <a:t>1/14/2019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Picture Placeholder 5"/>
          <p:cNvSpPr>
            <a:spLocks noGrp="1"/>
          </p:cNvSpPr>
          <p:nvPr>
            <p:ph type="pic" sz="quarter" idx="17"/>
          </p:nvPr>
        </p:nvSpPr>
        <p:spPr>
          <a:xfrm>
            <a:off x="0" y="0"/>
            <a:ext cx="12192000" cy="3380732"/>
          </a:xfrm>
        </p:spPr>
        <p:txBody>
          <a:bodyPr/>
          <a:lstStyle/>
          <a:p>
            <a:r>
              <a:rPr lang="en-US" smtClean="0"/>
              <a:t>Click icon to add picture</a:t>
            </a:r>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9263" y="6140087"/>
            <a:ext cx="4197105" cy="457201"/>
          </a:xfrm>
          <a:prstGeom prst="rect">
            <a:avLst/>
          </a:prstGeom>
        </p:spPr>
      </p:pic>
    </p:spTree>
    <p:extLst>
      <p:ext uri="{BB962C8B-B14F-4D97-AF65-F5344CB8AC3E}">
        <p14:creationId xmlns:p14="http://schemas.microsoft.com/office/powerpoint/2010/main" val="178882439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smtClean="0"/>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1/14/2019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1/14/2019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3"/>
          <p:cNvSpPr>
            <a:spLocks noGrp="1"/>
          </p:cNvSpPr>
          <p:nvPr>
            <p:ph type="dt" sz="half" idx="14"/>
          </p:nvPr>
        </p:nvSpPr>
        <p:spPr>
          <a:xfrm>
            <a:off x="838200" y="6356350"/>
            <a:ext cx="1358590" cy="365125"/>
          </a:xfrm>
        </p:spPr>
        <p:txBody>
          <a:bodyPr/>
          <a:lstStyle/>
          <a:p>
            <a:fld id="{822F9B27-DC73-4098-8FAC-5370DAFF133B}" type="datetime1">
              <a:rPr lang="en-US" smtClean="0"/>
              <a:t>1/14/2019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timing>
    <p:tnLst>
      <p:par>
        <p:cTn id="1" dur="indefinite" restart="never" nodeType="tmRoot"/>
      </p:par>
    </p:tnLst>
  </p:timing>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smtClean="0"/>
              <a:t>Click to edit title</a:t>
            </a:r>
            <a:endParaRPr lang="en-US" dirty="0"/>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2"/>
          </p:nvPr>
        </p:nvSpPr>
        <p:spPr>
          <a:xfrm>
            <a:off x="838200" y="6356350"/>
            <a:ext cx="1358590" cy="365125"/>
          </a:xfrm>
        </p:spPr>
        <p:txBody>
          <a:bodyPr/>
          <a:lstStyle/>
          <a:p>
            <a:fld id="{5D76A200-3168-4D33-A718-3974884CE863}" type="datetime1">
              <a:rPr lang="en-US" smtClean="0"/>
              <a:t>1/14/2019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9" name="Date Placeholder 3"/>
          <p:cNvSpPr>
            <a:spLocks noGrp="1"/>
          </p:cNvSpPr>
          <p:nvPr>
            <p:ph type="dt" sz="half" idx="12"/>
          </p:nvPr>
        </p:nvSpPr>
        <p:spPr>
          <a:xfrm>
            <a:off x="838200" y="6356350"/>
            <a:ext cx="1358590" cy="365125"/>
          </a:xfrm>
        </p:spPr>
        <p:txBody>
          <a:bodyPr/>
          <a:lstStyle/>
          <a:p>
            <a:fld id="{0366E0EA-2D80-452F-9963-33FA7A36BC09}" type="datetime1">
              <a:rPr lang="en-US" smtClean="0"/>
              <a:t>1/14/2019</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timing>
    <p:tnLst>
      <p:par>
        <p:cTn id="1" dur="indefinite" restart="never" nodeType="tmRoot"/>
      </p:par>
    </p:tnLst>
  </p:timing>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1/14/2019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1/14/2019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196932636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1/14/2019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8"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34028452"/>
      </p:ext>
    </p:extLst>
  </p:cSld>
  <p:clrMapOvr>
    <a:masterClrMapping/>
  </p:clrMapOvr>
  <p:timing>
    <p:tnLst>
      <p:par>
        <p:cTn id="1" dur="indefinite" restart="never" nodeType="tmRoot"/>
      </p:par>
    </p:tnLst>
  </p:timing>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1/14/2019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1/14/2019</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Agenda</a:t>
            </a:r>
            <a:endParaRPr lang="en-US" dirty="0"/>
          </a:p>
        </p:txBody>
      </p:sp>
      <p:sp>
        <p:nvSpPr>
          <p:cNvPr id="12" name="Table Placeholder 9"/>
          <p:cNvSpPr>
            <a:spLocks noGrp="1"/>
          </p:cNvSpPr>
          <p:nvPr>
            <p:ph type="tbl" sz="quarter" idx="13"/>
          </p:nvPr>
        </p:nvSpPr>
        <p:spPr>
          <a:xfrm>
            <a:off x="838200" y="1335088"/>
            <a:ext cx="10515600" cy="4841875"/>
          </a:xfrm>
        </p:spPr>
        <p:txBody>
          <a:bodyPr/>
          <a:lstStyle/>
          <a:p>
            <a:r>
              <a:rPr lang="en-US" smtClean="0"/>
              <a:t>Click icon to add table</a:t>
            </a:r>
            <a:endParaRPr lang="en-US"/>
          </a:p>
        </p:txBody>
      </p:sp>
      <p:sp>
        <p:nvSpPr>
          <p:cNvPr id="4" name="Date Placeholder 3"/>
          <p:cNvSpPr>
            <a:spLocks noGrp="1"/>
          </p:cNvSpPr>
          <p:nvPr>
            <p:ph type="dt" sz="half" idx="10"/>
          </p:nvPr>
        </p:nvSpPr>
        <p:spPr/>
        <p:txBody>
          <a:bodyPr/>
          <a:lstStyle/>
          <a:p>
            <a:fld id="{9A198C9B-0587-4A1E-9E03-E4C9FE222F08}" type="datetime1">
              <a:rPr lang="en-US" smtClean="0"/>
              <a:t>1/14/2019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smtClean="0"/>
              <a:t>Click to edit title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37C3B6E0-E413-4EA2-9B23-AF69A1623F89}" type="datetime1">
              <a:rPr lang="en-US" smtClean="0"/>
              <a:t>1/14/2019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timing>
    <p:tnLst>
      <p:par>
        <p:cTn id="1" dur="indefinite" restart="never" nodeType="tmRoot"/>
      </p:par>
    </p:tnLst>
  </p:timing>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smtClean="0"/>
              <a:t>Click to edit title</a:t>
            </a:r>
            <a:endParaRPr lang="en-US" dirty="0"/>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smtClean="0"/>
              <a:t>Second Point</a:t>
            </a:r>
            <a:endParaRPr lang="en-US" dirty="0"/>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smtClean="0"/>
              <a:t>Third Point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438A7556-21FA-4204-9DD6-1F6FDEC2C796}" type="datetime1">
              <a:rPr lang="en-US" smtClean="0"/>
              <a:t>1/14/2019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timing>
    <p:tnLst>
      <p:par>
        <p:cTn id="1" dur="indefinite" restart="never" nodeType="tmRoot"/>
      </p:par>
    </p:tnLst>
  </p:timing>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2299475" y="1609867"/>
            <a:ext cx="7593051" cy="3638266"/>
          </a:xfrm>
          <a:solidFill>
            <a:schemeClr val="tx1">
              <a:alpha val="88000"/>
            </a:schemeClr>
          </a:solidFill>
        </p:spPr>
        <p:txBody>
          <a:bodyPr>
            <a:noAutofit/>
          </a:bodyPr>
          <a:lstStyle>
            <a:lvl1pPr algn="ctr">
              <a:spcAft>
                <a:spcPts val="1000"/>
              </a:spcAft>
              <a:tabLst>
                <a:tab pos="3770313" algn="l"/>
              </a:tabLst>
              <a:defRPr sz="7000" baseline="0">
                <a:solidFill>
                  <a:schemeClr val="bg1"/>
                </a:solidFill>
              </a:defRPr>
            </a:lvl1pPr>
          </a:lstStyle>
          <a:p>
            <a:r>
              <a:rPr lang="en-US" dirty="0" smtClean="0"/>
              <a:t>Quote or </a:t>
            </a:r>
            <a:br>
              <a:rPr lang="en-US" dirty="0" smtClean="0"/>
            </a:br>
            <a:r>
              <a:rPr lang="en-US" dirty="0" smtClean="0"/>
              <a:t>Statement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0EB49D9C-C4C1-46A9-AED8-599F8B47287F}" type="datetime1">
              <a:rPr lang="en-US" smtClean="0"/>
              <a:t>1/14/2019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timing>
    <p:tnLst>
      <p:par>
        <p:cTn id="1" dur="indefinite" restart="never" nodeType="tmRoot"/>
      </p:par>
    </p:tnLst>
  </p:timing>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1/14/2019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p>
            <a:fld id="{466A75E6-E45B-4C5D-981E-7C8ED0C72F5D}" type="datetime1">
              <a:rPr lang="en-US" smtClean="0"/>
              <a:t>1/14/2019</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smtClean="0"/>
              <a:t>Optional Tagline Goes Here | mn.gov/websiteurl</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smtClean="0"/>
              <a:t>Click icon to edit background picture</a:t>
            </a:r>
            <a:endParaRPr lang="en-US" dirty="0"/>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smtClean="0"/>
              <a:t>Quote or Statement</a:t>
            </a:r>
            <a:endParaRPr lang="en-US" dirty="0"/>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F8B25D9D-5365-41CD-BF43-4FFFCBF4BBDA}" type="datetime1">
              <a:rPr lang="en-US" smtClean="0"/>
              <a:t>1/14/2019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timing>
    <p:tnLst>
      <p:par>
        <p:cTn id="1" dur="indefinite" restart="never" nodeType="tmRoot"/>
      </p:par>
    </p:tnLst>
  </p:timing>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8CC894EF-7DC0-4B7C-83F8-29D989AA60F6}" type="datetime1">
              <a:rPr lang="en-US" smtClean="0"/>
              <a:t>1/14/2019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timing>
    <p:tnLst>
      <p:par>
        <p:cTn id="1" dur="indefinite" restart="never" nodeType="tmRoot"/>
      </p:par>
    </p:tnLst>
  </p:timing>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t>1/14/2019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1/14/2019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N.IT Services Logo" descr="Minnesota Department of Health"/>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55596384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1/14/2019</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smtClean="0">
                <a:solidFill>
                  <a:schemeClr val="tx2"/>
                </a:solidFill>
              </a:rPr>
              <a:t>Optional Tagline Goes Here</a:t>
            </a:r>
            <a:r>
              <a:rPr lang="en-US" smtClean="0"/>
              <a:t> </a:t>
            </a:r>
            <a:r>
              <a:rPr lang="en-US" smtClean="0">
                <a:solidFill>
                  <a:schemeClr val="accent1"/>
                </a:solidFill>
              </a:rPr>
              <a:t>|</a:t>
            </a:r>
            <a:r>
              <a:rPr lang="en-US" smtClean="0"/>
              <a:t> </a:t>
            </a:r>
            <a:r>
              <a:rPr lang="en-US" smtClean="0">
                <a:solidFill>
                  <a:schemeClr val="tx2"/>
                </a:solidFill>
              </a:rPr>
              <a:t>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N.IT Services Logo" descr="Minnesota Department of Health"/>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290897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smtClean="0"/>
              <a:t>Click to edit section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smtClean="0"/>
              <a:t>Click Icon to add picture</a:t>
            </a:r>
            <a:endParaRPr lang="en-US" dirty="0"/>
          </a:p>
        </p:txBody>
      </p:sp>
      <p:sp>
        <p:nvSpPr>
          <p:cNvPr id="18" name="Date Placeholder 17"/>
          <p:cNvSpPr>
            <a:spLocks noGrp="1"/>
          </p:cNvSpPr>
          <p:nvPr>
            <p:ph type="dt" sz="half" idx="15"/>
          </p:nvPr>
        </p:nvSpPr>
        <p:spPr/>
        <p:txBody>
          <a:bodyPr/>
          <a:lstStyle/>
          <a:p>
            <a:fld id="{A8CA1A9B-139F-4606-AD0A-F3253110DAE5}" type="datetime1">
              <a:rPr lang="en-US" smtClean="0"/>
              <a:t>1/14/2019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002" y="198488"/>
            <a:ext cx="2210776" cy="240826"/>
          </a:xfrm>
          <a:prstGeom prst="rect">
            <a:avLst/>
          </a:prstGeom>
        </p:spPr>
      </p:pic>
    </p:spTree>
    <p:extLst>
      <p:ext uri="{BB962C8B-B14F-4D97-AF65-F5344CB8AC3E}">
        <p14:creationId xmlns:p14="http://schemas.microsoft.com/office/powerpoint/2010/main" val="2082250229"/>
      </p:ext>
    </p:extLst>
  </p:cSld>
  <p:clrMapOvr>
    <a:masterClrMapping/>
  </p:clrMapOvr>
  <p:timing>
    <p:tnLst>
      <p:par>
        <p:cTn id="1" dur="indefinite" restart="never" nodeType="tmRoot"/>
      </p:par>
    </p:tnLst>
  </p:timing>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1/14/2019</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1/14/2019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1/14/2019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485A5BA-A5F9-4138-9E4B-FFD626F6437A}" type="datetime1">
              <a:rPr lang="en-US" smtClean="0"/>
              <a:t>1/14/2019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1/14/2019</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790" r:id="rId7"/>
    <p:sldLayoutId id="2147483789" r:id="rId8"/>
    <p:sldLayoutId id="2147483714" r:id="rId9"/>
    <p:sldLayoutId id="2147483738" r:id="rId10"/>
    <p:sldLayoutId id="2147483739" r:id="rId11"/>
    <p:sldLayoutId id="2147483780" r:id="rId12"/>
    <p:sldLayoutId id="2147483773" r:id="rId13"/>
    <p:sldLayoutId id="2147483800" r:id="rId14"/>
    <p:sldLayoutId id="2147483688" r:id="rId15"/>
    <p:sldLayoutId id="2147483801" r:id="rId16"/>
    <p:sldLayoutId id="2147483802" r:id="rId17"/>
    <p:sldLayoutId id="2147483803" r:id="rId18"/>
    <p:sldLayoutId id="2147483744" r:id="rId19"/>
    <p:sldLayoutId id="2147483793" r:id="rId20"/>
    <p:sldLayoutId id="2147483772" r:id="rId21"/>
    <p:sldLayoutId id="2147483767" r:id="rId22"/>
    <p:sldLayoutId id="2147483769" r:id="rId23"/>
    <p:sldLayoutId id="2147483771" r:id="rId24"/>
    <p:sldLayoutId id="2147483770" r:id="rId25"/>
    <p:sldLayoutId id="2147483732" r:id="rId26"/>
    <p:sldLayoutId id="2147483794" r:id="rId27"/>
    <p:sldLayoutId id="2147483733" r:id="rId28"/>
    <p:sldLayoutId id="2147483747" r:id="rId29"/>
    <p:sldLayoutId id="2147483818" r:id="rId30"/>
    <p:sldLayoutId id="2147483805" r:id="rId31"/>
    <p:sldLayoutId id="2147483806" r:id="rId32"/>
    <p:sldLayoutId id="2147483750" r:id="rId33"/>
    <p:sldLayoutId id="2147483765" r:id="rId34"/>
    <p:sldLayoutId id="2147483781" r:id="rId35"/>
    <p:sldLayoutId id="2147483809" r:id="rId36"/>
    <p:sldLayoutId id="2147483808" r:id="rId37"/>
    <p:sldLayoutId id="2147483807" r:id="rId38"/>
    <p:sldLayoutId id="2147483819" r:id="rId39"/>
    <p:sldLayoutId id="2147483754" r:id="rId40"/>
    <p:sldLayoutId id="2147483755" r:id="rId41"/>
    <p:sldLayoutId id="2147483759" r:id="rId42"/>
    <p:sldLayoutId id="2147483753" r:id="rId43"/>
    <p:sldLayoutId id="2147483763" r:id="rId44"/>
    <p:sldLayoutId id="2147483762" r:id="rId45"/>
    <p:sldLayoutId id="2147483758" r:id="rId46"/>
    <p:sldLayoutId id="2147483756" r:id="rId47"/>
    <p:sldLayoutId id="2147483798" r:id="rId48"/>
    <p:sldLayoutId id="2147483797" r:id="rId49"/>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chart" Target="../charts/chart1.xml"/><Relationship Id="rId5" Type="http://schemas.microsoft.com/office/2007/relationships/hdphoto" Target="../media/hdphoto1.wdp"/><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jpe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jpeg"/><Relationship Id="rId7"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78.jpeg"/><Relationship Id="rId11" Type="http://schemas.openxmlformats.org/officeDocument/2006/relationships/image" Target="../media/image73.png"/><Relationship Id="rId5" Type="http://schemas.openxmlformats.org/officeDocument/2006/relationships/hyperlink" Target="http://www.centrol.com/default.aspx" TargetMode="External"/><Relationship Id="rId10" Type="http://schemas.openxmlformats.org/officeDocument/2006/relationships/image" Target="../media/image72.png"/><Relationship Id="rId4" Type="http://schemas.openxmlformats.org/officeDocument/2006/relationships/image" Target="../media/image77.png"/><Relationship Id="rId9"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5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2.xml"/><Relationship Id="rId1" Type="http://schemas.openxmlformats.org/officeDocument/2006/relationships/slideLayout" Target="../slideLayouts/slideLayout40.xml"/><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2.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Minnesota’s Water Resource Management</a:t>
            </a:r>
            <a:endParaRPr lang="en-US" dirty="0"/>
          </a:p>
        </p:txBody>
      </p:sp>
      <p:sp>
        <p:nvSpPr>
          <p:cNvPr id="3" name="Text Placeholder 2"/>
          <p:cNvSpPr>
            <a:spLocks noGrp="1"/>
          </p:cNvSpPr>
          <p:nvPr>
            <p:ph type="body" sz="quarter" idx="14"/>
          </p:nvPr>
        </p:nvSpPr>
        <p:spPr/>
        <p:txBody>
          <a:bodyPr/>
          <a:lstStyle/>
          <a:p>
            <a:r>
              <a:rPr lang="en-US" dirty="0" smtClean="0"/>
              <a:t>Minnesota Legislature: House </a:t>
            </a:r>
            <a:r>
              <a:rPr lang="en-US" dirty="0" smtClean="0"/>
              <a:t>Water Division</a:t>
            </a:r>
            <a:endParaRPr lang="en-US" dirty="0" smtClean="0"/>
          </a:p>
          <a:p>
            <a:r>
              <a:rPr lang="en-US" dirty="0" smtClean="0"/>
              <a:t>January 14, 2019</a:t>
            </a:r>
            <a:endParaRPr lang="en-US" dirty="0"/>
          </a:p>
        </p:txBody>
      </p:sp>
      <p:pic>
        <p:nvPicPr>
          <p:cNvPr id="6" name="Picture Placeholder 5"/>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t="14837" b="43561"/>
          <a:stretch/>
        </p:blipFill>
        <p:spPr/>
      </p:pic>
    </p:spTree>
    <p:extLst>
      <p:ext uri="{BB962C8B-B14F-4D97-AF65-F5344CB8AC3E}">
        <p14:creationId xmlns:p14="http://schemas.microsoft.com/office/powerpoint/2010/main" val="2799847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Water:  Feedlots</a:t>
            </a:r>
            <a:endParaRPr lang="en-US" dirty="0"/>
          </a:p>
        </p:txBody>
      </p:sp>
      <p:sp>
        <p:nvSpPr>
          <p:cNvPr id="3" name="Content Placeholder 2"/>
          <p:cNvSpPr>
            <a:spLocks noGrp="1"/>
          </p:cNvSpPr>
          <p:nvPr>
            <p:ph idx="1"/>
          </p:nvPr>
        </p:nvSpPr>
        <p:spPr>
          <a:xfrm>
            <a:off x="298554" y="1724437"/>
            <a:ext cx="5292777" cy="4997038"/>
          </a:xfrm>
        </p:spPr>
        <p:txBody>
          <a:bodyPr>
            <a:normAutofit fontScale="92500" lnSpcReduction="10000"/>
          </a:bodyPr>
          <a:lstStyle/>
          <a:p>
            <a:r>
              <a:rPr lang="en-US" dirty="0" smtClean="0"/>
              <a:t>MPCA and counties cooperatively regulate Minnesota’s 18,000 feedlots</a:t>
            </a:r>
          </a:p>
          <a:p>
            <a:r>
              <a:rPr lang="en-US" dirty="0" smtClean="0"/>
              <a:t>Ensure manure does not run into surface water from feedlots or storage areas; Prevent contamination from manure applications</a:t>
            </a:r>
          </a:p>
          <a:p>
            <a:r>
              <a:rPr lang="en-US" dirty="0" smtClean="0"/>
              <a:t>52 counties are delegated to do this work in their county</a:t>
            </a:r>
          </a:p>
          <a:p>
            <a:r>
              <a:rPr lang="en-US" dirty="0" smtClean="0"/>
              <a:t>MPCA handles remaining 35 counties with technical assistance to farmers, inspections at farm operations. </a:t>
            </a:r>
          </a:p>
          <a:p>
            <a:r>
              <a:rPr lang="en-US" dirty="0" smtClean="0"/>
              <a:t>About 1,100 feedlots are &gt;1000 AU</a:t>
            </a: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44059" y="2062091"/>
            <a:ext cx="5509741" cy="3676030"/>
          </a:xfrm>
          <a:prstGeom prst="rect">
            <a:avLst/>
          </a:prstGeom>
        </p:spPr>
      </p:pic>
    </p:spTree>
    <p:extLst>
      <p:ext uri="{BB962C8B-B14F-4D97-AF65-F5344CB8AC3E}">
        <p14:creationId xmlns:p14="http://schemas.microsoft.com/office/powerpoint/2010/main" val="3484546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Groundwater:  Monitoring </a:t>
            </a:r>
            <a:endParaRPr lang="en-US" dirty="0"/>
          </a:p>
        </p:txBody>
      </p:sp>
      <p:sp>
        <p:nvSpPr>
          <p:cNvPr id="3" name="Content Placeholder 2"/>
          <p:cNvSpPr>
            <a:spLocks noGrp="1"/>
          </p:cNvSpPr>
          <p:nvPr>
            <p:ph idx="1"/>
          </p:nvPr>
        </p:nvSpPr>
        <p:spPr>
          <a:xfrm>
            <a:off x="838201" y="1825625"/>
            <a:ext cx="6477000" cy="4351338"/>
          </a:xfrm>
        </p:spPr>
        <p:txBody>
          <a:bodyPr>
            <a:noAutofit/>
          </a:bodyPr>
          <a:lstStyle/>
          <a:p>
            <a:r>
              <a:rPr lang="en-US" sz="2400" dirty="0" smtClean="0"/>
              <a:t>Provide data on Minnesota’s groundwater quality </a:t>
            </a:r>
          </a:p>
          <a:p>
            <a:pPr lvl="1"/>
            <a:r>
              <a:rPr lang="en-US" sz="2000" dirty="0" smtClean="0"/>
              <a:t>From a network of 269 monitoring wells</a:t>
            </a:r>
          </a:p>
          <a:p>
            <a:r>
              <a:rPr lang="en-US" sz="2400" dirty="0"/>
              <a:t>Analyze and understand </a:t>
            </a:r>
            <a:r>
              <a:rPr lang="en-US" sz="2400" dirty="0" smtClean="0"/>
              <a:t>quality </a:t>
            </a:r>
            <a:r>
              <a:rPr lang="en-US" sz="2400" dirty="0"/>
              <a:t>so we can better </a:t>
            </a:r>
            <a:r>
              <a:rPr lang="en-US" sz="2400" dirty="0" smtClean="0"/>
              <a:t>protect groundwater </a:t>
            </a:r>
            <a:r>
              <a:rPr lang="en-US" sz="2400" dirty="0"/>
              <a:t>from contamination</a:t>
            </a:r>
          </a:p>
          <a:p>
            <a:r>
              <a:rPr lang="en-US" sz="2400" dirty="0" smtClean="0"/>
              <a:t>Gauge </a:t>
            </a:r>
            <a:r>
              <a:rPr lang="en-US" sz="2400" dirty="0"/>
              <a:t>effectiveness of land use practices and BMPs to reduce pollution </a:t>
            </a:r>
          </a:p>
          <a:p>
            <a:r>
              <a:rPr lang="en-US" sz="2400" dirty="0" smtClean="0"/>
              <a:t>Collaborate with the public and private sector by providing data and technical assistance</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49704" y="2573880"/>
            <a:ext cx="4474652" cy="2854828"/>
          </a:xfrm>
          <a:prstGeom prst="rect">
            <a:avLst/>
          </a:prstGeom>
        </p:spPr>
      </p:pic>
    </p:spTree>
    <p:extLst>
      <p:ext uri="{BB962C8B-B14F-4D97-AF65-F5344CB8AC3E}">
        <p14:creationId xmlns:p14="http://schemas.microsoft.com/office/powerpoint/2010/main" val="1186267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Groundwater: Septic systems</a:t>
            </a:r>
            <a:endParaRPr lang="en-US" dirty="0"/>
          </a:p>
        </p:txBody>
      </p:sp>
      <p:sp>
        <p:nvSpPr>
          <p:cNvPr id="3" name="Content Placeholder 2"/>
          <p:cNvSpPr>
            <a:spLocks noGrp="1"/>
          </p:cNvSpPr>
          <p:nvPr>
            <p:ph idx="1"/>
          </p:nvPr>
        </p:nvSpPr>
        <p:spPr>
          <a:xfrm>
            <a:off x="592540" y="2316645"/>
            <a:ext cx="6320883" cy="3319881"/>
          </a:xfrm>
        </p:spPr>
        <p:txBody>
          <a:bodyPr>
            <a:normAutofit/>
          </a:bodyPr>
          <a:lstStyle/>
          <a:p>
            <a:r>
              <a:rPr lang="en-US" dirty="0" smtClean="0"/>
              <a:t>Prevent </a:t>
            </a:r>
            <a:r>
              <a:rPr lang="en-US" dirty="0"/>
              <a:t>groundwater pollution by working with counties and cities to manage </a:t>
            </a:r>
            <a:r>
              <a:rPr lang="en-US" dirty="0" err="1"/>
              <a:t>septics</a:t>
            </a:r>
            <a:r>
              <a:rPr lang="en-US" dirty="0"/>
              <a:t> in </a:t>
            </a:r>
            <a:r>
              <a:rPr lang="en-US" dirty="0" err="1"/>
              <a:t>unsewered</a:t>
            </a:r>
            <a:r>
              <a:rPr lang="en-US" dirty="0"/>
              <a:t> areas of Minnesota</a:t>
            </a:r>
          </a:p>
          <a:p>
            <a:r>
              <a:rPr lang="en-US" dirty="0"/>
              <a:t>Both single family home and larger septic systems (resorts, subdivisions)</a:t>
            </a:r>
          </a:p>
          <a:p>
            <a:r>
              <a:rPr lang="en-US" dirty="0"/>
              <a:t>Work with systems that generate volumes less than 10,000 gallons per </a:t>
            </a:r>
            <a:r>
              <a:rPr lang="en-US" dirty="0" smtClean="0"/>
              <a:t>day</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14137" y="2316646"/>
            <a:ext cx="4426507" cy="3319880"/>
          </a:xfrm>
          <a:prstGeom prst="rect">
            <a:avLst/>
          </a:prstGeom>
        </p:spPr>
      </p:pic>
    </p:spTree>
    <p:extLst>
      <p:ext uri="{BB962C8B-B14F-4D97-AF65-F5344CB8AC3E}">
        <p14:creationId xmlns:p14="http://schemas.microsoft.com/office/powerpoint/2010/main" val="1960773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Groundwater and Surface Water</a:t>
            </a:r>
            <a:endParaRPr lang="en-US" dirty="0"/>
          </a:p>
        </p:txBody>
      </p:sp>
      <p:sp>
        <p:nvSpPr>
          <p:cNvPr id="3" name="Content Placeholder 2"/>
          <p:cNvSpPr>
            <a:spLocks noGrp="1"/>
          </p:cNvSpPr>
          <p:nvPr>
            <p:ph idx="1"/>
          </p:nvPr>
        </p:nvSpPr>
        <p:spPr/>
        <p:txBody>
          <a:bodyPr/>
          <a:lstStyle/>
          <a:p>
            <a:r>
              <a:rPr lang="en-US" dirty="0" smtClean="0"/>
              <a:t>Emergency Response program</a:t>
            </a:r>
          </a:p>
          <a:p>
            <a:r>
              <a:rPr lang="en-US" dirty="0" smtClean="0"/>
              <a:t>Superfund</a:t>
            </a:r>
          </a:p>
          <a:p>
            <a:r>
              <a:rPr lang="en-US" dirty="0" smtClean="0"/>
              <a:t>Closed Landfill Program</a:t>
            </a:r>
          </a:p>
          <a:p>
            <a:r>
              <a:rPr lang="en-US" dirty="0" smtClean="0"/>
              <a:t>Hazardous Waste Program</a:t>
            </a:r>
          </a:p>
          <a:p>
            <a:r>
              <a:rPr lang="en-US" dirty="0" smtClean="0"/>
              <a:t>Petroleum cleanup program</a:t>
            </a:r>
          </a:p>
          <a:p>
            <a:r>
              <a:rPr lang="en-US" dirty="0" smtClean="0"/>
              <a:t>Solid waste program</a:t>
            </a:r>
          </a:p>
          <a:p>
            <a:r>
              <a:rPr lang="en-US" dirty="0" smtClean="0"/>
              <a:t>Underground and above ground storage tanks</a:t>
            </a:r>
            <a:endParaRPr lang="en-US" dirty="0"/>
          </a:p>
        </p:txBody>
      </p:sp>
      <p:sp>
        <p:nvSpPr>
          <p:cNvPr id="7" name="TextBox 6"/>
          <p:cNvSpPr txBox="1"/>
          <p:nvPr/>
        </p:nvSpPr>
        <p:spPr>
          <a:xfrm>
            <a:off x="6096000" y="2130554"/>
            <a:ext cx="5378605" cy="2369880"/>
          </a:xfrm>
          <a:prstGeom prst="rect">
            <a:avLst/>
          </a:prstGeom>
          <a:noFill/>
          <a:ln w="38100">
            <a:solidFill>
              <a:srgbClr val="003865"/>
            </a:solidFill>
          </a:ln>
        </p:spPr>
        <p:txBody>
          <a:bodyPr wrap="square" rtlCol="0">
            <a:spAutoFit/>
          </a:bodyPr>
          <a:lstStyle/>
          <a:p>
            <a:pPr algn="ctr"/>
            <a:r>
              <a:rPr lang="en-US" sz="2800" dirty="0">
                <a:solidFill>
                  <a:srgbClr val="78BE21"/>
                </a:solidFill>
              </a:rPr>
              <a:t>T</a:t>
            </a:r>
            <a:r>
              <a:rPr lang="en-US" sz="2800" dirty="0" smtClean="0">
                <a:solidFill>
                  <a:srgbClr val="78BE21"/>
                </a:solidFill>
              </a:rPr>
              <a:t>hese programs all protect groundwater and surface water either by </a:t>
            </a:r>
          </a:p>
          <a:p>
            <a:pPr algn="ctr"/>
            <a:r>
              <a:rPr lang="en-US" sz="3200" b="1" dirty="0" smtClean="0">
                <a:solidFill>
                  <a:srgbClr val="78BE21"/>
                </a:solidFill>
              </a:rPr>
              <a:t>PREVENTING</a:t>
            </a:r>
            <a:r>
              <a:rPr lang="en-US" sz="2800" dirty="0" smtClean="0">
                <a:solidFill>
                  <a:srgbClr val="003865"/>
                </a:solidFill>
              </a:rPr>
              <a:t> </a:t>
            </a:r>
            <a:r>
              <a:rPr lang="en-US" sz="2800" dirty="0" smtClean="0">
                <a:solidFill>
                  <a:srgbClr val="78BE21"/>
                </a:solidFill>
              </a:rPr>
              <a:t>contamination or by </a:t>
            </a:r>
            <a:r>
              <a:rPr lang="en-US" sz="3200" b="1" dirty="0" smtClean="0">
                <a:solidFill>
                  <a:srgbClr val="78BE21"/>
                </a:solidFill>
              </a:rPr>
              <a:t>CLEANING UP </a:t>
            </a:r>
            <a:r>
              <a:rPr lang="en-US" sz="2800" dirty="0" smtClean="0">
                <a:solidFill>
                  <a:srgbClr val="78BE21"/>
                </a:solidFill>
              </a:rPr>
              <a:t>past contamination </a:t>
            </a:r>
            <a:endParaRPr lang="en-US" sz="2800" dirty="0">
              <a:solidFill>
                <a:srgbClr val="003865"/>
              </a:solidFill>
            </a:endParaRPr>
          </a:p>
        </p:txBody>
      </p:sp>
    </p:spTree>
    <p:extLst>
      <p:ext uri="{BB962C8B-B14F-4D97-AF65-F5344CB8AC3E}">
        <p14:creationId xmlns:p14="http://schemas.microsoft.com/office/powerpoint/2010/main" val="1820724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Pollution Prevention and Community Assistance</a:t>
            </a:r>
            <a:endParaRPr lang="en-US" dirty="0"/>
          </a:p>
        </p:txBody>
      </p:sp>
      <p:sp>
        <p:nvSpPr>
          <p:cNvPr id="3" name="Content Placeholder 2"/>
          <p:cNvSpPr>
            <a:spLocks noGrp="1"/>
          </p:cNvSpPr>
          <p:nvPr>
            <p:ph idx="1"/>
          </p:nvPr>
        </p:nvSpPr>
        <p:spPr>
          <a:xfrm>
            <a:off x="838200" y="1825625"/>
            <a:ext cx="8182970" cy="4351338"/>
          </a:xfrm>
        </p:spPr>
        <p:txBody>
          <a:bodyPr/>
          <a:lstStyle/>
          <a:p>
            <a:r>
              <a:rPr lang="en-US" dirty="0" smtClean="0"/>
              <a:t>“Front-end</a:t>
            </a:r>
            <a:r>
              <a:rPr lang="en-US" dirty="0"/>
              <a:t>” </a:t>
            </a:r>
            <a:r>
              <a:rPr lang="en-US" dirty="0" smtClean="0"/>
              <a:t>efforts to </a:t>
            </a:r>
            <a:r>
              <a:rPr lang="en-US" dirty="0"/>
              <a:t>decrease costs, risks, and environmental </a:t>
            </a:r>
            <a:r>
              <a:rPr lang="en-US" dirty="0" smtClean="0"/>
              <a:t>concerns by reducing or eliminating waste </a:t>
            </a:r>
            <a:r>
              <a:rPr lang="en-US" dirty="0"/>
              <a:t>and pollution at its </a:t>
            </a:r>
            <a:r>
              <a:rPr lang="en-US" dirty="0" smtClean="0"/>
              <a:t>source</a:t>
            </a:r>
          </a:p>
          <a:p>
            <a:pPr lvl="1"/>
            <a:r>
              <a:rPr lang="en-US" dirty="0" smtClean="0"/>
              <a:t>Example: Minnesota Technical Assistance program</a:t>
            </a:r>
          </a:p>
          <a:p>
            <a:r>
              <a:rPr lang="en-US" dirty="0" smtClean="0"/>
              <a:t>Community Assistance</a:t>
            </a:r>
          </a:p>
          <a:p>
            <a:pPr lvl="1"/>
            <a:r>
              <a:rPr lang="en-US" dirty="0" smtClean="0"/>
              <a:t>Example: </a:t>
            </a:r>
            <a:r>
              <a:rPr lang="en-US" dirty="0" err="1" smtClean="0"/>
              <a:t>GreenStep</a:t>
            </a:r>
            <a:r>
              <a:rPr lang="en-US" dirty="0" smtClean="0"/>
              <a:t> Cities</a:t>
            </a:r>
            <a:endParaRPr lang="en-US"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61497" y="1759146"/>
            <a:ext cx="1465643" cy="1199163"/>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13103" y="3634185"/>
            <a:ext cx="5940697" cy="3162231"/>
          </a:xfrm>
          <a:prstGeom prst="rect">
            <a:avLst/>
          </a:prstGeom>
          <a:ln>
            <a:solidFill>
              <a:srgbClr val="003865"/>
            </a:solidFill>
          </a:ln>
        </p:spPr>
      </p:pic>
    </p:spTree>
    <p:extLst>
      <p:ext uri="{BB962C8B-B14F-4D97-AF65-F5344CB8AC3E}">
        <p14:creationId xmlns:p14="http://schemas.microsoft.com/office/powerpoint/2010/main" val="3225290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MPCA Clean Water Fund activities</a:t>
            </a:r>
            <a:endParaRPr lang="en-US" dirty="0"/>
          </a:p>
        </p:txBody>
      </p:sp>
      <p:sp>
        <p:nvSpPr>
          <p:cNvPr id="3" name="Content Placeholder 2"/>
          <p:cNvSpPr>
            <a:spLocks noGrp="1"/>
          </p:cNvSpPr>
          <p:nvPr>
            <p:ph idx="1"/>
          </p:nvPr>
        </p:nvSpPr>
        <p:spPr/>
        <p:txBody>
          <a:bodyPr/>
          <a:lstStyle/>
          <a:p>
            <a:r>
              <a:rPr lang="en-US" dirty="0" smtClean="0"/>
              <a:t>MPCA activities focus on monitoring and assessment, strategy development (including total maximum daily load studies), and point source implementation</a:t>
            </a:r>
          </a:p>
          <a:p>
            <a:r>
              <a:rPr lang="en-US" dirty="0" smtClean="0"/>
              <a:t>FY18-19 appropriation: $49.33m </a:t>
            </a:r>
            <a:r>
              <a:rPr lang="en-US" dirty="0"/>
              <a:t>to MPCA</a:t>
            </a:r>
            <a:endParaRPr lang="en-US" dirty="0" smtClean="0"/>
          </a:p>
          <a:p>
            <a:r>
              <a:rPr lang="en-US" dirty="0" smtClean="0"/>
              <a:t>FY20-21 CWC recommendations: $46.89m to MPCA</a:t>
            </a:r>
          </a:p>
          <a:p>
            <a:r>
              <a:rPr lang="en-US" dirty="0" smtClean="0"/>
              <a:t>Reduction for FY20-21 primarily reflects reduced planning efforts as WRAPS are being completed</a:t>
            </a:r>
            <a:endParaRPr lang="en-US" dirty="0"/>
          </a:p>
        </p:txBody>
      </p:sp>
    </p:spTree>
    <p:extLst>
      <p:ext uri="{BB962C8B-B14F-4D97-AF65-F5344CB8AC3E}">
        <p14:creationId xmlns:p14="http://schemas.microsoft.com/office/powerpoint/2010/main" val="2938050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Board of Water and Soil Resources</a:t>
            </a:r>
            <a:endParaRPr lang="en-US" dirty="0"/>
          </a:p>
        </p:txBody>
      </p:sp>
      <p:sp>
        <p:nvSpPr>
          <p:cNvPr id="3" name="Text Placeholder 2"/>
          <p:cNvSpPr>
            <a:spLocks noGrp="1"/>
          </p:cNvSpPr>
          <p:nvPr>
            <p:ph type="body" sz="quarter" idx="14"/>
          </p:nvPr>
        </p:nvSpPr>
        <p:spPr/>
        <p:txBody>
          <a:bodyPr>
            <a:normAutofit fontScale="92500" lnSpcReduction="20000"/>
          </a:bodyPr>
          <a:lstStyle/>
          <a:p>
            <a:r>
              <a:rPr lang="en-US" sz="1900" b="1" dirty="0"/>
              <a:t>Angie Becker </a:t>
            </a:r>
            <a:r>
              <a:rPr lang="en-US" sz="1900" b="1" dirty="0" err="1"/>
              <a:t>Kudelka</a:t>
            </a:r>
            <a:r>
              <a:rPr lang="en-US" sz="1900" b="1" dirty="0"/>
              <a:t>| Assistant Director</a:t>
            </a:r>
          </a:p>
          <a:p>
            <a:endParaRPr lang="en-US" dirty="0"/>
          </a:p>
        </p:txBody>
      </p:sp>
      <p:pic>
        <p:nvPicPr>
          <p:cNvPr id="6" name="Picture Placeholder 5"/>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t="17600" b="17600"/>
          <a:stretch>
            <a:fillRect/>
          </a:stretch>
        </p:blipFill>
        <p:spPr/>
      </p:pic>
    </p:spTree>
    <p:extLst>
      <p:ext uri="{BB962C8B-B14F-4D97-AF65-F5344CB8AC3E}">
        <p14:creationId xmlns:p14="http://schemas.microsoft.com/office/powerpoint/2010/main" val="3791035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BWSR’s mission</a:t>
            </a:r>
            <a:endParaRPr lang="en-US" dirty="0"/>
          </a:p>
        </p:txBody>
      </p:sp>
      <p:pic>
        <p:nvPicPr>
          <p:cNvPr id="5" name="Picture Placeholder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23833"/>
            <a:ext cx="12201099" cy="5560543"/>
          </a:xfrm>
          <a:prstGeom prst="rect">
            <a:avLst/>
          </a:prstGeom>
        </p:spPr>
      </p:pic>
      <p:sp>
        <p:nvSpPr>
          <p:cNvPr id="3" name="Content Placeholder 2"/>
          <p:cNvSpPr>
            <a:spLocks noGrp="1"/>
          </p:cNvSpPr>
          <p:nvPr>
            <p:ph idx="1"/>
          </p:nvPr>
        </p:nvSpPr>
        <p:spPr>
          <a:xfrm>
            <a:off x="7631721" y="1371605"/>
            <a:ext cx="4554234" cy="4264264"/>
          </a:xfrm>
          <a:solidFill>
            <a:srgbClr val="D6EDFF">
              <a:alpha val="38824"/>
            </a:srgbClr>
          </a:solidFill>
          <a:effectLst>
            <a:outerShdw blurRad="63500" sx="102000" sy="102000" algn="ctr" rotWithShape="0">
              <a:prstClr val="black">
                <a:alpha val="40000"/>
              </a:prstClr>
            </a:outerShdw>
          </a:effectLst>
        </p:spPr>
        <p:txBody>
          <a:bodyPr>
            <a:noAutofit/>
          </a:bodyPr>
          <a:lstStyle/>
          <a:p>
            <a:pPr marL="0" indent="0">
              <a:buNone/>
            </a:pPr>
            <a:r>
              <a:rPr lang="en-US" sz="3600" i="1" dirty="0" smtClean="0">
                <a:solidFill>
                  <a:schemeClr val="tx2"/>
                </a:solidFill>
              </a:rPr>
              <a:t>Improve and protect Minnesota’s water and soil resources by working in partnership with local organizations and private landowners.</a:t>
            </a:r>
            <a:endParaRPr lang="en-US" sz="3600" i="1" dirty="0">
              <a:solidFill>
                <a:schemeClr val="tx2"/>
              </a:solidFill>
            </a:endParaRPr>
          </a:p>
        </p:txBody>
      </p:sp>
    </p:spTree>
    <p:extLst>
      <p:ext uri="{BB962C8B-B14F-4D97-AF65-F5344CB8AC3E}">
        <p14:creationId xmlns:p14="http://schemas.microsoft.com/office/powerpoint/2010/main" val="1525496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
            </a:r>
            <a:r>
              <a:rPr lang="en-US" dirty="0" smtClean="0"/>
              <a:t>usiness model</a:t>
            </a:r>
            <a:endParaRPr lang="en-US" dirty="0"/>
          </a:p>
        </p:txBody>
      </p:sp>
      <p:sp>
        <p:nvSpPr>
          <p:cNvPr id="13" name="TextBox 12"/>
          <p:cNvSpPr txBox="1"/>
          <p:nvPr/>
        </p:nvSpPr>
        <p:spPr>
          <a:xfrm>
            <a:off x="6893256" y="2406182"/>
            <a:ext cx="4248200" cy="2523768"/>
          </a:xfrm>
          <a:prstGeom prst="rect">
            <a:avLst/>
          </a:prstGeom>
          <a:noFill/>
        </p:spPr>
        <p:txBody>
          <a:bodyPr wrap="square" rtlCol="0">
            <a:spAutoFit/>
          </a:bodyPr>
          <a:lstStyle/>
          <a:p>
            <a:pPr>
              <a:spcBef>
                <a:spcPts val="0"/>
              </a:spcBef>
              <a:spcAft>
                <a:spcPts val="1800"/>
              </a:spcAft>
            </a:pPr>
            <a:r>
              <a:rPr lang="en-US" sz="3200" dirty="0">
                <a:solidFill>
                  <a:schemeClr val="accent1"/>
                </a:solidFill>
              </a:rPr>
              <a:t>P</a:t>
            </a:r>
            <a:r>
              <a:rPr lang="en-US" sz="3200" dirty="0" smtClean="0">
                <a:solidFill>
                  <a:schemeClr val="accent1"/>
                </a:solidFill>
              </a:rPr>
              <a:t>rivate </a:t>
            </a:r>
            <a:r>
              <a:rPr lang="en-US" sz="3200" dirty="0">
                <a:solidFill>
                  <a:schemeClr val="accent1"/>
                </a:solidFill>
              </a:rPr>
              <a:t>lands</a:t>
            </a:r>
          </a:p>
          <a:p>
            <a:pPr lvl="0">
              <a:spcBef>
                <a:spcPts val="0"/>
              </a:spcBef>
              <a:spcAft>
                <a:spcPts val="1800"/>
              </a:spcAft>
            </a:pPr>
            <a:r>
              <a:rPr lang="en-US" sz="3200" dirty="0" smtClean="0">
                <a:solidFill>
                  <a:schemeClr val="accent1"/>
                </a:solidFill>
              </a:rPr>
              <a:t>Local </a:t>
            </a:r>
            <a:r>
              <a:rPr lang="en-US" sz="3200" dirty="0">
                <a:solidFill>
                  <a:schemeClr val="accent1"/>
                </a:solidFill>
              </a:rPr>
              <a:t>government                delivery system</a:t>
            </a:r>
          </a:p>
          <a:p>
            <a:pPr lvl="0">
              <a:spcBef>
                <a:spcPts val="0"/>
              </a:spcBef>
              <a:spcAft>
                <a:spcPts val="1800"/>
              </a:spcAft>
            </a:pPr>
            <a:r>
              <a:rPr lang="en-US" sz="3200" dirty="0" smtClean="0">
                <a:solidFill>
                  <a:schemeClr val="accent1"/>
                </a:solidFill>
              </a:rPr>
              <a:t>On-the-ground </a:t>
            </a:r>
            <a:r>
              <a:rPr lang="en-US" sz="3200" dirty="0">
                <a:solidFill>
                  <a:schemeClr val="accent1"/>
                </a:solidFill>
              </a:rPr>
              <a:t>results</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8200" y="1367343"/>
            <a:ext cx="4837451" cy="5422563"/>
          </a:xfrm>
          <a:prstGeom prst="rect">
            <a:avLst/>
          </a:prstGeom>
        </p:spPr>
      </p:pic>
      <p:sp>
        <p:nvSpPr>
          <p:cNvPr id="3" name="TextBox 2"/>
          <p:cNvSpPr txBox="1"/>
          <p:nvPr/>
        </p:nvSpPr>
        <p:spPr>
          <a:xfrm>
            <a:off x="3794760" y="4517136"/>
            <a:ext cx="1965960" cy="1042416"/>
          </a:xfrm>
          <a:prstGeom prst="rect">
            <a:avLst/>
          </a:prstGeom>
          <a:solidFill>
            <a:schemeClr val="bg1"/>
          </a:solidFill>
          <a:ln>
            <a:noFill/>
          </a:ln>
        </p:spPr>
        <p:txBody>
          <a:bodyPr wrap="square" rtlCol="0">
            <a:spAutoFit/>
          </a:bodyPr>
          <a:lstStyle/>
          <a:p>
            <a:endParaRPr lang="en-US" dirty="0"/>
          </a:p>
        </p:txBody>
      </p:sp>
      <p:sp>
        <p:nvSpPr>
          <p:cNvPr id="5" name="TextBox 4"/>
          <p:cNvSpPr txBox="1"/>
          <p:nvPr/>
        </p:nvSpPr>
        <p:spPr>
          <a:xfrm>
            <a:off x="4800600" y="6349765"/>
            <a:ext cx="676656" cy="369332"/>
          </a:xfrm>
          <a:prstGeom prst="rect">
            <a:avLst/>
          </a:prstGeom>
          <a:solidFill>
            <a:schemeClr val="bg1"/>
          </a:solidFill>
          <a:ln>
            <a:noFill/>
          </a:ln>
        </p:spPr>
        <p:txBody>
          <a:bodyPr wrap="square" rtlCol="0">
            <a:spAutoFit/>
          </a:bodyPr>
          <a:lstStyle/>
          <a:p>
            <a:endParaRPr lang="en-US" dirty="0"/>
          </a:p>
        </p:txBody>
      </p:sp>
    </p:spTree>
    <p:extLst>
      <p:ext uri="{BB962C8B-B14F-4D97-AF65-F5344CB8AC3E}">
        <p14:creationId xmlns:p14="http://schemas.microsoft.com/office/powerpoint/2010/main" val="22524216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Statutory Authorities</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6258" y="3891788"/>
            <a:ext cx="4478934" cy="2518156"/>
          </a:xfrm>
          <a:prstGeom prst="rect">
            <a:avLst/>
          </a:prstGeom>
          <a:effectLst>
            <a:outerShdw blurRad="63500" sx="102000" sy="102000" algn="ctr" rotWithShape="0">
              <a:prstClr val="black">
                <a:alpha val="40000"/>
              </a:prstClr>
            </a:outerShdw>
          </a:effectLst>
        </p:spPr>
      </p:pic>
      <p:sp>
        <p:nvSpPr>
          <p:cNvPr id="8" name="Rounded Rectangle 7"/>
          <p:cNvSpPr/>
          <p:nvPr/>
        </p:nvSpPr>
        <p:spPr>
          <a:xfrm>
            <a:off x="357685" y="1988713"/>
            <a:ext cx="3447288" cy="18928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16353" y="2519618"/>
            <a:ext cx="3436677" cy="830997"/>
          </a:xfrm>
          <a:prstGeom prst="rect">
            <a:avLst/>
          </a:prstGeom>
          <a:noFill/>
        </p:spPr>
        <p:txBody>
          <a:bodyPr wrap="square" rtlCol="0">
            <a:spAutoFit/>
          </a:bodyPr>
          <a:lstStyle/>
          <a:p>
            <a:r>
              <a:rPr lang="en-US" sz="2400" dirty="0" smtClean="0">
                <a:solidFill>
                  <a:schemeClr val="bg1"/>
                </a:solidFill>
              </a:rPr>
              <a:t>Water Planning and Conservation Delivery</a:t>
            </a:r>
            <a:endParaRPr lang="en-US" sz="2400" dirty="0">
              <a:solidFill>
                <a:schemeClr val="bg1"/>
              </a:solidFill>
            </a:endParaRPr>
          </a:p>
        </p:txBody>
      </p:sp>
      <p:pic>
        <p:nvPicPr>
          <p:cNvPr id="13" name="Picture 12"/>
          <p:cNvPicPr/>
          <p:nvPr/>
        </p:nvPicPr>
        <p:blipFill>
          <a:blip r:embed="rId4" cstate="print">
            <a:extLst>
              <a:ext uri="{28A0092B-C50C-407E-A947-70E740481C1C}">
                <a14:useLocalDpi xmlns:a14="http://schemas.microsoft.com/office/drawing/2010/main"/>
              </a:ext>
            </a:extLst>
          </a:blip>
          <a:stretch>
            <a:fillRect/>
          </a:stretch>
        </p:blipFill>
        <p:spPr>
          <a:xfrm>
            <a:off x="7265644" y="1988713"/>
            <a:ext cx="4572000" cy="2726120"/>
          </a:xfrm>
          <a:prstGeom prst="rect">
            <a:avLst/>
          </a:prstGeom>
          <a:effectLst>
            <a:outerShdw blurRad="63500" sx="102000" sy="102000" algn="ctr" rotWithShape="0">
              <a:prstClr val="black">
                <a:alpha val="40000"/>
              </a:prstClr>
            </a:outerShdw>
          </a:effectLst>
        </p:spPr>
      </p:pic>
      <p:sp>
        <p:nvSpPr>
          <p:cNvPr id="3" name="TextBox 2"/>
          <p:cNvSpPr txBox="1"/>
          <p:nvPr/>
        </p:nvSpPr>
        <p:spPr>
          <a:xfrm>
            <a:off x="429768" y="6409944"/>
            <a:ext cx="2551176" cy="261610"/>
          </a:xfrm>
          <a:prstGeom prst="rect">
            <a:avLst/>
          </a:prstGeom>
          <a:noFill/>
        </p:spPr>
        <p:txBody>
          <a:bodyPr wrap="square" rtlCol="0">
            <a:spAutoFit/>
          </a:bodyPr>
          <a:lstStyle/>
          <a:p>
            <a:r>
              <a:rPr lang="en-US" sz="1100" i="1" dirty="0" smtClean="0"/>
              <a:t>Minn. Stat. 103</a:t>
            </a:r>
            <a:endParaRPr lang="en-US" sz="1100" i="1" dirty="0"/>
          </a:p>
        </p:txBody>
      </p:sp>
    </p:spTree>
    <p:extLst>
      <p:ext uri="{BB962C8B-B14F-4D97-AF65-F5344CB8AC3E}">
        <p14:creationId xmlns:p14="http://schemas.microsoft.com/office/powerpoint/2010/main" val="28754064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953" b="8953"/>
          <a:stretch>
            <a:fillRect/>
          </a:stretch>
        </p:blipFill>
        <p:spPr/>
      </p:pic>
      <p:sp>
        <p:nvSpPr>
          <p:cNvPr id="4" name="Title 3"/>
          <p:cNvSpPr>
            <a:spLocks noGrp="1"/>
          </p:cNvSpPr>
          <p:nvPr>
            <p:ph type="title"/>
          </p:nvPr>
        </p:nvSpPr>
        <p:spPr/>
        <p:txBody>
          <a:bodyPr>
            <a:normAutofit/>
          </a:bodyPr>
          <a:lstStyle/>
          <a:p>
            <a:r>
              <a:rPr lang="en-US" dirty="0" smtClean="0"/>
              <a:t>Minnesota Water Agencies</a:t>
            </a:r>
            <a:endParaRPr lang="en-US" dirty="0"/>
          </a:p>
        </p:txBody>
      </p:sp>
      <p:sp>
        <p:nvSpPr>
          <p:cNvPr id="6" name="Content Placeholder 5"/>
          <p:cNvSpPr>
            <a:spLocks noGrp="1"/>
          </p:cNvSpPr>
          <p:nvPr>
            <p:ph idx="1"/>
          </p:nvPr>
        </p:nvSpPr>
        <p:spPr>
          <a:xfrm>
            <a:off x="7228703" y="1534203"/>
            <a:ext cx="4806294" cy="4780099"/>
          </a:xfrm>
        </p:spPr>
        <p:txBody>
          <a:bodyPr>
            <a:normAutofit fontScale="85000" lnSpcReduction="10000"/>
          </a:bodyPr>
          <a:lstStyle/>
          <a:p>
            <a:r>
              <a:rPr lang="en-US" sz="2800" dirty="0" smtClean="0"/>
              <a:t>MN Pollution Control Agency</a:t>
            </a:r>
          </a:p>
          <a:p>
            <a:r>
              <a:rPr lang="en-US" sz="2800" dirty="0" smtClean="0"/>
              <a:t>Board of Water and Soil Resources</a:t>
            </a:r>
          </a:p>
          <a:p>
            <a:r>
              <a:rPr lang="en-US" sz="2800" dirty="0" smtClean="0"/>
              <a:t>MN Department of Natural Resources</a:t>
            </a:r>
          </a:p>
          <a:p>
            <a:r>
              <a:rPr lang="en-US" sz="2800" dirty="0" smtClean="0"/>
              <a:t>MN Department of Agriculture</a:t>
            </a:r>
          </a:p>
          <a:p>
            <a:r>
              <a:rPr lang="en-US" sz="2800" dirty="0" smtClean="0"/>
              <a:t>MN Department of Health</a:t>
            </a:r>
          </a:p>
          <a:p>
            <a:r>
              <a:rPr lang="en-US" sz="2800" dirty="0" smtClean="0"/>
              <a:t>Public Facilities Authority</a:t>
            </a:r>
          </a:p>
          <a:p>
            <a:r>
              <a:rPr lang="en-US" sz="2800" dirty="0" smtClean="0"/>
              <a:t>Metropolitan Council</a:t>
            </a:r>
          </a:p>
          <a:p>
            <a:r>
              <a:rPr lang="en-US" sz="2800" dirty="0" smtClean="0"/>
              <a:t>Environmental Quality Board</a:t>
            </a:r>
          </a:p>
        </p:txBody>
      </p:sp>
    </p:spTree>
    <p:extLst>
      <p:ext uri="{BB962C8B-B14F-4D97-AF65-F5344CB8AC3E}">
        <p14:creationId xmlns:p14="http://schemas.microsoft.com/office/powerpoint/2010/main" val="10164562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Statutory Authorities</a:t>
            </a:r>
            <a:endParaRPr lang="en-US" dirty="0"/>
          </a:p>
        </p:txBody>
      </p:sp>
      <p:sp>
        <p:nvSpPr>
          <p:cNvPr id="4" name="Rounded Rectangle 3"/>
          <p:cNvSpPr/>
          <p:nvPr/>
        </p:nvSpPr>
        <p:spPr>
          <a:xfrm>
            <a:off x="658368" y="1940814"/>
            <a:ext cx="3657600" cy="21305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32103" y="2036594"/>
            <a:ext cx="3648457" cy="1938992"/>
          </a:xfrm>
          <a:prstGeom prst="rect">
            <a:avLst/>
          </a:prstGeom>
          <a:noFill/>
        </p:spPr>
        <p:txBody>
          <a:bodyPr wrap="square" rtlCol="0">
            <a:spAutoFit/>
          </a:bodyPr>
          <a:lstStyle/>
          <a:p>
            <a:r>
              <a:rPr lang="en-US" sz="2400" dirty="0" smtClean="0">
                <a:solidFill>
                  <a:schemeClr val="bg1"/>
                </a:solidFill>
              </a:rPr>
              <a:t>Soil and Water Conservation District and Watershed District Oversight and Accountability</a:t>
            </a:r>
            <a:endParaRPr lang="en-US" sz="2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41976" y="1517904"/>
            <a:ext cx="6809232" cy="5106924"/>
          </a:xfrm>
          <a:prstGeom prst="rect">
            <a:avLst/>
          </a:prstGeom>
          <a:effectLst>
            <a:outerShdw blurRad="63500" sx="102000" sy="102000" algn="ctr" rotWithShape="0">
              <a:prstClr val="black">
                <a:alpha val="40000"/>
              </a:prstClr>
            </a:outerShdw>
          </a:effectLst>
        </p:spPr>
      </p:pic>
      <p:sp>
        <p:nvSpPr>
          <p:cNvPr id="6" name="TextBox 5"/>
          <p:cNvSpPr txBox="1"/>
          <p:nvPr/>
        </p:nvSpPr>
        <p:spPr>
          <a:xfrm>
            <a:off x="429768" y="6409944"/>
            <a:ext cx="2551176" cy="261610"/>
          </a:xfrm>
          <a:prstGeom prst="rect">
            <a:avLst/>
          </a:prstGeom>
          <a:noFill/>
        </p:spPr>
        <p:txBody>
          <a:bodyPr wrap="square" rtlCol="0">
            <a:spAutoFit/>
          </a:bodyPr>
          <a:lstStyle/>
          <a:p>
            <a:r>
              <a:rPr lang="en-US" sz="1100" i="1" dirty="0"/>
              <a:t>Minn. Stat.</a:t>
            </a:r>
            <a:r>
              <a:rPr lang="en-US" sz="1100" i="1" dirty="0" smtClean="0"/>
              <a:t> 103</a:t>
            </a:r>
            <a:endParaRPr lang="en-US" sz="1100" i="1" dirty="0"/>
          </a:p>
        </p:txBody>
      </p:sp>
    </p:spTree>
    <p:extLst>
      <p:ext uri="{BB962C8B-B14F-4D97-AF65-F5344CB8AC3E}">
        <p14:creationId xmlns:p14="http://schemas.microsoft.com/office/powerpoint/2010/main" val="12591573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Statutory Authorities</a:t>
            </a:r>
            <a:endParaRPr lang="en-US" dirty="0"/>
          </a:p>
        </p:txBody>
      </p:sp>
      <p:sp>
        <p:nvSpPr>
          <p:cNvPr id="4" name="Rounded Rectangle 3"/>
          <p:cNvSpPr/>
          <p:nvPr/>
        </p:nvSpPr>
        <p:spPr>
          <a:xfrm>
            <a:off x="246888" y="1709927"/>
            <a:ext cx="3447288" cy="12070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00916" y="2083852"/>
            <a:ext cx="2110395" cy="461665"/>
          </a:xfrm>
          <a:prstGeom prst="rect">
            <a:avLst/>
          </a:prstGeom>
          <a:noFill/>
        </p:spPr>
        <p:txBody>
          <a:bodyPr wrap="square" rtlCol="0">
            <a:spAutoFit/>
          </a:bodyPr>
          <a:lstStyle/>
          <a:p>
            <a:r>
              <a:rPr lang="en-US" sz="2400" dirty="0" smtClean="0">
                <a:solidFill>
                  <a:schemeClr val="bg1"/>
                </a:solidFill>
              </a:rPr>
              <a:t>Regulatory</a:t>
            </a:r>
            <a:endParaRPr lang="en-US" sz="2400" dirty="0">
              <a:solidFill>
                <a:schemeClr val="bg1"/>
              </a:solidFill>
            </a:endParaRPr>
          </a:p>
        </p:txBody>
      </p:sp>
      <p:sp>
        <p:nvSpPr>
          <p:cNvPr id="5" name="TextBox 4"/>
          <p:cNvSpPr txBox="1"/>
          <p:nvPr/>
        </p:nvSpPr>
        <p:spPr>
          <a:xfrm>
            <a:off x="418035" y="3410839"/>
            <a:ext cx="3662645" cy="1938992"/>
          </a:xfrm>
          <a:prstGeom prst="rect">
            <a:avLst/>
          </a:prstGeom>
          <a:noFill/>
        </p:spPr>
        <p:txBody>
          <a:bodyPr wrap="square" rtlCol="0">
            <a:spAutoFit/>
          </a:bodyPr>
          <a:lstStyle/>
          <a:p>
            <a:r>
              <a:rPr lang="en-US" sz="2400" dirty="0" smtClean="0"/>
              <a:t>Wetland Conservation Act</a:t>
            </a:r>
          </a:p>
          <a:p>
            <a:endParaRPr lang="en-US" sz="2400" dirty="0"/>
          </a:p>
          <a:p>
            <a:r>
              <a:rPr lang="en-US" sz="2400" dirty="0" smtClean="0"/>
              <a:t>Drainage </a:t>
            </a:r>
          </a:p>
          <a:p>
            <a:endParaRPr lang="en-US" sz="2400" dirty="0"/>
          </a:p>
          <a:p>
            <a:r>
              <a:rPr lang="en-US" sz="2400" dirty="0" smtClean="0"/>
              <a:t>Buffers</a:t>
            </a:r>
            <a:endParaRPr lang="en-US" sz="2400" dirty="0"/>
          </a:p>
        </p:txBody>
      </p:sp>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83481" y="1709928"/>
            <a:ext cx="6583680" cy="4937760"/>
          </a:xfrm>
          <a:prstGeom prst="rect">
            <a:avLst/>
          </a:prstGeom>
          <a:effectLst>
            <a:outerShdw blurRad="63500" sx="102000" sy="102000" algn="ctr" rotWithShape="0">
              <a:prstClr val="black">
                <a:alpha val="40000"/>
              </a:prstClr>
            </a:outerShdw>
          </a:effectLst>
        </p:spPr>
      </p:pic>
      <p:sp>
        <p:nvSpPr>
          <p:cNvPr id="7" name="TextBox 6"/>
          <p:cNvSpPr txBox="1"/>
          <p:nvPr/>
        </p:nvSpPr>
        <p:spPr>
          <a:xfrm>
            <a:off x="429768" y="6409944"/>
            <a:ext cx="2551176" cy="261610"/>
          </a:xfrm>
          <a:prstGeom prst="rect">
            <a:avLst/>
          </a:prstGeom>
          <a:noFill/>
        </p:spPr>
        <p:txBody>
          <a:bodyPr wrap="square" rtlCol="0">
            <a:spAutoFit/>
          </a:bodyPr>
          <a:lstStyle/>
          <a:p>
            <a:r>
              <a:rPr lang="en-US" sz="1100" i="1"/>
              <a:t>Minn. Stat. 103</a:t>
            </a:r>
            <a:endParaRPr lang="en-US" sz="1100" i="1" dirty="0"/>
          </a:p>
        </p:txBody>
      </p:sp>
    </p:spTree>
    <p:extLst>
      <p:ext uri="{BB962C8B-B14F-4D97-AF65-F5344CB8AC3E}">
        <p14:creationId xmlns:p14="http://schemas.microsoft.com/office/powerpoint/2010/main" val="4168662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Waters Estimated Compliance</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22</a:t>
            </a:fld>
            <a:endParaRPr lang="en-US" dirty="0">
              <a:solidFill>
                <a:srgbClr val="000000"/>
              </a:solidFill>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417320"/>
            <a:ext cx="12215297" cy="5230368"/>
          </a:xfrm>
          <a:prstGeom prst="rect">
            <a:avLst/>
          </a:prstGeom>
        </p:spPr>
      </p:pic>
    </p:spTree>
    <p:extLst>
      <p:ext uri="{BB962C8B-B14F-4D97-AF65-F5344CB8AC3E}">
        <p14:creationId xmlns:p14="http://schemas.microsoft.com/office/powerpoint/2010/main" val="3245344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Statutory Authorities</a:t>
            </a:r>
            <a:endParaRPr lang="en-US" dirty="0"/>
          </a:p>
        </p:txBody>
      </p:sp>
      <p:sp>
        <p:nvSpPr>
          <p:cNvPr id="4" name="Rounded Rectangle 3"/>
          <p:cNvSpPr/>
          <p:nvPr/>
        </p:nvSpPr>
        <p:spPr>
          <a:xfrm>
            <a:off x="192398" y="1797504"/>
            <a:ext cx="3447288" cy="1119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29184" y="2087987"/>
            <a:ext cx="3173716" cy="461665"/>
          </a:xfrm>
          <a:prstGeom prst="rect">
            <a:avLst/>
          </a:prstGeom>
          <a:noFill/>
        </p:spPr>
        <p:txBody>
          <a:bodyPr wrap="square" rtlCol="0">
            <a:spAutoFit/>
          </a:bodyPr>
          <a:lstStyle/>
          <a:p>
            <a:r>
              <a:rPr lang="en-US" sz="2400" dirty="0" smtClean="0">
                <a:solidFill>
                  <a:schemeClr val="bg1"/>
                </a:solidFill>
              </a:rPr>
              <a:t>Clean Water Legacy Act</a:t>
            </a:r>
            <a:endParaRPr lang="en-US" sz="24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81728" y="1797504"/>
            <a:ext cx="6949440" cy="4717444"/>
          </a:xfrm>
          <a:prstGeom prst="rect">
            <a:avLst/>
          </a:prstGeom>
          <a:effectLst>
            <a:outerShdw blurRad="63500" sx="102000" sy="102000" algn="ctr" rotWithShape="0">
              <a:prstClr val="black">
                <a:alpha val="40000"/>
              </a:prstClr>
            </a:outerShdw>
          </a:effectLst>
        </p:spPr>
      </p:pic>
      <p:sp>
        <p:nvSpPr>
          <p:cNvPr id="6" name="TextBox 5"/>
          <p:cNvSpPr txBox="1"/>
          <p:nvPr/>
        </p:nvSpPr>
        <p:spPr>
          <a:xfrm>
            <a:off x="429768" y="6384143"/>
            <a:ext cx="2551176" cy="261610"/>
          </a:xfrm>
          <a:prstGeom prst="rect">
            <a:avLst/>
          </a:prstGeom>
          <a:noFill/>
        </p:spPr>
        <p:txBody>
          <a:bodyPr wrap="square" rtlCol="0">
            <a:spAutoFit/>
          </a:bodyPr>
          <a:lstStyle/>
          <a:p>
            <a:r>
              <a:rPr lang="en-US" sz="1100" i="1" dirty="0" smtClean="0"/>
              <a:t>Minn</a:t>
            </a:r>
            <a:r>
              <a:rPr lang="en-US" sz="1100" i="1" dirty="0"/>
              <a:t>. Stat. </a:t>
            </a:r>
            <a:r>
              <a:rPr lang="en-US" sz="1100" i="1" dirty="0" smtClean="0"/>
              <a:t>114</a:t>
            </a:r>
            <a:endParaRPr lang="en-US" sz="1100" i="1" dirty="0"/>
          </a:p>
        </p:txBody>
      </p:sp>
    </p:spTree>
    <p:extLst>
      <p:ext uri="{BB962C8B-B14F-4D97-AF65-F5344CB8AC3E}">
        <p14:creationId xmlns:p14="http://schemas.microsoft.com/office/powerpoint/2010/main" val="41565101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000500" y="266700"/>
            <a:ext cx="7696200" cy="6858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dirty="0"/>
              <a:t>The Conservation Continuum</a:t>
            </a:r>
          </a:p>
        </p:txBody>
      </p:sp>
      <p:graphicFrame>
        <p:nvGraphicFramePr>
          <p:cNvPr id="6" name="Table 5"/>
          <p:cNvGraphicFramePr>
            <a:graphicFrameLocks noGrp="1"/>
          </p:cNvGraphicFramePr>
          <p:nvPr>
            <p:extLst/>
          </p:nvPr>
        </p:nvGraphicFramePr>
        <p:xfrm>
          <a:off x="491706" y="3089687"/>
          <a:ext cx="11204993" cy="1565402"/>
        </p:xfrm>
        <a:graphic>
          <a:graphicData uri="http://schemas.openxmlformats.org/drawingml/2006/table">
            <a:tbl>
              <a:tblPr firstRow="1" firstCol="1" bandRow="1"/>
              <a:tblGrid>
                <a:gridCol w="1956428">
                  <a:extLst>
                    <a:ext uri="{9D8B030D-6E8A-4147-A177-3AD203B41FA5}">
                      <a16:colId xmlns:a16="http://schemas.microsoft.com/office/drawing/2014/main" val="20000"/>
                    </a:ext>
                  </a:extLst>
                </a:gridCol>
                <a:gridCol w="162560">
                  <a:extLst>
                    <a:ext uri="{9D8B030D-6E8A-4147-A177-3AD203B41FA5}">
                      <a16:colId xmlns:a16="http://schemas.microsoft.com/office/drawing/2014/main" val="20001"/>
                    </a:ext>
                  </a:extLst>
                </a:gridCol>
                <a:gridCol w="2116581">
                  <a:extLst>
                    <a:ext uri="{9D8B030D-6E8A-4147-A177-3AD203B41FA5}">
                      <a16:colId xmlns:a16="http://schemas.microsoft.com/office/drawing/2014/main" val="20002"/>
                    </a:ext>
                  </a:extLst>
                </a:gridCol>
                <a:gridCol w="258793">
                  <a:extLst>
                    <a:ext uri="{9D8B030D-6E8A-4147-A177-3AD203B41FA5}">
                      <a16:colId xmlns:a16="http://schemas.microsoft.com/office/drawing/2014/main" val="20003"/>
                    </a:ext>
                  </a:extLst>
                </a:gridCol>
                <a:gridCol w="1634188">
                  <a:extLst>
                    <a:ext uri="{9D8B030D-6E8A-4147-A177-3AD203B41FA5}">
                      <a16:colId xmlns:a16="http://schemas.microsoft.com/office/drawing/2014/main" val="20004"/>
                    </a:ext>
                  </a:extLst>
                </a:gridCol>
                <a:gridCol w="374904">
                  <a:extLst>
                    <a:ext uri="{9D8B030D-6E8A-4147-A177-3AD203B41FA5}">
                      <a16:colId xmlns:a16="http://schemas.microsoft.com/office/drawing/2014/main" val="20005"/>
                    </a:ext>
                  </a:extLst>
                </a:gridCol>
                <a:gridCol w="2093976">
                  <a:extLst>
                    <a:ext uri="{9D8B030D-6E8A-4147-A177-3AD203B41FA5}">
                      <a16:colId xmlns:a16="http://schemas.microsoft.com/office/drawing/2014/main" val="20006"/>
                    </a:ext>
                  </a:extLst>
                </a:gridCol>
                <a:gridCol w="384352">
                  <a:extLst>
                    <a:ext uri="{9D8B030D-6E8A-4147-A177-3AD203B41FA5}">
                      <a16:colId xmlns:a16="http://schemas.microsoft.com/office/drawing/2014/main" val="20007"/>
                    </a:ext>
                  </a:extLst>
                </a:gridCol>
                <a:gridCol w="1973765">
                  <a:extLst>
                    <a:ext uri="{9D8B030D-6E8A-4147-A177-3AD203B41FA5}">
                      <a16:colId xmlns:a16="http://schemas.microsoft.com/office/drawing/2014/main" val="20008"/>
                    </a:ext>
                  </a:extLst>
                </a:gridCol>
                <a:gridCol w="249446">
                  <a:extLst>
                    <a:ext uri="{9D8B030D-6E8A-4147-A177-3AD203B41FA5}">
                      <a16:colId xmlns:a16="http://schemas.microsoft.com/office/drawing/2014/main" val="20009"/>
                    </a:ext>
                  </a:extLst>
                </a:gridCol>
              </a:tblGrid>
              <a:tr h="0">
                <a:tc>
                  <a:txBody>
                    <a:bodyPr/>
                    <a:lstStyle/>
                    <a:p>
                      <a:pPr marL="0" marR="0" algn="ctr">
                        <a:lnSpc>
                          <a:spcPct val="107000"/>
                        </a:lnSpc>
                        <a:spcBef>
                          <a:spcPts val="0"/>
                        </a:spcBef>
                        <a:spcAft>
                          <a:spcPts val="0"/>
                        </a:spcAft>
                      </a:pPr>
                      <a:r>
                        <a:rPr lang="en-US" sz="2400" dirty="0" smtClean="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No </a:t>
                      </a:r>
                      <a:r>
                        <a:rPr lang="en-US" sz="2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outside support</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2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2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Technical Assistance</a:t>
                      </a:r>
                    </a:p>
                    <a:p>
                      <a:pPr marL="0" marR="0" algn="ctr">
                        <a:lnSpc>
                          <a:spcPct val="107000"/>
                        </a:lnSpc>
                        <a:spcBef>
                          <a:spcPts val="0"/>
                        </a:spcBef>
                        <a:spcAft>
                          <a:spcPts val="0"/>
                        </a:spcAft>
                      </a:pPr>
                      <a:r>
                        <a:rPr lang="en-US" sz="2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2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2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2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Contracts</a:t>
                      </a:r>
                    </a:p>
                    <a:p>
                      <a:pPr marL="0" marR="0" algn="ctr">
                        <a:lnSpc>
                          <a:spcPct val="107000"/>
                        </a:lnSpc>
                        <a:spcBef>
                          <a:spcPts val="0"/>
                        </a:spcBef>
                        <a:spcAft>
                          <a:spcPts val="0"/>
                        </a:spcAft>
                      </a:pPr>
                      <a:r>
                        <a:rPr lang="en-US" sz="2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2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2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2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2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Short-term land retirement </a:t>
                      </a:r>
                    </a:p>
                    <a:p>
                      <a:pPr marL="0" marR="0" algn="ctr">
                        <a:lnSpc>
                          <a:spcPct val="107000"/>
                        </a:lnSpc>
                        <a:spcBef>
                          <a:spcPts val="0"/>
                        </a:spcBef>
                        <a:spcAft>
                          <a:spcPts val="0"/>
                        </a:spcAft>
                      </a:pPr>
                      <a:r>
                        <a:rPr lang="en-US" sz="2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2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2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2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Perpetual land retirement</a:t>
                      </a:r>
                    </a:p>
                    <a:p>
                      <a:pPr marL="0" marR="0" algn="ctr">
                        <a:lnSpc>
                          <a:spcPct val="107000"/>
                        </a:lnSpc>
                        <a:spcBef>
                          <a:spcPts val="0"/>
                        </a:spcBef>
                        <a:spcAft>
                          <a:spcPts val="0"/>
                        </a:spcAft>
                      </a:pPr>
                      <a:r>
                        <a:rPr lang="en-US" sz="2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2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2400"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cxnSp>
        <p:nvCxnSpPr>
          <p:cNvPr id="11" name="Straight Arrow Connector 10"/>
          <p:cNvCxnSpPr/>
          <p:nvPr/>
        </p:nvCxnSpPr>
        <p:spPr>
          <a:xfrm>
            <a:off x="1082615" y="4502989"/>
            <a:ext cx="10015268" cy="0"/>
          </a:xfrm>
          <a:prstGeom prst="straightConnector1">
            <a:avLst/>
          </a:prstGeom>
          <a:ln w="76200">
            <a:solidFill>
              <a:schemeClr val="accent2">
                <a:lumMod val="75000"/>
              </a:schemeClr>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96815" y="1595887"/>
            <a:ext cx="5693434" cy="523220"/>
          </a:xfrm>
          <a:prstGeom prst="rect">
            <a:avLst/>
          </a:prstGeom>
          <a:noFill/>
        </p:spPr>
        <p:txBody>
          <a:bodyPr wrap="square" rtlCol="0">
            <a:spAutoFit/>
          </a:bodyPr>
          <a:lstStyle/>
          <a:p>
            <a:r>
              <a:rPr lang="en-US" sz="2800" dirty="0" smtClean="0"/>
              <a:t>Landowner choices:</a:t>
            </a:r>
            <a:endParaRPr lang="en-US" sz="2800" dirty="0"/>
          </a:p>
        </p:txBody>
      </p:sp>
    </p:spTree>
    <p:extLst>
      <p:ext uri="{BB962C8B-B14F-4D97-AF65-F5344CB8AC3E}">
        <p14:creationId xmlns:p14="http://schemas.microsoft.com/office/powerpoint/2010/main" val="23394967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Voluntary Resource Protection</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76174" y="3833735"/>
            <a:ext cx="2777781" cy="2705177"/>
          </a:xfrm>
          <a:prstGeom prst="rect">
            <a:avLst/>
          </a:prstGeom>
        </p:spPr>
      </p:pic>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4729" y="1556702"/>
            <a:ext cx="5120802" cy="4898961"/>
          </a:xfrm>
          <a:prstGeom prst="rect">
            <a:avLst/>
          </a:prstGeom>
          <a:noFill/>
          <a:ln>
            <a:noFill/>
          </a:ln>
          <a:effectLst>
            <a:outerShdw blurRad="63500" sx="101999" sy="101999" algn="ctr" rotWithShape="0">
              <a:srgbClr val="000000">
                <a:alpha val="39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5" name="Text Box 3"/>
          <p:cNvSpPr txBox="1">
            <a:spLocks noChangeArrowheads="1"/>
          </p:cNvSpPr>
          <p:nvPr/>
        </p:nvSpPr>
        <p:spPr bwMode="auto">
          <a:xfrm>
            <a:off x="5908108" y="1644332"/>
            <a:ext cx="5713915" cy="191174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1" u="none" strike="noStrike" cap="none" normalizeH="0" baseline="0" dirty="0" smtClean="0">
                <a:ln>
                  <a:noFill/>
                </a:ln>
                <a:solidFill>
                  <a:schemeClr val="tx1"/>
                </a:solidFill>
                <a:effectLst/>
                <a:latin typeface="Calibri" panose="020F0502020204030204" pitchFamily="34" charset="0"/>
              </a:rPr>
              <a:t>“It’s a good opportunity to get a fair payment on ground that would be idle and to do your part for resource protection.” </a:t>
            </a:r>
            <a:endParaRPr kumimoji="0" lang="en-US" altLang="en-US" sz="4400" b="1" i="0" u="none" strike="noStrike" cap="none" normalizeH="0" baseline="0" dirty="0" smtClean="0">
              <a:ln>
                <a:noFill/>
              </a:ln>
              <a:solidFill>
                <a:schemeClr val="tx1"/>
              </a:solidFill>
              <a:effectLst/>
              <a:latin typeface="Arial" panose="020B0604020202020204" pitchFamily="34" charset="0"/>
            </a:endParaRPr>
          </a:p>
        </p:txBody>
      </p:sp>
      <p:sp>
        <p:nvSpPr>
          <p:cNvPr id="9" name="TextBox 8"/>
          <p:cNvSpPr txBox="1"/>
          <p:nvPr/>
        </p:nvSpPr>
        <p:spPr>
          <a:xfrm>
            <a:off x="411480" y="6516431"/>
            <a:ext cx="2551176" cy="261610"/>
          </a:xfrm>
          <a:prstGeom prst="rect">
            <a:avLst/>
          </a:prstGeom>
          <a:noFill/>
        </p:spPr>
        <p:txBody>
          <a:bodyPr wrap="square" rtlCol="0">
            <a:spAutoFit/>
          </a:bodyPr>
          <a:lstStyle/>
          <a:p>
            <a:r>
              <a:rPr lang="en-US" sz="1100" i="1" dirty="0"/>
              <a:t>Minn. Stat.</a:t>
            </a:r>
            <a:r>
              <a:rPr lang="en-US" sz="1100" i="1" dirty="0" smtClean="0"/>
              <a:t> 103</a:t>
            </a:r>
            <a:endParaRPr lang="en-US" sz="1100" i="1" dirty="0"/>
          </a:p>
        </p:txBody>
      </p:sp>
    </p:spTree>
    <p:extLst>
      <p:ext uri="{BB962C8B-B14F-4D97-AF65-F5344CB8AC3E}">
        <p14:creationId xmlns:p14="http://schemas.microsoft.com/office/powerpoint/2010/main" val="23121049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Water Management</a:t>
            </a:r>
            <a:endParaRPr lang="en-US" dirty="0"/>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46280" y="1553465"/>
            <a:ext cx="2666200" cy="2729785"/>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a:stretch>
            <a:fillRect/>
          </a:stretch>
        </p:blipFill>
        <p:spPr>
          <a:xfrm>
            <a:off x="5726363" y="4326708"/>
            <a:ext cx="6032822" cy="2177259"/>
          </a:xfrm>
          <a:prstGeom prst="rect">
            <a:avLst/>
          </a:prstGeom>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8793" y="523965"/>
            <a:ext cx="5167222" cy="5906767"/>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02943" y="2157302"/>
            <a:ext cx="3383090" cy="2294711"/>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357787" y="6503967"/>
            <a:ext cx="2551176" cy="261610"/>
          </a:xfrm>
          <a:prstGeom prst="rect">
            <a:avLst/>
          </a:prstGeom>
          <a:noFill/>
        </p:spPr>
        <p:txBody>
          <a:bodyPr wrap="square" rtlCol="0">
            <a:spAutoFit/>
          </a:bodyPr>
          <a:lstStyle/>
          <a:p>
            <a:r>
              <a:rPr lang="en-US" sz="1100" i="1" dirty="0"/>
              <a:t>Minn. Stat.</a:t>
            </a:r>
            <a:r>
              <a:rPr lang="en-US" sz="1100" i="1" dirty="0" smtClean="0"/>
              <a:t> 103</a:t>
            </a:r>
            <a:endParaRPr lang="en-US" sz="1100" i="1" dirty="0"/>
          </a:p>
        </p:txBody>
      </p:sp>
    </p:spTree>
    <p:extLst>
      <p:ext uri="{BB962C8B-B14F-4D97-AF65-F5344CB8AC3E}">
        <p14:creationId xmlns:p14="http://schemas.microsoft.com/office/powerpoint/2010/main" val="33779899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Conservation Implementation</a:t>
            </a:r>
            <a:endParaRPr lang="en-US" dirty="0"/>
          </a:p>
        </p:txBody>
      </p:sp>
      <p:sp>
        <p:nvSpPr>
          <p:cNvPr id="3" name="Content Placeholder 2"/>
          <p:cNvSpPr>
            <a:spLocks noGrp="1"/>
          </p:cNvSpPr>
          <p:nvPr>
            <p:ph idx="1"/>
          </p:nvPr>
        </p:nvSpPr>
        <p:spPr>
          <a:xfrm>
            <a:off x="5832962" y="1834905"/>
            <a:ext cx="5794932" cy="4351338"/>
          </a:xfrm>
        </p:spPr>
        <p:txBody>
          <a:bodyPr/>
          <a:lstStyle/>
          <a:p>
            <a:pPr marL="0" indent="0">
              <a:buNone/>
            </a:pPr>
            <a:endParaRPr lang="en-US" dirty="0"/>
          </a:p>
          <a:p>
            <a:r>
              <a:rPr lang="en-US" b="1" dirty="0" smtClean="0"/>
              <a:t>1,615 </a:t>
            </a:r>
            <a:r>
              <a:rPr lang="en-US" dirty="0"/>
              <a:t>Clean Water Fund grants </a:t>
            </a:r>
            <a:endParaRPr lang="en-US" dirty="0" smtClean="0"/>
          </a:p>
          <a:p>
            <a:r>
              <a:rPr lang="en-US" b="1" dirty="0" smtClean="0"/>
              <a:t>7,000 </a:t>
            </a:r>
            <a:r>
              <a:rPr lang="en-US" dirty="0"/>
              <a:t>conservation practices. </a:t>
            </a:r>
          </a:p>
          <a:p>
            <a:r>
              <a:rPr lang="en-US" b="1" dirty="0" smtClean="0"/>
              <a:t>168,500 </a:t>
            </a:r>
            <a:r>
              <a:rPr lang="en-US" b="1" dirty="0"/>
              <a:t>tons </a:t>
            </a:r>
            <a:r>
              <a:rPr lang="en-US" dirty="0"/>
              <a:t>of </a:t>
            </a:r>
            <a:r>
              <a:rPr lang="en-US" dirty="0" smtClean="0"/>
              <a:t>sediment annually</a:t>
            </a:r>
          </a:p>
          <a:p>
            <a:r>
              <a:rPr lang="en-US" b="1" dirty="0" smtClean="0"/>
              <a:t>178,150 </a:t>
            </a:r>
            <a:r>
              <a:rPr lang="en-US" b="1" dirty="0"/>
              <a:t>pounds </a:t>
            </a:r>
            <a:r>
              <a:rPr lang="en-US" dirty="0"/>
              <a:t>of phosphorus </a:t>
            </a:r>
            <a:r>
              <a:rPr lang="en-US" dirty="0" smtClean="0"/>
              <a:t>annually</a:t>
            </a:r>
            <a:endParaRPr lang="en-US" dirty="0"/>
          </a:p>
        </p:txBody>
      </p:sp>
      <p:pic>
        <p:nvPicPr>
          <p:cNvPr id="7" name="Picture 6"/>
          <p:cNvPicPr>
            <a:picLocks noChangeAspect="1"/>
          </p:cNvPicPr>
          <p:nvPr/>
        </p:nvPicPr>
        <p:blipFill>
          <a:blip r:embed="rId3"/>
          <a:stretch>
            <a:fillRect/>
          </a:stretch>
        </p:blipFill>
        <p:spPr>
          <a:xfrm>
            <a:off x="378450" y="243849"/>
            <a:ext cx="4970790" cy="63982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647032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toward goal</a:t>
            </a:r>
            <a:endParaRPr lang="en-US" dirty="0"/>
          </a:p>
        </p:txBody>
      </p:sp>
      <p:pic>
        <p:nvPicPr>
          <p:cNvPr id="7" name="Picture 6"/>
          <p:cNvPicPr>
            <a:picLocks noChangeAspect="1"/>
          </p:cNvPicPr>
          <p:nvPr/>
        </p:nvPicPr>
        <p:blipFill>
          <a:blip r:embed="rId2"/>
          <a:stretch>
            <a:fillRect/>
          </a:stretch>
        </p:blipFill>
        <p:spPr>
          <a:xfrm>
            <a:off x="328612" y="2210562"/>
            <a:ext cx="11534775" cy="3771900"/>
          </a:xfrm>
          <a:prstGeom prst="rect">
            <a:avLst/>
          </a:prstGeom>
        </p:spPr>
      </p:pic>
    </p:spTree>
    <p:extLst>
      <p:ext uri="{BB962C8B-B14F-4D97-AF65-F5344CB8AC3E}">
        <p14:creationId xmlns:p14="http://schemas.microsoft.com/office/powerpoint/2010/main" val="39356498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On-the-ground conservation</a:t>
            </a:r>
            <a:endParaRPr lang="en-US" dirty="0"/>
          </a:p>
        </p:txBody>
      </p:sp>
      <p:pic>
        <p:nvPicPr>
          <p:cNvPr id="7" name="Picture 6"/>
          <p:cNvPicPr>
            <a:picLocks noChangeAspect="1"/>
          </p:cNvPicPr>
          <p:nvPr/>
        </p:nvPicPr>
        <p:blipFill>
          <a:blip r:embed="rId2"/>
          <a:stretch>
            <a:fillRect/>
          </a:stretch>
        </p:blipFill>
        <p:spPr>
          <a:xfrm>
            <a:off x="4892040" y="1360170"/>
            <a:ext cx="7299960" cy="5474970"/>
          </a:xfrm>
          <a:prstGeom prst="rect">
            <a:avLst/>
          </a:prstGeom>
          <a:effectLst>
            <a:outerShdw blurRad="63500" sx="102000" sy="102000" algn="ctr" rotWithShape="0">
              <a:prstClr val="black">
                <a:alpha val="40000"/>
              </a:prstClr>
            </a:outerShdw>
          </a:effectLst>
        </p:spPr>
      </p:pic>
      <p:pic>
        <p:nvPicPr>
          <p:cNvPr id="8" name="Picture 7"/>
          <p:cNvPicPr/>
          <p:nvPr/>
        </p:nvPicPr>
        <p:blipFill rotWithShape="1">
          <a:blip r:embed="rId3" cstate="screen">
            <a:extLst>
              <a:ext uri="{28A0092B-C50C-407E-A947-70E740481C1C}">
                <a14:useLocalDpi xmlns:a14="http://schemas.microsoft.com/office/drawing/2010/main"/>
              </a:ext>
            </a:extLst>
          </a:blip>
          <a:srcRect/>
          <a:stretch/>
        </p:blipFill>
        <p:spPr bwMode="auto">
          <a:xfrm>
            <a:off x="548640" y="1341120"/>
            <a:ext cx="3657600" cy="2819400"/>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pic>
        <p:nvPicPr>
          <p:cNvPr id="9" name="Picture 8"/>
          <p:cNvPicPr/>
          <p:nvPr/>
        </p:nvPicPr>
        <p:blipFill rotWithShape="1">
          <a:blip r:embed="rId4" cstate="screen">
            <a:extLst>
              <a:ext uri="{28A0092B-C50C-407E-A947-70E740481C1C}">
                <a14:useLocalDpi xmlns:a14="http://schemas.microsoft.com/office/drawing/2010/main"/>
              </a:ext>
            </a:extLst>
          </a:blip>
          <a:srcRect/>
          <a:stretch/>
        </p:blipFill>
        <p:spPr bwMode="auto">
          <a:xfrm>
            <a:off x="548640" y="4578224"/>
            <a:ext cx="3657600" cy="2261488"/>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063187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Water Resource Management – A statewide effort</a:t>
            </a:r>
            <a:endParaRPr lang="en-US" b="1" dirty="0"/>
          </a:p>
        </p:txBody>
      </p:sp>
      <p:sp>
        <p:nvSpPr>
          <p:cNvPr id="9" name="Content Placeholder 8"/>
          <p:cNvSpPr>
            <a:spLocks noGrp="1"/>
          </p:cNvSpPr>
          <p:nvPr>
            <p:ph sz="half" idx="1"/>
          </p:nvPr>
        </p:nvSpPr>
        <p:spPr>
          <a:xfrm>
            <a:off x="6708823" y="2353693"/>
            <a:ext cx="5181600" cy="3456248"/>
          </a:xfrm>
        </p:spPr>
        <p:txBody>
          <a:bodyPr/>
          <a:lstStyle/>
          <a:p>
            <a:pPr marL="0" indent="0">
              <a:buNone/>
            </a:pPr>
            <a:r>
              <a:rPr lang="en-US" b="1" dirty="0" smtClean="0"/>
              <a:t>Water is central to the core mission of many state agencies.  </a:t>
            </a:r>
          </a:p>
          <a:p>
            <a:pPr marL="0" indent="0">
              <a:buNone/>
            </a:pPr>
            <a:r>
              <a:rPr lang="en-US" dirty="0" smtClean="0"/>
              <a:t>Minnesota Water Management Framework ensures work is coordinated across agencies and with local water management.</a:t>
            </a:r>
          </a:p>
          <a:p>
            <a:pPr marL="0" indent="0">
              <a:buNone/>
            </a:pPr>
            <a:r>
              <a:rPr lang="en-US" dirty="0" smtClean="0"/>
              <a:t>Goals: Clean and sustainable water</a:t>
            </a:r>
          </a:p>
        </p:txBody>
      </p:sp>
      <p:pic>
        <p:nvPicPr>
          <p:cNvPr id="1026" name="Picture 2" descr="Image result for water dro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305635"/>
            <a:ext cx="6264322" cy="5552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4898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Minnesota Department of Natural Resources</a:t>
            </a:r>
            <a:endParaRPr lang="en-US" dirty="0"/>
          </a:p>
        </p:txBody>
      </p:sp>
      <p:sp>
        <p:nvSpPr>
          <p:cNvPr id="5" name="Text Placeholder 4"/>
          <p:cNvSpPr>
            <a:spLocks noGrp="1"/>
          </p:cNvSpPr>
          <p:nvPr>
            <p:ph type="body" sz="quarter" idx="14"/>
          </p:nvPr>
        </p:nvSpPr>
        <p:spPr/>
        <p:txBody>
          <a:bodyPr>
            <a:normAutofit fontScale="92500"/>
          </a:bodyPr>
          <a:lstStyle/>
          <a:p>
            <a:r>
              <a:rPr lang="en-US" dirty="0"/>
              <a:t>Jason </a:t>
            </a:r>
            <a:r>
              <a:rPr lang="en-US" dirty="0" smtClean="0"/>
              <a:t>Moeckel </a:t>
            </a:r>
            <a:r>
              <a:rPr lang="en-US" dirty="0"/>
              <a:t>| </a:t>
            </a:r>
            <a:r>
              <a:rPr lang="en-US" dirty="0" smtClean="0"/>
              <a:t>Inventory, Monitoring and </a:t>
            </a:r>
            <a:r>
              <a:rPr lang="en-US" dirty="0"/>
              <a:t>A</a:t>
            </a:r>
            <a:r>
              <a:rPr lang="en-US" dirty="0" smtClean="0"/>
              <a:t>nalysis Section </a:t>
            </a:r>
            <a:r>
              <a:rPr lang="en-US" dirty="0" smtClean="0"/>
              <a:t>Manager</a:t>
            </a:r>
            <a:endParaRPr lang="en-US" dirty="0"/>
          </a:p>
        </p:txBody>
      </p:sp>
      <p:pic>
        <p:nvPicPr>
          <p:cNvPr id="10" name="Picture Placeholder 9"/>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564899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venn diagram stating &quot;outdoor recreation, economic development and natural resource protection&quot;"/>
          <p:cNvPicPr>
            <a:picLocks noChangeAspect="1"/>
          </p:cNvPicPr>
          <p:nvPr/>
        </p:nvPicPr>
        <p:blipFill>
          <a:blip r:embed="rId3"/>
          <a:stretch>
            <a:fillRect/>
          </a:stretch>
        </p:blipFill>
        <p:spPr>
          <a:xfrm>
            <a:off x="7049186" y="1646238"/>
            <a:ext cx="4718713" cy="4371211"/>
          </a:xfrm>
          <a:prstGeom prst="rect">
            <a:avLst/>
          </a:prstGeom>
        </p:spPr>
      </p:pic>
      <p:sp>
        <p:nvSpPr>
          <p:cNvPr id="3" name="Content Placeholder 2"/>
          <p:cNvSpPr>
            <a:spLocks noGrp="1"/>
          </p:cNvSpPr>
          <p:nvPr>
            <p:ph idx="1"/>
          </p:nvPr>
        </p:nvSpPr>
        <p:spPr>
          <a:xfrm>
            <a:off x="838200" y="1973943"/>
            <a:ext cx="5062268" cy="4203020"/>
          </a:xfrm>
        </p:spPr>
        <p:txBody>
          <a:bodyPr>
            <a:normAutofit/>
          </a:bodyPr>
          <a:lstStyle/>
          <a:p>
            <a:pPr marL="0" indent="0">
              <a:buNone/>
            </a:pPr>
            <a:r>
              <a:rPr lang="en-US" sz="2400" b="1" i="1" dirty="0" smtClean="0"/>
              <a:t>The </a:t>
            </a:r>
            <a:r>
              <a:rPr lang="en-US" sz="2400" b="1" i="1" dirty="0"/>
              <a:t>mission of the Minnesota Department of Natural Resources is to work with citizens to conserve and manage the state’s natural  resources, to provide outdoor recreation opportunities, and to provide for commercial uses of natural resources in a way that creates a sustainable way of life.</a:t>
            </a:r>
          </a:p>
          <a:p>
            <a:endParaRPr lang="en-US" dirty="0"/>
          </a:p>
        </p:txBody>
      </p:sp>
      <p:sp>
        <p:nvSpPr>
          <p:cNvPr id="2" name="Title 1"/>
          <p:cNvSpPr>
            <a:spLocks noGrp="1"/>
          </p:cNvSpPr>
          <p:nvPr>
            <p:ph type="title"/>
          </p:nvPr>
        </p:nvSpPr>
        <p:spPr/>
        <p:txBody>
          <a:bodyPr/>
          <a:lstStyle/>
          <a:p>
            <a:r>
              <a:rPr lang="en-US" dirty="0" smtClean="0"/>
              <a:t>DNR’s  Mission</a:t>
            </a:r>
            <a:endParaRPr lang="en-US" dirty="0"/>
          </a:p>
        </p:txBody>
      </p:sp>
    </p:spTree>
    <p:extLst>
      <p:ext uri="{BB962C8B-B14F-4D97-AF65-F5344CB8AC3E}">
        <p14:creationId xmlns:p14="http://schemas.microsoft.com/office/powerpoint/2010/main" val="29546891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DNR’s Water Management Responsibilities</a:t>
            </a:r>
            <a:endParaRPr lang="en-US" dirty="0"/>
          </a:p>
        </p:txBody>
      </p:sp>
      <p:sp>
        <p:nvSpPr>
          <p:cNvPr id="3" name="Content Placeholder 2"/>
          <p:cNvSpPr>
            <a:spLocks noGrp="1"/>
          </p:cNvSpPr>
          <p:nvPr>
            <p:ph idx="1"/>
          </p:nvPr>
        </p:nvSpPr>
        <p:spPr>
          <a:xfrm>
            <a:off x="838200" y="1838406"/>
            <a:ext cx="10515600" cy="4351338"/>
          </a:xfrm>
        </p:spPr>
        <p:txBody>
          <a:bodyPr/>
          <a:lstStyle/>
          <a:p>
            <a:r>
              <a:rPr lang="en-US" dirty="0" smtClean="0"/>
              <a:t>Statewide Water Information System - 103A</a:t>
            </a:r>
          </a:p>
          <a:p>
            <a:r>
              <a:rPr lang="en-US" dirty="0" smtClean="0"/>
              <a:t>Sustainable Use </a:t>
            </a:r>
            <a:r>
              <a:rPr lang="en-US" dirty="0"/>
              <a:t>of Water -103G</a:t>
            </a:r>
          </a:p>
          <a:p>
            <a:r>
              <a:rPr lang="en-US" dirty="0" smtClean="0"/>
              <a:t>Floodplains </a:t>
            </a:r>
            <a:r>
              <a:rPr lang="en-US" dirty="0"/>
              <a:t>and </a:t>
            </a:r>
            <a:r>
              <a:rPr lang="en-US" dirty="0" err="1" smtClean="0"/>
              <a:t>Shoreland</a:t>
            </a:r>
            <a:r>
              <a:rPr lang="en-US" dirty="0" smtClean="0"/>
              <a:t>– 103F</a:t>
            </a:r>
          </a:p>
          <a:p>
            <a:r>
              <a:rPr lang="en-US" dirty="0" smtClean="0"/>
              <a:t>Wild and Scenic Rivers – 103F</a:t>
            </a:r>
            <a:endParaRPr lang="en-US" dirty="0"/>
          </a:p>
          <a:p>
            <a:r>
              <a:rPr lang="en-US" dirty="0" smtClean="0"/>
              <a:t>Public Waters – 103G</a:t>
            </a:r>
          </a:p>
          <a:p>
            <a:r>
              <a:rPr lang="en-US" dirty="0" smtClean="0"/>
              <a:t>Public Safety (Dams) – 103G</a:t>
            </a:r>
          </a:p>
          <a:p>
            <a:r>
              <a:rPr lang="en-US" dirty="0" smtClean="0"/>
              <a:t>Aquatic Invasive Species – 84D</a:t>
            </a:r>
            <a:endParaRPr lang="en-US" dirty="0"/>
          </a:p>
        </p:txBody>
      </p:sp>
      <p:pic>
        <p:nvPicPr>
          <p:cNvPr id="7" name="Picture 2" descr="E:\Sun morn so.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70226" y="2149010"/>
            <a:ext cx="4626077" cy="337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9634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Statewide Information Systems</a:t>
            </a:r>
            <a:endParaRPr lang="en-US" dirty="0"/>
          </a:p>
        </p:txBody>
      </p:sp>
      <p:pic>
        <p:nvPicPr>
          <p:cNvPr id="11" name="Content Placeholder 10" descr="The photo shows staff installing a new solar powered continuous recording stream gauge. These stations measure, rainfall, temperature, and stream elevation, and send the information through satelite telemetry.  " title="Installing a new stream gauge"/>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546410" y="1593850"/>
            <a:ext cx="2598116" cy="4583113"/>
          </a:xfrm>
        </p:spPr>
      </p:pic>
      <p:pic>
        <p:nvPicPr>
          <p:cNvPr id="12" name="Picture 11" descr="Photo shows the array of electronic equipment that measures and records rainfall, temperature and water levels. " title="Photo of the electronic equipment inside a stream gau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9779" y="1593850"/>
            <a:ext cx="2900630" cy="3867507"/>
          </a:xfrm>
          <a:prstGeom prst="rect">
            <a:avLst/>
          </a:prstGeom>
        </p:spPr>
      </p:pic>
      <p:pic>
        <p:nvPicPr>
          <p:cNvPr id="15" name="Picture 14" descr="DNR staff person is measuring the depth and velocity of water flowing under the bridge. These data are used to calculate the discharge or volume of water moving through this location in cubic feet per second. " title="Photo of streamflow measurement during flood st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41394" y="1593850"/>
            <a:ext cx="4683512" cy="3512634"/>
          </a:xfrm>
          <a:prstGeom prst="rect">
            <a:avLst/>
          </a:prstGeom>
        </p:spPr>
      </p:pic>
      <p:sp>
        <p:nvSpPr>
          <p:cNvPr id="17" name="TextBox 16"/>
          <p:cNvSpPr txBox="1"/>
          <p:nvPr/>
        </p:nvSpPr>
        <p:spPr>
          <a:xfrm>
            <a:off x="365287" y="6334681"/>
            <a:ext cx="2960362" cy="369332"/>
          </a:xfrm>
          <a:prstGeom prst="rect">
            <a:avLst/>
          </a:prstGeom>
          <a:noFill/>
        </p:spPr>
        <p:txBody>
          <a:bodyPr wrap="none" rtlCol="0">
            <a:spAutoFit/>
          </a:bodyPr>
          <a:lstStyle/>
          <a:p>
            <a:r>
              <a:rPr lang="en-US" dirty="0" smtClean="0"/>
              <a:t>Installing a new stream gauge</a:t>
            </a:r>
            <a:endParaRPr lang="en-US" dirty="0"/>
          </a:p>
        </p:txBody>
      </p:sp>
      <p:sp>
        <p:nvSpPr>
          <p:cNvPr id="18" name="TextBox 17"/>
          <p:cNvSpPr txBox="1"/>
          <p:nvPr/>
        </p:nvSpPr>
        <p:spPr>
          <a:xfrm>
            <a:off x="3987188" y="5596017"/>
            <a:ext cx="2533221" cy="923330"/>
          </a:xfrm>
          <a:prstGeom prst="rect">
            <a:avLst/>
          </a:prstGeom>
          <a:noFill/>
        </p:spPr>
        <p:txBody>
          <a:bodyPr wrap="square" rtlCol="0">
            <a:spAutoFit/>
          </a:bodyPr>
          <a:lstStyle/>
          <a:p>
            <a:r>
              <a:rPr lang="en-US" dirty="0" smtClean="0"/>
              <a:t>Electronic equipment used to measure and record data</a:t>
            </a:r>
            <a:endParaRPr lang="en-US" dirty="0"/>
          </a:p>
        </p:txBody>
      </p:sp>
      <p:sp>
        <p:nvSpPr>
          <p:cNvPr id="19" name="TextBox 18"/>
          <p:cNvSpPr txBox="1"/>
          <p:nvPr/>
        </p:nvSpPr>
        <p:spPr>
          <a:xfrm>
            <a:off x="6939160" y="5269753"/>
            <a:ext cx="4414640" cy="369332"/>
          </a:xfrm>
          <a:prstGeom prst="rect">
            <a:avLst/>
          </a:prstGeom>
          <a:noFill/>
        </p:spPr>
        <p:txBody>
          <a:bodyPr wrap="square" rtlCol="0">
            <a:spAutoFit/>
          </a:bodyPr>
          <a:lstStyle/>
          <a:p>
            <a:r>
              <a:rPr lang="en-US" dirty="0" smtClean="0"/>
              <a:t>Measuring streamflow at flood stage </a:t>
            </a:r>
            <a:endParaRPr lang="en-US" dirty="0"/>
          </a:p>
        </p:txBody>
      </p:sp>
    </p:spTree>
    <p:extLst>
      <p:ext uri="{BB962C8B-B14F-4D97-AF65-F5344CB8AC3E}">
        <p14:creationId xmlns:p14="http://schemas.microsoft.com/office/powerpoint/2010/main" val="5239016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Statewide Information Systems - County Geologic Atlas</a:t>
            </a:r>
            <a:endParaRPr lang="en-US" dirty="0"/>
          </a:p>
        </p:txBody>
      </p:sp>
      <p:pic>
        <p:nvPicPr>
          <p:cNvPr id="8" name="Content Placeholder 7"/>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1247175" y="1593850"/>
            <a:ext cx="4363650" cy="4583113"/>
          </a:xfrm>
        </p:spPr>
      </p:pic>
      <p:pic>
        <p:nvPicPr>
          <p:cNvPr id="9" name="Content Placeholder 8"/>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6771203" y="1593850"/>
            <a:ext cx="3983594" cy="4583113"/>
          </a:xfrm>
        </p:spPr>
      </p:pic>
    </p:spTree>
    <p:extLst>
      <p:ext uri="{BB962C8B-B14F-4D97-AF65-F5344CB8AC3E}">
        <p14:creationId xmlns:p14="http://schemas.microsoft.com/office/powerpoint/2010/main" val="16300885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Sustainable Use of Water</a:t>
            </a:r>
            <a:endParaRPr lang="en-US" dirty="0"/>
          </a:p>
        </p:txBody>
      </p:sp>
      <p:pic>
        <p:nvPicPr>
          <p:cNvPr id="6" name="Picture 2" descr="Photo shows a high pressure center pivot irrigation system spraying water on a crop" title="Photo of a center pivot irrigation system"/>
          <p:cNvPicPr>
            <a:picLocks noGrp="1" noChangeAspect="1" noChangeArrowheads="1"/>
          </p:cNvPicPr>
          <p:nvPr>
            <p:ph sz="half" idx="1"/>
          </p:nvPr>
        </p:nvPicPr>
        <p:blipFill>
          <a:blip r:embed="rId3" cstate="print"/>
          <a:srcRect/>
          <a:stretch>
            <a:fillRect/>
          </a:stretch>
        </p:blipFill>
        <p:spPr bwMode="auto">
          <a:xfrm>
            <a:off x="6836824" y="1343904"/>
            <a:ext cx="4350796" cy="3021062"/>
          </a:xfrm>
          <a:prstGeom prst="rect">
            <a:avLst/>
          </a:prstGeom>
          <a:noFill/>
          <a:ln w="9525">
            <a:noFill/>
            <a:miter lim="800000"/>
            <a:headEnd/>
            <a:tailEnd/>
          </a:ln>
        </p:spPr>
      </p:pic>
      <p:pic>
        <p:nvPicPr>
          <p:cNvPr id="8" name="Picture 2" descr="DNR staff standing next to a monitoring well and recording water level measurements while also downloading hourly measurements stored on an electronic device. " title="Photo of Groundwater monitoring"/>
          <p:cNvPicPr>
            <a:picLocks noGrp="1" noChangeAspect="1" noChangeArrowheads="1"/>
          </p:cNvPicPr>
          <p:nvPr>
            <p:ph sz="half" idx="1"/>
          </p:nvPr>
        </p:nvPicPr>
        <p:blipFill rotWithShape="1">
          <a:blip r:embed="rId4" cstate="screen">
            <a:extLst>
              <a:ext uri="{BEBA8EAE-BF5A-486C-A8C5-ECC9F3942E4B}">
                <a14:imgProps xmlns:a14="http://schemas.microsoft.com/office/drawing/2010/main">
                  <a14:imgLayer r:embed="rId5">
                    <a14:imgEffect>
                      <a14:sharpenSoften amount="41000"/>
                    </a14:imgEffect>
                    <a14:imgEffect>
                      <a14:brightnessContrast bright="15000"/>
                    </a14:imgEffect>
                  </a14:imgLayer>
                </a14:imgProps>
              </a:ext>
              <a:ext uri="{28A0092B-C50C-407E-A947-70E740481C1C}">
                <a14:useLocalDpi xmlns:a14="http://schemas.microsoft.com/office/drawing/2010/main"/>
              </a:ext>
            </a:extLst>
          </a:blip>
          <a:srcRect l="27372" t="17562" r="11689" b="13389"/>
          <a:stretch/>
        </p:blipFill>
        <p:spPr bwMode="auto">
          <a:xfrm>
            <a:off x="537950" y="1487606"/>
            <a:ext cx="4678342" cy="2844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Chart 9" descr="This chart is showing water levels that were measured in a buried artesian aquifer in 2013. Water levels fluctuate over the year, increasing in the spring and decreasing in the summer. The chart shows rapid changes during the months of June, July, and August as water is pumped from the aquifer. " title="Chart of Water Levels"/>
          <p:cNvGraphicFramePr>
            <a:graphicFrameLocks/>
          </p:cNvGraphicFramePr>
          <p:nvPr>
            <p:extLst/>
          </p:nvPr>
        </p:nvGraphicFramePr>
        <p:xfrm>
          <a:off x="343843" y="4364966"/>
          <a:ext cx="5104458" cy="2416041"/>
        </p:xfrm>
        <a:graphic>
          <a:graphicData uri="http://schemas.openxmlformats.org/drawingml/2006/chart">
            <c:chart xmlns:c="http://schemas.openxmlformats.org/drawingml/2006/chart" xmlns:r="http://schemas.openxmlformats.org/officeDocument/2006/relationships" r:id="rId6"/>
          </a:graphicData>
        </a:graphic>
      </p:graphicFrame>
      <p:pic>
        <p:nvPicPr>
          <p:cNvPr id="1026" name="Picture 2" descr="Image result for cottage grove water towe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836825" y="4331929"/>
            <a:ext cx="4350796" cy="2449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767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Public Safety </a:t>
            </a:r>
            <a:r>
              <a:rPr lang="en-US" dirty="0"/>
              <a:t>&amp;</a:t>
            </a:r>
            <a:r>
              <a:rPr lang="en-US" dirty="0" smtClean="0"/>
              <a:t> Floodplains</a:t>
            </a:r>
            <a:endParaRPr lang="en-US" dirty="0"/>
          </a:p>
        </p:txBody>
      </p:sp>
      <p:pic>
        <p:nvPicPr>
          <p:cNvPr id="4" name="Content Placeholder 3" descr="Photo taken in 2012 by Chris Kleist, City of Duluth. Shows floodwaters at mid-window level of lowest level of a house." title="Flooding in a Duluth neighborhood"/>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240030" y="1942693"/>
            <a:ext cx="5181600" cy="3886200"/>
          </a:xfrm>
        </p:spPr>
      </p:pic>
      <p:pic>
        <p:nvPicPr>
          <p:cNvPr id="9" name="Picture 8" descr="DNR did hydraulic modeling and floodplain delineations for Houston County. After we submit our data to FEMA's contractor, DFIRM panels are created. Information shown:&#10;- The 1% and 0.2% (100-Yr and 500-Yr) floodplain boundaries&#10;- Floodway boundary&#10;- Cross section locations used in the analysis&#10;-Base flood elevation lines (BFEs)" title="DFIRM for city of Houston in Houston County, M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2613" y="2778125"/>
            <a:ext cx="4189380" cy="3829050"/>
          </a:xfrm>
          <a:prstGeom prst="rect">
            <a:avLst/>
          </a:prstGeom>
        </p:spPr>
      </p:pic>
      <p:pic>
        <p:nvPicPr>
          <p:cNvPr id="10" name="Picture 9" descr="A map of flood elevation data from work DNR did for FEMA. DFIRM panels have not yet been developed but we can provide this data to local governments as best available data." title="Base Flood Elevation (BFE) data for City of Gorma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89964" y="2789555"/>
            <a:ext cx="3350155" cy="2588756"/>
          </a:xfrm>
          <a:prstGeom prst="rect">
            <a:avLst/>
          </a:prstGeom>
        </p:spPr>
      </p:pic>
      <p:sp>
        <p:nvSpPr>
          <p:cNvPr id="11" name="TextBox 10" descr="caption for photo of Duluth flooding" title="caption "/>
          <p:cNvSpPr txBox="1"/>
          <p:nvPr/>
        </p:nvSpPr>
        <p:spPr>
          <a:xfrm>
            <a:off x="777642" y="5895221"/>
            <a:ext cx="4028860" cy="646331"/>
          </a:xfrm>
          <a:prstGeom prst="rect">
            <a:avLst/>
          </a:prstGeom>
          <a:noFill/>
        </p:spPr>
        <p:txBody>
          <a:bodyPr wrap="none" rtlCol="0">
            <a:spAutoFit/>
          </a:bodyPr>
          <a:lstStyle/>
          <a:p>
            <a:pPr algn="ctr"/>
            <a:r>
              <a:rPr lang="en-US" dirty="0" smtClean="0"/>
              <a:t>Flooding in a Duluth neighborhood</a:t>
            </a:r>
          </a:p>
          <a:p>
            <a:pPr algn="ctr"/>
            <a:r>
              <a:rPr lang="en-US" dirty="0" smtClean="0"/>
              <a:t>(photo credit: Chris Kleist, City of Duluth)</a:t>
            </a:r>
            <a:endParaRPr lang="en-US" dirty="0"/>
          </a:p>
        </p:txBody>
      </p:sp>
      <p:sp>
        <p:nvSpPr>
          <p:cNvPr id="12" name="TextBox 11" descr="caption for digitized flood insurance rate map (DFIRM) example" title="caption 2"/>
          <p:cNvSpPr txBox="1"/>
          <p:nvPr/>
        </p:nvSpPr>
        <p:spPr>
          <a:xfrm>
            <a:off x="5875474" y="2091709"/>
            <a:ext cx="2776812" cy="646331"/>
          </a:xfrm>
          <a:prstGeom prst="rect">
            <a:avLst/>
          </a:prstGeom>
          <a:noFill/>
        </p:spPr>
        <p:txBody>
          <a:bodyPr wrap="square" rtlCol="0">
            <a:spAutoFit/>
          </a:bodyPr>
          <a:lstStyle/>
          <a:p>
            <a:r>
              <a:rPr lang="en-US" dirty="0" smtClean="0"/>
              <a:t>Digitized Flood Insurance Rate Map (DFIRM) example</a:t>
            </a:r>
            <a:endParaRPr lang="en-US" dirty="0"/>
          </a:p>
        </p:txBody>
      </p:sp>
      <p:sp>
        <p:nvSpPr>
          <p:cNvPr id="13" name="TextBox 12" descr="caption for base flood elevation (BFE) data for City of Gorman" title="caption 3"/>
          <p:cNvSpPr txBox="1"/>
          <p:nvPr/>
        </p:nvSpPr>
        <p:spPr>
          <a:xfrm>
            <a:off x="8951206" y="2101711"/>
            <a:ext cx="3130304" cy="646331"/>
          </a:xfrm>
          <a:prstGeom prst="rect">
            <a:avLst/>
          </a:prstGeom>
          <a:noFill/>
        </p:spPr>
        <p:txBody>
          <a:bodyPr wrap="square" rtlCol="0">
            <a:spAutoFit/>
          </a:bodyPr>
          <a:lstStyle/>
          <a:p>
            <a:r>
              <a:rPr lang="en-US" dirty="0" smtClean="0"/>
              <a:t>Base Flood Elevation (BFE) data for City of Gorman</a:t>
            </a:r>
            <a:endParaRPr lang="en-US" dirty="0"/>
          </a:p>
        </p:txBody>
      </p:sp>
    </p:spTree>
    <p:extLst>
      <p:ext uri="{BB962C8B-B14F-4D97-AF65-F5344CB8AC3E}">
        <p14:creationId xmlns:p14="http://schemas.microsoft.com/office/powerpoint/2010/main" val="22254317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Safety (Dams)</a:t>
            </a:r>
            <a:endParaRPr lang="en-US" dirty="0"/>
          </a:p>
        </p:txBody>
      </p:sp>
      <p:sp>
        <p:nvSpPr>
          <p:cNvPr id="3" name="Content Placeholder 2"/>
          <p:cNvSpPr>
            <a:spLocks noGrp="1"/>
          </p:cNvSpPr>
          <p:nvPr>
            <p:ph sz="half" idx="1"/>
          </p:nvPr>
        </p:nvSpPr>
        <p:spPr>
          <a:xfrm>
            <a:off x="914400" y="2810617"/>
            <a:ext cx="5181600" cy="2572266"/>
          </a:xfrm>
        </p:spPr>
        <p:txBody>
          <a:bodyPr>
            <a:normAutofit/>
          </a:bodyPr>
          <a:lstStyle/>
          <a:p>
            <a:r>
              <a:rPr lang="en-US" dirty="0" smtClean="0"/>
              <a:t>Public Safety is Job 1</a:t>
            </a:r>
          </a:p>
          <a:p>
            <a:r>
              <a:rPr lang="en-US" dirty="0" smtClean="0"/>
              <a:t>1,250 Public and Private</a:t>
            </a:r>
          </a:p>
          <a:p>
            <a:r>
              <a:rPr lang="en-US" dirty="0" smtClean="0"/>
              <a:t>Majority &gt; 50 years old</a:t>
            </a:r>
          </a:p>
          <a:p>
            <a:r>
              <a:rPr lang="en-US" dirty="0" smtClean="0"/>
              <a:t>Authorization, Inspection, Repair</a:t>
            </a:r>
            <a:endParaRPr lang="en-US" dirty="0"/>
          </a:p>
        </p:txBody>
      </p:sp>
      <p:pic>
        <p:nvPicPr>
          <p:cNvPr id="8" name="Picture 4" descr="Related image"/>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6172200" y="2166842"/>
            <a:ext cx="5181600" cy="3437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290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Public Waters - Protection</a:t>
            </a:r>
            <a:endParaRPr lang="en-US" dirty="0"/>
          </a:p>
        </p:txBody>
      </p:sp>
      <p:pic>
        <p:nvPicPr>
          <p:cNvPr id="3" name="Content Placeholder 2" descr="DNR staff member and landowner by edge of lake. Rock has been cemented in place.&#10; exposed soil landward of rock wall. Landowner is trying to handle sediment from upland runoff due to a city road project." title="DNR staff member discusses shoreline erosion control project with homeowne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6120183" y="2026245"/>
            <a:ext cx="4857380" cy="3643035"/>
          </a:xfrm>
        </p:spPr>
      </p:pic>
      <p:pic>
        <p:nvPicPr>
          <p:cNvPr id="4" name="Picture 3" descr="Fixed crest weir." title="Water level control structure on Emily Lake in Pope County"/>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47796" y="2251710"/>
            <a:ext cx="3252803" cy="4337070"/>
          </a:xfrm>
          <a:prstGeom prst="rect">
            <a:avLst/>
          </a:prstGeom>
        </p:spPr>
      </p:pic>
      <p:sp>
        <p:nvSpPr>
          <p:cNvPr id="8" name="TextBox 7" descr="DNR staff member discusses shoreline erosion control project with homeowner" title="caption 2"/>
          <p:cNvSpPr txBox="1"/>
          <p:nvPr/>
        </p:nvSpPr>
        <p:spPr>
          <a:xfrm>
            <a:off x="6081050" y="5828149"/>
            <a:ext cx="4896513" cy="646331"/>
          </a:xfrm>
          <a:prstGeom prst="rect">
            <a:avLst/>
          </a:prstGeom>
          <a:noFill/>
        </p:spPr>
        <p:txBody>
          <a:bodyPr wrap="square" rtlCol="0">
            <a:spAutoFit/>
          </a:bodyPr>
          <a:lstStyle/>
          <a:p>
            <a:r>
              <a:rPr lang="en-US" dirty="0" smtClean="0"/>
              <a:t>DNR staff member discusses shoreline erosion control project with homeowner</a:t>
            </a:r>
            <a:endParaRPr lang="en-US" dirty="0"/>
          </a:p>
        </p:txBody>
      </p:sp>
      <p:sp>
        <p:nvSpPr>
          <p:cNvPr id="9" name="TextBox 8" descr="water level control structure on Emily Lake in Pope County" title="caption 1"/>
          <p:cNvSpPr txBox="1"/>
          <p:nvPr/>
        </p:nvSpPr>
        <p:spPr>
          <a:xfrm>
            <a:off x="1451610" y="1518146"/>
            <a:ext cx="3348989" cy="646331"/>
          </a:xfrm>
          <a:prstGeom prst="rect">
            <a:avLst/>
          </a:prstGeom>
          <a:noFill/>
        </p:spPr>
        <p:txBody>
          <a:bodyPr wrap="square" rtlCol="0">
            <a:spAutoFit/>
          </a:bodyPr>
          <a:lstStyle/>
          <a:p>
            <a:r>
              <a:rPr lang="en-US" dirty="0" smtClean="0"/>
              <a:t>Water level control structure on Emily Lake in Pope County</a:t>
            </a:r>
            <a:endParaRPr lang="en-US" dirty="0"/>
          </a:p>
        </p:txBody>
      </p:sp>
    </p:spTree>
    <p:extLst>
      <p:ext uri="{BB962C8B-B14F-4D97-AF65-F5344CB8AC3E}">
        <p14:creationId xmlns:p14="http://schemas.microsoft.com/office/powerpoint/2010/main" val="1658104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223246" y="5776358"/>
            <a:ext cx="11685962" cy="494193"/>
          </a:xfrm>
        </p:spPr>
        <p:txBody>
          <a:bodyPr>
            <a:normAutofit/>
          </a:bodyPr>
          <a:lstStyle/>
          <a:p>
            <a:pPr marL="0" indent="0" algn="r">
              <a:buNone/>
            </a:pPr>
            <a:r>
              <a:rPr lang="en-US" dirty="0" smtClean="0"/>
              <a:t>From Degraded, Poor Habitat      </a:t>
            </a:r>
            <a:r>
              <a:rPr lang="en-US" dirty="0" smtClean="0">
                <a:sym typeface="Wingdings" panose="05000000000000000000" pitchFamily="2" charset="2"/>
              </a:rPr>
              <a:t>    </a:t>
            </a:r>
            <a:r>
              <a:rPr lang="en-US" dirty="0" smtClean="0"/>
              <a:t> Improved Water Quality, Habitat, and Recreation</a:t>
            </a:r>
            <a:endParaRPr lang="en-US" dirty="0"/>
          </a:p>
        </p:txBody>
      </p:sp>
      <p:sp>
        <p:nvSpPr>
          <p:cNvPr id="2" name="Title 1"/>
          <p:cNvSpPr>
            <a:spLocks noGrp="1"/>
          </p:cNvSpPr>
          <p:nvPr>
            <p:ph type="title"/>
          </p:nvPr>
        </p:nvSpPr>
        <p:spPr/>
        <p:txBody>
          <a:bodyPr>
            <a:normAutofit/>
          </a:bodyPr>
          <a:lstStyle/>
          <a:p>
            <a:r>
              <a:rPr lang="en-US" dirty="0" smtClean="0"/>
              <a:t>Public Waters - Restoring Stream Health</a:t>
            </a:r>
            <a:endParaRPr lang="en-US" dirty="0"/>
          </a:p>
        </p:txBody>
      </p:sp>
      <p:pic>
        <p:nvPicPr>
          <p:cNvPr id="8" name="Picture 7" descr="Photo shows the same streambanks now sloped and vegetated. The restored area protected the building while also improving fish habitat and reducing the amount of soil falling into the stream. " title="Mill Creek in September 200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475193"/>
            <a:ext cx="5813207" cy="3892772"/>
          </a:xfrm>
          <a:prstGeom prst="rect">
            <a:avLst/>
          </a:prstGeom>
        </p:spPr>
      </p:pic>
      <p:pic>
        <p:nvPicPr>
          <p:cNvPr id="4" name="Content Placeholder 3" descr="Photo shows and 8 foot high eroding streambank in the foreground and a 15 foot high eroding streambank that threatans a local business in the background. " title="Mill Creek in the City of Chatfield (2004)"/>
          <p:cNvPicPr>
            <a:picLocks noGrp="1" noChangeAspect="1"/>
          </p:cNvPicPr>
          <p:nvPr>
            <p:ph sz="half" idx="1"/>
          </p:nvPr>
        </p:nvPicPr>
        <p:blipFill>
          <a:blip r:embed="rId4" cstate="screen">
            <a:extLst>
              <a:ext uri="{28A0092B-C50C-407E-A947-70E740481C1C}">
                <a14:useLocalDpi xmlns:a14="http://schemas.microsoft.com/office/drawing/2010/main"/>
              </a:ext>
            </a:extLst>
          </a:blip>
          <a:stretch>
            <a:fillRect/>
          </a:stretch>
        </p:blipFill>
        <p:spPr>
          <a:xfrm>
            <a:off x="223245" y="1486344"/>
            <a:ext cx="5796555" cy="3881621"/>
          </a:xfrm>
        </p:spPr>
      </p:pic>
      <p:sp>
        <p:nvSpPr>
          <p:cNvPr id="3" name="TextBox 2"/>
          <p:cNvSpPr txBox="1"/>
          <p:nvPr/>
        </p:nvSpPr>
        <p:spPr>
          <a:xfrm>
            <a:off x="9002603" y="4882056"/>
            <a:ext cx="2862835" cy="400110"/>
          </a:xfrm>
          <a:prstGeom prst="rect">
            <a:avLst/>
          </a:prstGeom>
          <a:noFill/>
        </p:spPr>
        <p:txBody>
          <a:bodyPr wrap="none" rtlCol="0">
            <a:spAutoFit/>
          </a:bodyPr>
          <a:lstStyle/>
          <a:p>
            <a:r>
              <a:rPr lang="en-US" sz="2000" b="1" dirty="0" smtClean="0">
                <a:solidFill>
                  <a:schemeClr val="bg1"/>
                </a:solidFill>
              </a:rPr>
              <a:t>Mill Creek, Chatfield, MN</a:t>
            </a:r>
            <a:endParaRPr lang="en-US" sz="2000" b="1" dirty="0">
              <a:solidFill>
                <a:schemeClr val="bg1"/>
              </a:solidFill>
            </a:endParaRPr>
          </a:p>
        </p:txBody>
      </p:sp>
    </p:spTree>
    <p:extLst>
      <p:ext uri="{BB962C8B-B14F-4D97-AF65-F5344CB8AC3E}">
        <p14:creationId xmlns:p14="http://schemas.microsoft.com/office/powerpoint/2010/main" val="34055069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Minnesota Pollution Control Agency</a:t>
            </a:r>
            <a:endParaRPr lang="en-US" dirty="0"/>
          </a:p>
        </p:txBody>
      </p:sp>
      <p:sp>
        <p:nvSpPr>
          <p:cNvPr id="3" name="Text Placeholder 2"/>
          <p:cNvSpPr>
            <a:spLocks noGrp="1"/>
          </p:cNvSpPr>
          <p:nvPr>
            <p:ph type="body" sz="quarter" idx="14"/>
          </p:nvPr>
        </p:nvSpPr>
        <p:spPr/>
        <p:txBody>
          <a:bodyPr/>
          <a:lstStyle/>
          <a:p>
            <a:r>
              <a:rPr lang="en-US" b="1" dirty="0" smtClean="0"/>
              <a:t>Shannon Lotthammer | Assistant Commissioner</a:t>
            </a:r>
            <a:endParaRPr lang="en-US" b="1" dirty="0"/>
          </a:p>
        </p:txBody>
      </p:sp>
      <p:pic>
        <p:nvPicPr>
          <p:cNvPr id="6" name="928472F2-2603-4821-9BA9-F437640A414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655094"/>
            <a:ext cx="12192000" cy="340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986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Sources FY18-19</a:t>
            </a:r>
            <a:endParaRPr lang="en-US" dirty="0"/>
          </a:p>
        </p:txBody>
      </p:sp>
      <p:graphicFrame>
        <p:nvGraphicFramePr>
          <p:cNvPr id="10" name="Content Placeholder 9"/>
          <p:cNvGraphicFramePr>
            <a:graphicFrameLocks noGrp="1"/>
          </p:cNvGraphicFramePr>
          <p:nvPr>
            <p:ph sz="half" idx="2"/>
            <p:extLst/>
          </p:nvPr>
        </p:nvGraphicFramePr>
        <p:xfrm>
          <a:off x="5676900" y="1593850"/>
          <a:ext cx="5676900" cy="4959350"/>
        </p:xfrm>
        <a:graphic>
          <a:graphicData uri="http://schemas.openxmlformats.org/drawingml/2006/chart">
            <c:chart xmlns:c="http://schemas.openxmlformats.org/drawingml/2006/chart" xmlns:r="http://schemas.openxmlformats.org/officeDocument/2006/relationships" r:id="rId3"/>
          </a:graphicData>
        </a:graphic>
      </p:graphicFrame>
      <p:sp>
        <p:nvSpPr>
          <p:cNvPr id="11" name="Content Placeholder 10"/>
          <p:cNvSpPr>
            <a:spLocks noGrp="1"/>
          </p:cNvSpPr>
          <p:nvPr>
            <p:ph sz="half" idx="1"/>
          </p:nvPr>
        </p:nvSpPr>
        <p:spPr>
          <a:xfrm>
            <a:off x="838200" y="1956574"/>
            <a:ext cx="5124450" cy="4399775"/>
          </a:xfrm>
        </p:spPr>
        <p:txBody>
          <a:bodyPr>
            <a:normAutofit/>
          </a:bodyPr>
          <a:lstStyle/>
          <a:p>
            <a:r>
              <a:rPr lang="en-US" sz="2800" dirty="0" smtClean="0"/>
              <a:t>CWF – Supporting Role</a:t>
            </a:r>
            <a:endParaRPr lang="en-US" sz="2800" dirty="0"/>
          </a:p>
          <a:p>
            <a:r>
              <a:rPr lang="en-US" sz="2800" dirty="0" smtClean="0"/>
              <a:t>Data Collection, Analysis and Technical Assistance</a:t>
            </a:r>
          </a:p>
          <a:p>
            <a:pPr lvl="1"/>
            <a:r>
              <a:rPr lang="en-US" sz="2400" dirty="0" smtClean="0"/>
              <a:t>Targeting</a:t>
            </a:r>
          </a:p>
          <a:p>
            <a:pPr lvl="1"/>
            <a:r>
              <a:rPr lang="en-US" sz="2400" dirty="0" smtClean="0"/>
              <a:t>Project planning</a:t>
            </a:r>
          </a:p>
          <a:p>
            <a:pPr lvl="1"/>
            <a:r>
              <a:rPr lang="en-US" sz="2400" dirty="0" smtClean="0"/>
              <a:t>Project design</a:t>
            </a:r>
          </a:p>
          <a:p>
            <a:pPr lvl="1"/>
            <a:r>
              <a:rPr lang="en-US" sz="2400" dirty="0" smtClean="0"/>
              <a:t>Project implementation</a:t>
            </a:r>
          </a:p>
        </p:txBody>
      </p:sp>
    </p:spTree>
    <p:extLst>
      <p:ext uri="{BB962C8B-B14F-4D97-AF65-F5344CB8AC3E}">
        <p14:creationId xmlns:p14="http://schemas.microsoft.com/office/powerpoint/2010/main" val="2113327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Minnesota Department of Agriculture</a:t>
            </a:r>
            <a:endParaRPr lang="en-US" dirty="0"/>
          </a:p>
        </p:txBody>
      </p:sp>
      <p:sp>
        <p:nvSpPr>
          <p:cNvPr id="3" name="Text Placeholder 2"/>
          <p:cNvSpPr>
            <a:spLocks noGrp="1"/>
          </p:cNvSpPr>
          <p:nvPr>
            <p:ph type="body" sz="quarter" idx="14"/>
          </p:nvPr>
        </p:nvSpPr>
        <p:spPr/>
        <p:txBody>
          <a:bodyPr/>
          <a:lstStyle/>
          <a:p>
            <a:r>
              <a:rPr lang="en-US" dirty="0" smtClean="0"/>
              <a:t>Susan Stokes | Assistant Commissioner</a:t>
            </a:r>
            <a:endParaRPr lang="en-US" dirty="0"/>
          </a:p>
        </p:txBody>
      </p:sp>
      <p:pic>
        <p:nvPicPr>
          <p:cNvPr id="5" name="Picture Placeholder 4"/>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r="-112"/>
          <a:stretch/>
        </p:blipFill>
        <p:spPr>
          <a:xfrm>
            <a:off x="0" y="1119116"/>
            <a:ext cx="12228394" cy="2968697"/>
          </a:xfrm>
        </p:spPr>
      </p:pic>
    </p:spTree>
    <p:extLst>
      <p:ext uri="{BB962C8B-B14F-4D97-AF65-F5344CB8AC3E}">
        <p14:creationId xmlns:p14="http://schemas.microsoft.com/office/powerpoint/2010/main" val="3985402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065" y="172497"/>
            <a:ext cx="6603423" cy="914400"/>
          </a:xfrm>
        </p:spPr>
        <p:txBody>
          <a:bodyPr>
            <a:normAutofit/>
          </a:bodyPr>
          <a:lstStyle/>
          <a:p>
            <a:r>
              <a:rPr lang="en-US" sz="3600" dirty="0" smtClean="0"/>
              <a:t>MDA - Mission</a:t>
            </a:r>
            <a:endParaRPr lang="en-US" sz="3600" dirty="0"/>
          </a:p>
        </p:txBody>
      </p:sp>
      <p:sp>
        <p:nvSpPr>
          <p:cNvPr id="12" name="Rectangle 11"/>
          <p:cNvSpPr/>
          <p:nvPr/>
        </p:nvSpPr>
        <p:spPr>
          <a:xfrm>
            <a:off x="2960915" y="1939185"/>
            <a:ext cx="6912179" cy="3416320"/>
          </a:xfrm>
          <a:prstGeom prst="rect">
            <a:avLst/>
          </a:prstGeom>
        </p:spPr>
        <p:txBody>
          <a:bodyPr wrap="square">
            <a:spAutoFit/>
          </a:bodyPr>
          <a:lstStyle/>
          <a:p>
            <a:r>
              <a:rPr lang="en-US" sz="3600" i="1" dirty="0"/>
              <a:t>The MDA’s mission is to enhance Minnesotans' quality of life by ensuring the integrity of our food supply, the health of our environment, and the strength of our agricultural economy.</a:t>
            </a:r>
            <a:endParaRPr lang="en-US" sz="3600" b="1" dirty="0"/>
          </a:p>
        </p:txBody>
      </p:sp>
    </p:spTree>
    <p:extLst>
      <p:ext uri="{BB962C8B-B14F-4D97-AF65-F5344CB8AC3E}">
        <p14:creationId xmlns:p14="http://schemas.microsoft.com/office/powerpoint/2010/main" val="11536603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5017" y="132303"/>
            <a:ext cx="6603423" cy="914400"/>
          </a:xfrm>
        </p:spPr>
        <p:txBody>
          <a:bodyPr>
            <a:normAutofit/>
          </a:bodyPr>
          <a:lstStyle/>
          <a:p>
            <a:r>
              <a:rPr lang="en-US" altLang="en-US" sz="3600" dirty="0"/>
              <a:t>MDA Statutory </a:t>
            </a:r>
            <a:r>
              <a:rPr lang="en-US" altLang="en-US" sz="3600" dirty="0" smtClean="0"/>
              <a:t>Authority</a:t>
            </a:r>
            <a:endParaRPr lang="en-US" sz="3600" dirty="0"/>
          </a:p>
        </p:txBody>
      </p:sp>
      <p:sp>
        <p:nvSpPr>
          <p:cNvPr id="6" name="Rectangle 3"/>
          <p:cNvSpPr txBox="1">
            <a:spLocks noChangeArrowheads="1"/>
          </p:cNvSpPr>
          <p:nvPr/>
        </p:nvSpPr>
        <p:spPr>
          <a:xfrm>
            <a:off x="903132" y="1471201"/>
            <a:ext cx="9155268" cy="5243498"/>
          </a:xfrm>
          <a:prstGeom prst="rect">
            <a:avLst/>
          </a:prstGeom>
        </p:spPr>
        <p:txBody>
          <a:bodyPr vert="horz" lIns="91440" tIns="45720" rIns="91440" bIns="45720" rtlCol="0">
            <a:noAutofit/>
          </a:bodyPr>
          <a:lst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90000"/>
              </a:lnSpc>
            </a:pPr>
            <a:r>
              <a:rPr lang="en-US" altLang="en-US" sz="2400" dirty="0"/>
              <a:t>Lead agency for pesticide and inorganic fertilizer regulation and management</a:t>
            </a:r>
          </a:p>
          <a:p>
            <a:pPr>
              <a:lnSpc>
                <a:spcPct val="90000"/>
              </a:lnSpc>
            </a:pPr>
            <a:r>
              <a:rPr lang="en-US" altLang="en-US" sz="2400" dirty="0"/>
              <a:t>Primary legislative authority:</a:t>
            </a:r>
          </a:p>
          <a:p>
            <a:pPr lvl="1">
              <a:lnSpc>
                <a:spcPct val="90000"/>
              </a:lnSpc>
            </a:pPr>
            <a:r>
              <a:rPr lang="en-US" altLang="en-US" sz="2000" dirty="0"/>
              <a:t>MN Pesticide Control Law (18B)</a:t>
            </a:r>
          </a:p>
          <a:p>
            <a:pPr lvl="1">
              <a:lnSpc>
                <a:spcPct val="90000"/>
              </a:lnSpc>
            </a:pPr>
            <a:r>
              <a:rPr lang="en-US" altLang="en-US" sz="2000" dirty="0"/>
              <a:t>MN Ground Water Protection Act (103H)</a:t>
            </a:r>
          </a:p>
          <a:p>
            <a:pPr lvl="1">
              <a:lnSpc>
                <a:spcPct val="90000"/>
              </a:lnSpc>
            </a:pPr>
            <a:r>
              <a:rPr lang="en-US" altLang="en-US" sz="2000" dirty="0"/>
              <a:t>Delegated lead state agency for enforcing </a:t>
            </a:r>
            <a:r>
              <a:rPr lang="en-US" altLang="en-US" sz="2000" dirty="0" smtClean="0"/>
              <a:t>FIFRA</a:t>
            </a:r>
            <a:br>
              <a:rPr lang="en-US" altLang="en-US" sz="2000" dirty="0" smtClean="0"/>
            </a:br>
            <a:r>
              <a:rPr lang="en-US" altLang="en-US" sz="2000" dirty="0" smtClean="0"/>
              <a:t>(Federal </a:t>
            </a:r>
            <a:r>
              <a:rPr lang="en-US" altLang="en-US" sz="2000" dirty="0"/>
              <a:t>Insecticide, Fungicide, Rodenticide Act)</a:t>
            </a:r>
          </a:p>
          <a:p>
            <a:pPr lvl="1">
              <a:lnSpc>
                <a:spcPct val="90000"/>
              </a:lnSpc>
            </a:pPr>
            <a:r>
              <a:rPr lang="en-US" altLang="en-US" sz="2000" dirty="0"/>
              <a:t>MN Fertilizer, Soil Amendment &amp; Plant </a:t>
            </a:r>
            <a:br>
              <a:rPr lang="en-US" altLang="en-US" sz="2000" dirty="0"/>
            </a:br>
            <a:r>
              <a:rPr lang="en-US" altLang="en-US" sz="2000" dirty="0"/>
              <a:t>Amendment Law (18C)</a:t>
            </a:r>
          </a:p>
          <a:p>
            <a:pPr lvl="1">
              <a:lnSpc>
                <a:spcPct val="90000"/>
              </a:lnSpc>
            </a:pPr>
            <a:r>
              <a:rPr lang="en-US" altLang="en-US" sz="2000" dirty="0"/>
              <a:t>MN Agricultural Chemical Response and </a:t>
            </a:r>
            <a:br>
              <a:rPr lang="en-US" altLang="en-US" sz="2000" dirty="0"/>
            </a:br>
            <a:r>
              <a:rPr lang="en-US" altLang="en-US" sz="2000" dirty="0"/>
              <a:t>Reimbursement Account (ACRRA - 18D)</a:t>
            </a:r>
          </a:p>
          <a:p>
            <a:pPr lvl="1">
              <a:lnSpc>
                <a:spcPct val="90000"/>
              </a:lnSpc>
            </a:pPr>
            <a:r>
              <a:rPr lang="en-US" altLang="en-US" sz="2000" dirty="0"/>
              <a:t>MN Environmental Response and </a:t>
            </a:r>
            <a:br>
              <a:rPr lang="en-US" altLang="en-US" sz="2000" dirty="0"/>
            </a:br>
            <a:r>
              <a:rPr lang="en-US" altLang="en-US" sz="2000" dirty="0"/>
              <a:t>Liability Act (MERLA – 115B)</a:t>
            </a: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58217" y="2512088"/>
            <a:ext cx="4920274" cy="3235569"/>
          </a:xfrm>
          <a:prstGeom prst="rect">
            <a:avLst/>
          </a:prstGeom>
        </p:spPr>
      </p:pic>
    </p:spTree>
    <p:extLst>
      <p:ext uri="{BB962C8B-B14F-4D97-AF65-F5344CB8AC3E}">
        <p14:creationId xmlns:p14="http://schemas.microsoft.com/office/powerpoint/2010/main" val="35724258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t="-248"/>
          <a:stretch/>
        </p:blipFill>
        <p:spPr>
          <a:xfrm>
            <a:off x="0" y="1296537"/>
            <a:ext cx="12192000" cy="5568287"/>
          </a:xfrm>
          <a:prstGeom prst="rect">
            <a:avLst/>
          </a:prstGeom>
        </p:spPr>
      </p:pic>
      <p:sp>
        <p:nvSpPr>
          <p:cNvPr id="2" name="Title 1"/>
          <p:cNvSpPr>
            <a:spLocks noGrp="1"/>
          </p:cNvSpPr>
          <p:nvPr>
            <p:ph type="title"/>
          </p:nvPr>
        </p:nvSpPr>
        <p:spPr>
          <a:xfrm>
            <a:off x="5375259" y="132304"/>
            <a:ext cx="6603423" cy="914400"/>
          </a:xfrm>
        </p:spPr>
        <p:txBody>
          <a:bodyPr>
            <a:normAutofit/>
          </a:bodyPr>
          <a:lstStyle/>
          <a:p>
            <a:r>
              <a:rPr lang="en-US" altLang="en-US" sz="3600" dirty="0"/>
              <a:t>Statutory Authority</a:t>
            </a:r>
            <a:endParaRPr lang="en-US" sz="3600" dirty="0"/>
          </a:p>
        </p:txBody>
      </p:sp>
      <p:sp>
        <p:nvSpPr>
          <p:cNvPr id="6" name="Rectangle 2"/>
          <p:cNvSpPr txBox="1">
            <a:spLocks noChangeArrowheads="1"/>
          </p:cNvSpPr>
          <p:nvPr/>
        </p:nvSpPr>
        <p:spPr>
          <a:xfrm>
            <a:off x="671178" y="1528549"/>
            <a:ext cx="8936846" cy="4395684"/>
          </a:xfrm>
          <a:prstGeom prst="rect">
            <a:avLst/>
          </a:prstGeom>
        </p:spPr>
        <p:txBody>
          <a:bodyPr vert="horz" lIns="91440" tIns="45720" rIns="91440" bIns="45720" rtlCol="0">
            <a:noAutofit/>
          </a:bodyPr>
          <a:lst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en-US" sz="2600" dirty="0"/>
              <a:t>Under the Groundwater Protection Act (103H), MDA is responsible for agricultural chemicals (pesticides and fertilizers)</a:t>
            </a:r>
          </a:p>
          <a:p>
            <a:r>
              <a:rPr lang="en-US" altLang="en-US" sz="2600" dirty="0"/>
              <a:t>MDA monitors groundwater if a contaminant is </a:t>
            </a:r>
            <a:r>
              <a:rPr lang="en-US" altLang="en-US" sz="2600" dirty="0" smtClean="0"/>
              <a:t/>
            </a:r>
            <a:br>
              <a:rPr lang="en-US" altLang="en-US" sz="2600" dirty="0" smtClean="0"/>
            </a:br>
            <a:r>
              <a:rPr lang="en-US" altLang="en-US" sz="2600" dirty="0" smtClean="0"/>
              <a:t>commonly </a:t>
            </a:r>
            <a:r>
              <a:rPr lang="en-US" altLang="en-US" sz="2600" dirty="0"/>
              <a:t>detected</a:t>
            </a:r>
          </a:p>
          <a:p>
            <a:r>
              <a:rPr lang="en-US" altLang="en-US" sz="2600" dirty="0"/>
              <a:t>Develops and promotes voluntary </a:t>
            </a:r>
            <a:br>
              <a:rPr lang="en-US" altLang="en-US" sz="2600" dirty="0"/>
            </a:br>
            <a:r>
              <a:rPr lang="en-US" altLang="en-US" sz="2600" dirty="0"/>
              <a:t>Best Management Practices to prevent</a:t>
            </a:r>
            <a:br>
              <a:rPr lang="en-US" altLang="en-US" sz="2600" dirty="0"/>
            </a:br>
            <a:r>
              <a:rPr lang="en-US" altLang="en-US" sz="2600" dirty="0"/>
              <a:t>or minimize contamination </a:t>
            </a:r>
          </a:p>
          <a:p>
            <a:r>
              <a:rPr lang="en-US" altLang="en-US" sz="2600" dirty="0"/>
              <a:t>Has rulemaking authority if BMPs have </a:t>
            </a:r>
            <a:br>
              <a:rPr lang="en-US" altLang="en-US" sz="2600" dirty="0"/>
            </a:br>
            <a:r>
              <a:rPr lang="en-US" altLang="en-US" sz="2600" dirty="0"/>
              <a:t>proven ineffective</a:t>
            </a:r>
          </a:p>
        </p:txBody>
      </p:sp>
    </p:spTree>
    <p:extLst>
      <p:ext uri="{BB962C8B-B14F-4D97-AF65-F5344CB8AC3E}">
        <p14:creationId xmlns:p14="http://schemas.microsoft.com/office/powerpoint/2010/main" val="30457090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9089" y="119798"/>
            <a:ext cx="8190453" cy="914400"/>
          </a:xfrm>
        </p:spPr>
        <p:txBody>
          <a:bodyPr>
            <a:noAutofit/>
          </a:bodyPr>
          <a:lstStyle/>
          <a:p>
            <a:r>
              <a:rPr lang="en-US" sz="3600" dirty="0"/>
              <a:t>MDA Fertilizer Best Management Practices</a:t>
            </a:r>
          </a:p>
        </p:txBody>
      </p:sp>
      <p:sp>
        <p:nvSpPr>
          <p:cNvPr id="5" name="Content Placeholder 4"/>
          <p:cNvSpPr txBox="1">
            <a:spLocks noGrp="1"/>
          </p:cNvSpPr>
          <p:nvPr>
            <p:ph idx="1"/>
          </p:nvPr>
        </p:nvSpPr>
        <p:spPr>
          <a:xfrm>
            <a:off x="5406042" y="1530718"/>
            <a:ext cx="6208203" cy="5091137"/>
          </a:xfrm>
          <a:prstGeom prst="rect">
            <a:avLst/>
          </a:prstGeom>
          <a:noFill/>
        </p:spPr>
        <p:txBody>
          <a:bodyPr wrap="square" rtlCol="0">
            <a:spAutoFit/>
          </a:bodyPr>
          <a:lstStyle/>
          <a:p>
            <a:r>
              <a:rPr lang="en-US" sz="2400" dirty="0">
                <a:solidFill>
                  <a:srgbClr val="003865"/>
                </a:solidFill>
              </a:rPr>
              <a:t>MDA is lead agency for developing fertilizer BMPs. Formally adopted after a public review process.</a:t>
            </a:r>
          </a:p>
          <a:p>
            <a:r>
              <a:rPr lang="en-US" sz="2400" dirty="0">
                <a:solidFill>
                  <a:srgbClr val="003865"/>
                </a:solidFill>
              </a:rPr>
              <a:t>Based on years of U of M research, provides regional guidance on the “4-Rs”: the right rate, timing; placement; and source.</a:t>
            </a:r>
          </a:p>
          <a:p>
            <a:pPr marL="214313" indent="-214313"/>
            <a:r>
              <a:rPr lang="en-US" sz="2400" dirty="0">
                <a:solidFill>
                  <a:srgbClr val="003865"/>
                </a:solidFill>
              </a:rPr>
              <a:t>MDA supports research and demonstration work on practices that reduce nitrate leaching to groundwater. </a:t>
            </a:r>
          </a:p>
          <a:p>
            <a:pPr marL="342900" lvl="1" indent="0">
              <a:buNone/>
            </a:pPr>
            <a:r>
              <a:rPr lang="en-US" sz="2000" i="1" dirty="0">
                <a:solidFill>
                  <a:srgbClr val="003865"/>
                </a:solidFill>
              </a:rPr>
              <a:t>These include vegetative cover, BMP demonstrations and edge-of-field monitoring of practices.</a:t>
            </a:r>
          </a:p>
          <a:p>
            <a:pPr lvl="1"/>
            <a:endParaRPr lang="en-US" sz="1050" dirty="0">
              <a:solidFill>
                <a:srgbClr val="003865"/>
              </a:solidFill>
            </a:endParaRPr>
          </a:p>
        </p:txBody>
      </p:sp>
      <p:grpSp>
        <p:nvGrpSpPr>
          <p:cNvPr id="6" name="Group 5"/>
          <p:cNvGrpSpPr/>
          <p:nvPr/>
        </p:nvGrpSpPr>
        <p:grpSpPr>
          <a:xfrm>
            <a:off x="1076209" y="1979525"/>
            <a:ext cx="3546032" cy="3579007"/>
            <a:chOff x="2025282" y="2145532"/>
            <a:chExt cx="3649267" cy="3576655"/>
          </a:xfrm>
        </p:grpSpPr>
        <p:pic>
          <p:nvPicPr>
            <p:cNvPr id="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89391" y="2145532"/>
              <a:ext cx="2350925" cy="3442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811577">
              <a:off x="4204641" y="3477021"/>
              <a:ext cx="1469908" cy="213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9292948">
              <a:off x="2025282" y="3607035"/>
              <a:ext cx="1442086" cy="2115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09084" y="3372310"/>
              <a:ext cx="1464498" cy="213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367466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2677" y="160399"/>
            <a:ext cx="7215763" cy="914400"/>
          </a:xfrm>
        </p:spPr>
        <p:txBody>
          <a:bodyPr>
            <a:noAutofit/>
          </a:bodyPr>
          <a:lstStyle/>
          <a:p>
            <a:r>
              <a:rPr lang="en-US" sz="3600" dirty="0">
                <a:latin typeface="Calibri" panose="020F0502020204030204" pitchFamily="34" charset="0"/>
              </a:rPr>
              <a:t>Nitrogen Fertilizer Management Plan</a:t>
            </a:r>
            <a:endParaRPr lang="en-US" sz="3600" dirty="0"/>
          </a:p>
        </p:txBody>
      </p:sp>
      <p:sp>
        <p:nvSpPr>
          <p:cNvPr id="5" name="Content Placeholder 6"/>
          <p:cNvSpPr>
            <a:spLocks noGrp="1"/>
          </p:cNvSpPr>
          <p:nvPr>
            <p:ph idx="1"/>
          </p:nvPr>
        </p:nvSpPr>
        <p:spPr>
          <a:xfrm>
            <a:off x="829328" y="1767633"/>
            <a:ext cx="6828254" cy="3177154"/>
          </a:xfrm>
        </p:spPr>
        <p:txBody>
          <a:bodyPr>
            <a:noAutofit/>
          </a:bodyPr>
          <a:lstStyle/>
          <a:p>
            <a:pPr>
              <a:defRPr/>
            </a:pPr>
            <a:r>
              <a:rPr lang="en-US" sz="2400" dirty="0">
                <a:latin typeface="Calibri" panose="020F0502020204030204" pitchFamily="34" charset="0"/>
              </a:rPr>
              <a:t>It is the state’s blueprint for minimizing groundwater impacts from the use of nitrogen fertilizer</a:t>
            </a:r>
            <a:endParaRPr lang="en-US" sz="2400" dirty="0"/>
          </a:p>
          <a:p>
            <a:pPr marL="0" indent="0">
              <a:buNone/>
            </a:pPr>
            <a:endParaRPr lang="en-US" sz="2400" dirty="0"/>
          </a:p>
        </p:txBody>
      </p:sp>
      <p:sp>
        <p:nvSpPr>
          <p:cNvPr id="6" name="Content Placeholder 6"/>
          <p:cNvSpPr txBox="1">
            <a:spLocks/>
          </p:cNvSpPr>
          <p:nvPr/>
        </p:nvSpPr>
        <p:spPr>
          <a:xfrm>
            <a:off x="829328" y="2863803"/>
            <a:ext cx="6465775" cy="3783753"/>
          </a:xfrm>
          <a:prstGeom prst="rect">
            <a:avLst/>
          </a:prstGeom>
        </p:spPr>
        <p:txBody>
          <a:bodyPr vert="horz" lIns="91440" tIns="45720" rIns="91440" bIns="45720" rtlCol="0">
            <a:noAutofit/>
          </a:bodyPr>
          <a:lst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a:t>First NFMP published in 1990. Revised in 2015 after extensive stakeholder and public input.</a:t>
            </a:r>
          </a:p>
          <a:p>
            <a:r>
              <a:rPr lang="en-US" sz="2400" dirty="0"/>
              <a:t>Encourages and promotes science-based practices to reduce nitrate in groundwater while maintaining farm profitability </a:t>
            </a:r>
          </a:p>
          <a:p>
            <a:r>
              <a:rPr lang="en-US" sz="2400" dirty="0"/>
              <a:t>Targets areas vulnerable to groundwater contamination</a:t>
            </a:r>
          </a:p>
          <a:p>
            <a:r>
              <a:rPr lang="en-US" sz="2400" dirty="0"/>
              <a:t>Emphasis is placed on prevention</a:t>
            </a:r>
          </a:p>
          <a:p>
            <a:endParaRPr lang="en-US" sz="2400" dirty="0"/>
          </a:p>
          <a:p>
            <a:endParaRPr lang="en-US" sz="2400" dirty="0"/>
          </a:p>
          <a:p>
            <a:endParaRPr lang="en-US" sz="2400" dirty="0"/>
          </a:p>
          <a:p>
            <a:endParaRPr lang="en-US" sz="2400" dirty="0"/>
          </a:p>
          <a:p>
            <a:pPr marL="0" indent="0">
              <a:buNone/>
              <a:defRPr/>
            </a:pPr>
            <a:endParaRPr lang="en-US" sz="2400" dirty="0"/>
          </a:p>
          <a:p>
            <a:pPr marL="0" indent="0">
              <a:buNone/>
              <a:defRPr/>
            </a:pPr>
            <a:endParaRPr lang="en-US" sz="2400" dirty="0"/>
          </a:p>
          <a:p>
            <a:pPr marL="0" indent="0">
              <a:buNone/>
              <a:defRPr/>
            </a:pPr>
            <a:endParaRPr lang="en-US" sz="2400" dirty="0"/>
          </a:p>
          <a:p>
            <a:pPr marL="0" indent="0">
              <a:buNone/>
              <a:defRPr/>
            </a:pPr>
            <a:endParaRPr lang="en-US" sz="2400" dirty="0"/>
          </a:p>
          <a:p>
            <a:endParaRPr lang="en-US" sz="2400"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57416" y="2159136"/>
            <a:ext cx="2827302" cy="36588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708543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162448"/>
            <a:ext cx="7446875" cy="914400"/>
          </a:xfrm>
        </p:spPr>
        <p:txBody>
          <a:bodyPr>
            <a:noAutofit/>
          </a:bodyPr>
          <a:lstStyle/>
          <a:p>
            <a:r>
              <a:rPr lang="en-US" sz="3600" dirty="0"/>
              <a:t>Current Conditions in Vulnerable Areas</a:t>
            </a:r>
          </a:p>
        </p:txBody>
      </p:sp>
      <p:sp>
        <p:nvSpPr>
          <p:cNvPr id="5" name="Content Placeholder 2"/>
          <p:cNvSpPr>
            <a:spLocks noGrp="1"/>
          </p:cNvSpPr>
          <p:nvPr>
            <p:ph idx="1"/>
          </p:nvPr>
        </p:nvSpPr>
        <p:spPr>
          <a:xfrm>
            <a:off x="891586" y="1798078"/>
            <a:ext cx="5881003" cy="4592674"/>
          </a:xfrm>
        </p:spPr>
        <p:txBody>
          <a:bodyPr>
            <a:noAutofit/>
          </a:bodyPr>
          <a:lstStyle/>
          <a:p>
            <a:r>
              <a:rPr lang="en-US" sz="2400" dirty="0"/>
              <a:t>Approximately 10.5% of 25,000+  private wells tested in vulnerable areas exceed the nitrate standard</a:t>
            </a:r>
          </a:p>
          <a:p>
            <a:r>
              <a:rPr lang="en-US" sz="2400" dirty="0"/>
              <a:t>In some townships 30 - 40% of the wells exceed the nitrate standard; recent data from SW MN is even higher</a:t>
            </a:r>
          </a:p>
          <a:p>
            <a:r>
              <a:rPr lang="en-US" sz="2400" dirty="0"/>
              <a:t>Approximately 30 Drinking Water Supply Management Areas have nitrate levels greater than 5.4 mg/L  </a:t>
            </a:r>
          </a:p>
        </p:txBody>
      </p:sp>
      <p:pic>
        <p:nvPicPr>
          <p:cNvPr id="6" name="Picture 5"/>
          <p:cNvPicPr>
            <a:picLocks noChangeAspect="1"/>
          </p:cNvPicPr>
          <p:nvPr/>
        </p:nvPicPr>
        <p:blipFill>
          <a:blip r:embed="rId3"/>
          <a:stretch>
            <a:fillRect/>
          </a:stretch>
        </p:blipFill>
        <p:spPr>
          <a:xfrm>
            <a:off x="6877210" y="1327436"/>
            <a:ext cx="4772566" cy="5530564"/>
          </a:xfrm>
          <a:prstGeom prst="rect">
            <a:avLst/>
          </a:prstGeom>
        </p:spPr>
      </p:pic>
    </p:spTree>
    <p:extLst>
      <p:ext uri="{BB962C8B-B14F-4D97-AF65-F5344CB8AC3E}">
        <p14:creationId xmlns:p14="http://schemas.microsoft.com/office/powerpoint/2010/main" val="26429322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5927" y="152400"/>
            <a:ext cx="8591950" cy="914400"/>
          </a:xfrm>
        </p:spPr>
        <p:txBody>
          <a:bodyPr>
            <a:noAutofit/>
          </a:bodyPr>
          <a:lstStyle/>
          <a:p>
            <a:r>
              <a:rPr lang="en-US" sz="3600" dirty="0"/>
              <a:t>Minnesota Agricultural Water Quality </a:t>
            </a:r>
            <a:br>
              <a:rPr lang="en-US" sz="3600" dirty="0"/>
            </a:br>
            <a:r>
              <a:rPr lang="en-US" sz="3600" dirty="0"/>
              <a:t>Certification Program</a:t>
            </a:r>
          </a:p>
        </p:txBody>
      </p:sp>
      <p:pic>
        <p:nvPicPr>
          <p:cNvPr id="5" name="Picture 4" descr="A sample map used to display the preferences, new practices, and exisitng practices on a farm enrolling in the Minnesota Agricultural Water Quality Certification Program. "/>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311" y="1521487"/>
            <a:ext cx="3016708" cy="3884526"/>
          </a:xfrm>
          <a:prstGeom prst="rect">
            <a:avLst/>
          </a:prstGeom>
          <a:ln w="3175">
            <a:solidFill>
              <a:schemeClr val="tx1"/>
            </a:solidFill>
          </a:ln>
          <a:effectLst>
            <a:outerShdw blurRad="63500" sx="102000" sy="102000" algn="ctr" rotWithShape="0">
              <a:prstClr val="black">
                <a:alpha val="40000"/>
              </a:prstClr>
            </a:outerShdw>
          </a:effectLst>
        </p:spPr>
      </p:pic>
      <p:sp>
        <p:nvSpPr>
          <p:cNvPr id="6" name="TextBox 5"/>
          <p:cNvSpPr txBox="1"/>
          <p:nvPr/>
        </p:nvSpPr>
        <p:spPr>
          <a:xfrm>
            <a:off x="4582050" y="1521487"/>
            <a:ext cx="6595466" cy="5216813"/>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3865"/>
                </a:solidFill>
              </a:rPr>
              <a:t>MAWQCP is a voluntary program that offers producers:</a:t>
            </a:r>
          </a:p>
          <a:p>
            <a:r>
              <a:rPr lang="en-US" sz="2400" dirty="0">
                <a:solidFill>
                  <a:srgbClr val="003865"/>
                </a:solidFill>
              </a:rPr>
              <a:t>	- Recognition</a:t>
            </a:r>
            <a:br>
              <a:rPr lang="en-US" sz="2400" dirty="0">
                <a:solidFill>
                  <a:srgbClr val="003865"/>
                </a:solidFill>
              </a:rPr>
            </a:br>
            <a:r>
              <a:rPr lang="en-US" sz="2400" dirty="0">
                <a:solidFill>
                  <a:srgbClr val="003865"/>
                </a:solidFill>
              </a:rPr>
              <a:t>	- Financial/Technical assistance</a:t>
            </a:r>
            <a:br>
              <a:rPr lang="en-US" sz="2400" dirty="0">
                <a:solidFill>
                  <a:srgbClr val="003865"/>
                </a:solidFill>
              </a:rPr>
            </a:br>
            <a:r>
              <a:rPr lang="en-US" sz="2400" dirty="0">
                <a:solidFill>
                  <a:srgbClr val="003865"/>
                </a:solidFill>
              </a:rPr>
              <a:t>	- Regulatory certainty</a:t>
            </a:r>
            <a:br>
              <a:rPr lang="en-US" sz="2400" dirty="0">
                <a:solidFill>
                  <a:srgbClr val="003865"/>
                </a:solidFill>
              </a:rPr>
            </a:br>
            <a:r>
              <a:rPr lang="en-US" sz="2400" dirty="0">
                <a:solidFill>
                  <a:srgbClr val="003865"/>
                </a:solidFill>
              </a:rPr>
              <a:t>	- Branding/Marketing opportunity</a:t>
            </a:r>
            <a:br>
              <a:rPr lang="en-US" sz="2400" dirty="0">
                <a:solidFill>
                  <a:srgbClr val="003865"/>
                </a:solidFill>
              </a:rPr>
            </a:br>
            <a:r>
              <a:rPr lang="en-US" sz="2400" dirty="0">
                <a:solidFill>
                  <a:srgbClr val="003865"/>
                </a:solidFill>
              </a:rPr>
              <a:t>	- Check-up/Validation for growers</a:t>
            </a:r>
          </a:p>
          <a:p>
            <a:endParaRPr lang="en-US" sz="2400" dirty="0">
              <a:solidFill>
                <a:srgbClr val="003865"/>
              </a:solidFill>
            </a:endParaRPr>
          </a:p>
          <a:p>
            <a:pPr marL="342900" indent="-342900">
              <a:buFont typeface="Arial" panose="020B0604020202020204" pitchFamily="34" charset="0"/>
              <a:buChar char="•"/>
            </a:pPr>
            <a:r>
              <a:rPr lang="en-US" sz="2400" dirty="0">
                <a:solidFill>
                  <a:srgbClr val="003865"/>
                </a:solidFill>
              </a:rPr>
              <a:t>Whole-farm planning for water quality; </a:t>
            </a:r>
            <a:br>
              <a:rPr lang="en-US" sz="2400" dirty="0">
                <a:solidFill>
                  <a:srgbClr val="003865"/>
                </a:solidFill>
              </a:rPr>
            </a:br>
            <a:r>
              <a:rPr lang="en-US" sz="2400" dirty="0">
                <a:solidFill>
                  <a:srgbClr val="003865"/>
                </a:solidFill>
              </a:rPr>
              <a:t>risk assessment of every parcel, every crop </a:t>
            </a:r>
          </a:p>
          <a:p>
            <a:pPr marL="342900" indent="-342900">
              <a:buFont typeface="Arial" panose="020B0604020202020204" pitchFamily="34" charset="0"/>
              <a:buChar char="•"/>
            </a:pPr>
            <a:endParaRPr lang="en-US" sz="2400" dirty="0">
              <a:solidFill>
                <a:srgbClr val="003865"/>
              </a:solidFill>
            </a:endParaRPr>
          </a:p>
          <a:p>
            <a:pPr marL="342900" indent="-342900">
              <a:buFont typeface="Arial" panose="020B0604020202020204" pitchFamily="34" charset="0"/>
              <a:buChar char="•"/>
            </a:pPr>
            <a:r>
              <a:rPr lang="en-US" sz="2400" dirty="0">
                <a:solidFill>
                  <a:srgbClr val="003865"/>
                </a:solidFill>
              </a:rPr>
              <a:t>Pairs producers with professionals to develop </a:t>
            </a:r>
            <a:br>
              <a:rPr lang="en-US" sz="2400" dirty="0">
                <a:solidFill>
                  <a:srgbClr val="003865"/>
                </a:solidFill>
              </a:rPr>
            </a:br>
            <a:r>
              <a:rPr lang="en-US" sz="2400" b="1" dirty="0">
                <a:solidFill>
                  <a:srgbClr val="003865"/>
                </a:solidFill>
              </a:rPr>
              <a:t>site-specific</a:t>
            </a:r>
            <a:r>
              <a:rPr lang="en-US" sz="2400" dirty="0">
                <a:solidFill>
                  <a:srgbClr val="003865"/>
                </a:solidFill>
              </a:rPr>
              <a:t> solutions for risks to water quality</a:t>
            </a:r>
          </a:p>
          <a:p>
            <a:endParaRPr lang="en-US" sz="2400" dirty="0">
              <a:solidFill>
                <a:srgbClr val="003865"/>
              </a:solidFill>
            </a:endParaRPr>
          </a:p>
        </p:txBody>
      </p:sp>
      <p:grpSp>
        <p:nvGrpSpPr>
          <p:cNvPr id="3" name="Group 2"/>
          <p:cNvGrpSpPr/>
          <p:nvPr/>
        </p:nvGrpSpPr>
        <p:grpSpPr>
          <a:xfrm>
            <a:off x="1019891" y="5732435"/>
            <a:ext cx="1052989" cy="752936"/>
            <a:chOff x="196400" y="1112530"/>
            <a:chExt cx="1052989" cy="752936"/>
          </a:xfrm>
        </p:grpSpPr>
        <p:pic>
          <p:nvPicPr>
            <p:cNvPr id="7" name="Picture 2" descr="Minnesota Agricultural Water Quality Certification Program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400" y="1112530"/>
              <a:ext cx="595789" cy="7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Clean Water Land and Legacy Amendment Logo"/>
            <p:cNvPicPr/>
            <p:nvPr/>
          </p:nvPicPr>
          <p:blipFill>
            <a:blip r:embed="rId5" cstate="screen">
              <a:extLst>
                <a:ext uri="{28A0092B-C50C-407E-A947-70E740481C1C}">
                  <a14:useLocalDpi xmlns:a14="http://schemas.microsoft.com/office/drawing/2010/main"/>
                </a:ext>
              </a:extLst>
            </a:blip>
            <a:stretch>
              <a:fillRect/>
            </a:stretch>
          </p:blipFill>
          <p:spPr>
            <a:xfrm>
              <a:off x="792189" y="1112530"/>
              <a:ext cx="457200" cy="749574"/>
            </a:xfrm>
            <a:prstGeom prst="rect">
              <a:avLst/>
            </a:prstGeom>
          </p:spPr>
        </p:pic>
      </p:grpSp>
    </p:spTree>
    <p:extLst>
      <p:ext uri="{BB962C8B-B14F-4D97-AF65-F5344CB8AC3E}">
        <p14:creationId xmlns:p14="http://schemas.microsoft.com/office/powerpoint/2010/main" val="2551225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1536" y="112207"/>
            <a:ext cx="10515600" cy="914400"/>
          </a:xfrm>
        </p:spPr>
        <p:txBody>
          <a:bodyPr>
            <a:normAutofit/>
          </a:bodyPr>
          <a:lstStyle/>
          <a:p>
            <a:r>
              <a:rPr lang="en-US" sz="3600" dirty="0" smtClean="0"/>
              <a:t>MAWQCP Status</a:t>
            </a:r>
            <a:endParaRPr lang="en-US" sz="3600" dirty="0"/>
          </a:p>
        </p:txBody>
      </p:sp>
      <p:grpSp>
        <p:nvGrpSpPr>
          <p:cNvPr id="9" name="Group 8"/>
          <p:cNvGrpSpPr/>
          <p:nvPr/>
        </p:nvGrpSpPr>
        <p:grpSpPr>
          <a:xfrm>
            <a:off x="410705" y="759436"/>
            <a:ext cx="1117808" cy="908590"/>
            <a:chOff x="8123552" y="2038350"/>
            <a:chExt cx="789741" cy="564702"/>
          </a:xfrm>
        </p:grpSpPr>
        <p:pic>
          <p:nvPicPr>
            <p:cNvPr id="10" name="Picture 2" descr="Minnesota Agricultural Water Quality Certification Program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23552" y="2038350"/>
              <a:ext cx="446842" cy="5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Clean Water Land and Legacy Amendment Logo"/>
            <p:cNvPicPr/>
            <p:nvPr/>
          </p:nvPicPr>
          <p:blipFill>
            <a:blip r:embed="rId4" cstate="screen">
              <a:extLst>
                <a:ext uri="{28A0092B-C50C-407E-A947-70E740481C1C}">
                  <a14:useLocalDpi xmlns:a14="http://schemas.microsoft.com/office/drawing/2010/main"/>
                </a:ext>
              </a:extLst>
            </a:blip>
            <a:stretch>
              <a:fillRect/>
            </a:stretch>
          </p:blipFill>
          <p:spPr>
            <a:xfrm>
              <a:off x="8570393" y="2039611"/>
              <a:ext cx="342900" cy="562181"/>
            </a:xfrm>
            <a:prstGeom prst="rect">
              <a:avLst/>
            </a:prstGeom>
          </p:spPr>
        </p:pic>
      </p:grpSp>
      <p:sp>
        <p:nvSpPr>
          <p:cNvPr id="16" name="TextBox 15"/>
          <p:cNvSpPr txBox="1"/>
          <p:nvPr/>
        </p:nvSpPr>
        <p:spPr>
          <a:xfrm>
            <a:off x="1628264" y="1846870"/>
            <a:ext cx="5783580" cy="3847207"/>
          </a:xfrm>
          <a:prstGeom prst="rect">
            <a:avLst/>
          </a:prstGeom>
          <a:noFill/>
        </p:spPr>
        <p:txBody>
          <a:bodyPr wrap="square" rtlCol="0">
            <a:spAutoFit/>
          </a:bodyPr>
          <a:lstStyle/>
          <a:p>
            <a:r>
              <a:rPr lang="en-US" sz="2400" dirty="0">
                <a:latin typeface="Calibri" panose="020F0502020204030204" pitchFamily="34" charset="0"/>
              </a:rPr>
              <a:t>Certification Status as of January 7, 2019:</a:t>
            </a:r>
          </a:p>
          <a:p>
            <a:endParaRPr lang="en-US" dirty="0">
              <a:latin typeface="Calibri" panose="020F0502020204030204" pitchFamily="34" charset="0"/>
            </a:endParaRPr>
          </a:p>
          <a:p>
            <a:pPr marL="257175" indent="-257175">
              <a:buFont typeface="Arial" panose="020B0604020202020204" pitchFamily="34" charset="0"/>
              <a:buChar char="•"/>
            </a:pPr>
            <a:r>
              <a:rPr lang="en-US" sz="2400" b="1" dirty="0">
                <a:latin typeface="Calibri" panose="020F0502020204030204" pitchFamily="34" charset="0"/>
              </a:rPr>
              <a:t>692 certified farms</a:t>
            </a:r>
          </a:p>
          <a:p>
            <a:pPr marL="257175" indent="-257175">
              <a:buFont typeface="Arial" panose="020B0604020202020204" pitchFamily="34" charset="0"/>
              <a:buChar char="•"/>
            </a:pPr>
            <a:r>
              <a:rPr lang="en-US" sz="2400" b="1" dirty="0">
                <a:latin typeface="Calibri" panose="020F0502020204030204" pitchFamily="34" charset="0"/>
              </a:rPr>
              <a:t>450,696 certified acres</a:t>
            </a:r>
          </a:p>
          <a:p>
            <a:pPr marL="257175" indent="-257175">
              <a:buFont typeface="Arial" panose="020B0604020202020204" pitchFamily="34" charset="0"/>
              <a:buChar char="•"/>
            </a:pPr>
            <a:r>
              <a:rPr lang="en-US" sz="2400" b="1" dirty="0">
                <a:latin typeface="Calibri" panose="020F0502020204030204" pitchFamily="34" charset="0"/>
              </a:rPr>
              <a:t>1,331 new best management practices </a:t>
            </a:r>
            <a:r>
              <a:rPr lang="en-US" sz="2400" dirty="0">
                <a:latin typeface="Calibri" panose="020F0502020204030204" pitchFamily="34" charset="0"/>
              </a:rPr>
              <a:t>that have yielded:</a:t>
            </a:r>
          </a:p>
          <a:p>
            <a:endParaRPr lang="en-US" sz="600" dirty="0">
              <a:latin typeface="Calibri" panose="020F0502020204030204" pitchFamily="34" charset="0"/>
            </a:endParaRPr>
          </a:p>
          <a:p>
            <a:pPr marL="600075" lvl="1" indent="-257175">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127 million pounds of soil saved per year</a:t>
            </a:r>
          </a:p>
          <a:p>
            <a:pPr marL="600075" lvl="1" indent="-257175">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50.2 million pounds sediment reduced per year</a:t>
            </a:r>
          </a:p>
          <a:p>
            <a:pPr marL="600075" lvl="1" indent="-257175">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20,525 pounds of phosphorus prevented from entering our waters per year</a:t>
            </a:r>
          </a:p>
          <a:p>
            <a:pPr marL="600075" lvl="1" indent="-257175">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49% estimated reduction in nitrogen loss</a:t>
            </a:r>
          </a:p>
        </p:txBody>
      </p:sp>
      <p:pic>
        <p:nvPicPr>
          <p:cNvPr id="17" name="Picture 16"/>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1000"/>
                    </a14:imgEffect>
                    <a14:imgEffect>
                      <a14:brightnessContrast bright="24000"/>
                    </a14:imgEffect>
                  </a14:imgLayer>
                </a14:imgProps>
              </a:ext>
              <a:ext uri="{28A0092B-C50C-407E-A947-70E740481C1C}">
                <a14:useLocalDpi xmlns:a14="http://schemas.microsoft.com/office/drawing/2010/main"/>
              </a:ext>
            </a:extLst>
          </a:blip>
          <a:srcRect l="2009" t="2855" b="5574"/>
          <a:stretch/>
        </p:blipFill>
        <p:spPr>
          <a:xfrm>
            <a:off x="7897187" y="1555468"/>
            <a:ext cx="3046879" cy="2135426"/>
          </a:xfrm>
          <a:prstGeom prst="rect">
            <a:avLst/>
          </a:prstGeom>
          <a:ln w="3175">
            <a:solidFill>
              <a:schemeClr val="tx1"/>
            </a:solidFill>
          </a:ln>
        </p:spPr>
      </p:pic>
      <p:pic>
        <p:nvPicPr>
          <p:cNvPr id="3"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97186" y="4025349"/>
            <a:ext cx="3046879" cy="2285160"/>
          </a:xfrm>
          <a:prstGeom prst="rect">
            <a:avLst/>
          </a:prstGeom>
          <a:ln w="3175">
            <a:solidFill>
              <a:schemeClr val="tx1"/>
            </a:solidFill>
          </a:ln>
        </p:spPr>
      </p:pic>
    </p:spTree>
    <p:extLst>
      <p:ext uri="{BB962C8B-B14F-4D97-AF65-F5344CB8AC3E}">
        <p14:creationId xmlns:p14="http://schemas.microsoft.com/office/powerpoint/2010/main" val="14658533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MPCA Water Jurisdictions/Authorities</a:t>
            </a:r>
            <a:endParaRPr lang="en-US" dirty="0"/>
          </a:p>
        </p:txBody>
      </p:sp>
      <p:sp>
        <p:nvSpPr>
          <p:cNvPr id="6" name="Content Placeholder 5"/>
          <p:cNvSpPr>
            <a:spLocks noGrp="1"/>
          </p:cNvSpPr>
          <p:nvPr>
            <p:ph idx="1"/>
          </p:nvPr>
        </p:nvSpPr>
        <p:spPr/>
        <p:txBody>
          <a:bodyPr>
            <a:normAutofit/>
          </a:bodyPr>
          <a:lstStyle/>
          <a:p>
            <a:r>
              <a:rPr lang="en-US" sz="2800" dirty="0" smtClean="0"/>
              <a:t>Federal Clean Water Act – state implementing agency</a:t>
            </a:r>
          </a:p>
          <a:p>
            <a:r>
              <a:rPr lang="en-US" sz="2800" dirty="0" smtClean="0"/>
              <a:t>Key Minnesota Statutes – water </a:t>
            </a:r>
            <a:r>
              <a:rPr lang="en-US" sz="2800" i="1" dirty="0" smtClean="0"/>
              <a:t>quality </a:t>
            </a:r>
            <a:r>
              <a:rPr lang="en-US" sz="2800" dirty="0" smtClean="0"/>
              <a:t>focus</a:t>
            </a:r>
          </a:p>
          <a:p>
            <a:pPr lvl="1"/>
            <a:r>
              <a:rPr lang="en-US" sz="2400" dirty="0"/>
              <a:t>Chapter 115 </a:t>
            </a:r>
            <a:r>
              <a:rPr lang="en-US" sz="2400" dirty="0" smtClean="0"/>
              <a:t>-- Water Pollution Control </a:t>
            </a:r>
          </a:p>
          <a:p>
            <a:pPr lvl="1"/>
            <a:r>
              <a:rPr lang="en-US" sz="2400" dirty="0"/>
              <a:t>Chapter 116 </a:t>
            </a:r>
            <a:r>
              <a:rPr lang="en-US" sz="2400" dirty="0" smtClean="0"/>
              <a:t>-- Pollution Control Agency</a:t>
            </a:r>
          </a:p>
          <a:p>
            <a:pPr lvl="1"/>
            <a:r>
              <a:rPr lang="en-US" sz="2400" dirty="0" smtClean="0"/>
              <a:t>Chapter </a:t>
            </a:r>
            <a:r>
              <a:rPr lang="en-US" sz="2400" dirty="0"/>
              <a:t>114D </a:t>
            </a:r>
            <a:r>
              <a:rPr lang="en-US" sz="2400" dirty="0" smtClean="0"/>
              <a:t>-- Clean Water Legacy Act</a:t>
            </a:r>
          </a:p>
          <a:p>
            <a:pPr lvl="1"/>
            <a:r>
              <a:rPr lang="en-US" sz="2400" dirty="0" smtClean="0"/>
              <a:t>Chapter 103H -- Groundwater Protection Act (also Chapter 103A)</a:t>
            </a:r>
            <a:endParaRPr lang="en-US" sz="2400" dirty="0"/>
          </a:p>
        </p:txBody>
      </p:sp>
    </p:spTree>
    <p:extLst>
      <p:ext uri="{BB962C8B-B14F-4D97-AF65-F5344CB8AC3E}">
        <p14:creationId xmlns:p14="http://schemas.microsoft.com/office/powerpoint/2010/main" val="1168870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8513" y="177273"/>
            <a:ext cx="10515600" cy="914400"/>
          </a:xfrm>
        </p:spPr>
        <p:txBody>
          <a:bodyPr>
            <a:normAutofit/>
          </a:bodyPr>
          <a:lstStyle/>
          <a:p>
            <a:r>
              <a:rPr lang="en-US" sz="3600" dirty="0" smtClean="0"/>
              <a:t>MAWQCP Partners</a:t>
            </a:r>
            <a:endParaRPr lang="en-US" sz="3600" dirty="0"/>
          </a:p>
        </p:txBody>
      </p:sp>
      <p:grpSp>
        <p:nvGrpSpPr>
          <p:cNvPr id="13" name="Group 12"/>
          <p:cNvGrpSpPr/>
          <p:nvPr/>
        </p:nvGrpSpPr>
        <p:grpSpPr>
          <a:xfrm>
            <a:off x="7101295" y="1390397"/>
            <a:ext cx="3681821" cy="5302540"/>
            <a:chOff x="5034683" y="1339679"/>
            <a:chExt cx="3681821" cy="5302540"/>
          </a:xfrm>
        </p:grpSpPr>
        <p:sp>
          <p:nvSpPr>
            <p:cNvPr id="25" name="TextBox 24"/>
            <p:cNvSpPr txBox="1"/>
            <p:nvPr/>
          </p:nvSpPr>
          <p:spPr>
            <a:xfrm>
              <a:off x="5062438" y="1339679"/>
              <a:ext cx="2682240" cy="461665"/>
            </a:xfrm>
            <a:prstGeom prst="rect">
              <a:avLst/>
            </a:prstGeom>
            <a:noFill/>
          </p:spPr>
          <p:txBody>
            <a:bodyPr wrap="square" rtlCol="0">
              <a:spAutoFit/>
            </a:bodyPr>
            <a:lstStyle/>
            <a:p>
              <a:r>
                <a:rPr lang="en-US" sz="2400" b="1" dirty="0"/>
                <a:t>Private Partners</a:t>
              </a:r>
            </a:p>
          </p:txBody>
        </p:sp>
        <p:grpSp>
          <p:nvGrpSpPr>
            <p:cNvPr id="54" name="Group 53"/>
            <p:cNvGrpSpPr/>
            <p:nvPr/>
          </p:nvGrpSpPr>
          <p:grpSpPr>
            <a:xfrm>
              <a:off x="5034683" y="1755146"/>
              <a:ext cx="3681821" cy="1087914"/>
              <a:chOff x="4931814" y="1879276"/>
              <a:chExt cx="3681821" cy="1087914"/>
            </a:xfrm>
          </p:grpSpPr>
          <p:sp>
            <p:nvSpPr>
              <p:cNvPr id="5" name="TextBox 4"/>
              <p:cNvSpPr txBox="1"/>
              <p:nvPr/>
            </p:nvSpPr>
            <p:spPr>
              <a:xfrm>
                <a:off x="5071592" y="1964960"/>
                <a:ext cx="1836552" cy="923330"/>
              </a:xfrm>
              <a:prstGeom prst="rect">
                <a:avLst/>
              </a:prstGeom>
              <a:solidFill>
                <a:schemeClr val="bg1"/>
              </a:solidFill>
              <a:ln>
                <a:noFill/>
              </a:ln>
            </p:spPr>
            <p:txBody>
              <a:bodyPr wrap="square" rtlCol="0">
                <a:spAutoFit/>
              </a:bodyPr>
              <a:lstStyle/>
              <a:p>
                <a:r>
                  <a:rPr lang="en-US" dirty="0"/>
                  <a:t>Precedent setting partnership agreement</a:t>
                </a:r>
              </a:p>
            </p:txBody>
          </p:sp>
          <p:pic>
            <p:nvPicPr>
              <p:cNvPr id="37" name="Picture 3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7111" y="2248732"/>
                <a:ext cx="1507928" cy="423139"/>
              </a:xfrm>
              <a:prstGeom prst="rect">
                <a:avLst/>
              </a:prstGeom>
              <a:solidFill>
                <a:schemeClr val="bg1"/>
              </a:solidFill>
              <a:ln>
                <a:noFill/>
              </a:ln>
            </p:spPr>
          </p:pic>
          <p:sp>
            <p:nvSpPr>
              <p:cNvPr id="47" name="Rounded Rectangle 46"/>
              <p:cNvSpPr/>
              <p:nvPr/>
            </p:nvSpPr>
            <p:spPr>
              <a:xfrm>
                <a:off x="4931814" y="1879276"/>
                <a:ext cx="3681821" cy="108791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5034683" y="2861256"/>
              <a:ext cx="3681821" cy="1087914"/>
              <a:chOff x="4904059" y="2985255"/>
              <a:chExt cx="3681821" cy="1087914"/>
            </a:xfrm>
          </p:grpSpPr>
          <p:grpSp>
            <p:nvGrpSpPr>
              <p:cNvPr id="6" name="Group 5"/>
              <p:cNvGrpSpPr>
                <a:grpSpLocks noChangeAspect="1"/>
              </p:cNvGrpSpPr>
              <p:nvPr/>
            </p:nvGrpSpPr>
            <p:grpSpPr>
              <a:xfrm>
                <a:off x="7049173" y="3111146"/>
                <a:ext cx="1248474" cy="836131"/>
                <a:chOff x="5518905" y="3016809"/>
                <a:chExt cx="1560149" cy="1044867"/>
              </a:xfrm>
            </p:grpSpPr>
            <p:pic>
              <p:nvPicPr>
                <p:cNvPr id="28" name="Picture 27"/>
                <p:cNvPicPr>
                  <a:picLocks noChangeAspect="1"/>
                </p:cNvPicPr>
                <p:nvPr/>
              </p:nvPicPr>
              <p:blipFill>
                <a:blip r:embed="rId4"/>
                <a:stretch>
                  <a:fillRect/>
                </a:stretch>
              </p:blipFill>
              <p:spPr>
                <a:xfrm>
                  <a:off x="5545377" y="3016809"/>
                  <a:ext cx="1205189" cy="629461"/>
                </a:xfrm>
                <a:prstGeom prst="rect">
                  <a:avLst/>
                </a:prstGeom>
                <a:ln w="3175">
                  <a:noFill/>
                </a:ln>
              </p:spPr>
            </p:pic>
            <p:pic>
              <p:nvPicPr>
                <p:cNvPr id="29" name="Picture 2" descr="heading">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18905" y="3646270"/>
                  <a:ext cx="1560149" cy="415406"/>
                </a:xfrm>
                <a:prstGeom prst="rect">
                  <a:avLst/>
                </a:prstGeom>
                <a:noFill/>
                <a:ln w="3175">
                  <a:noFill/>
                </a:ln>
                <a:extLst>
                  <a:ext uri="{909E8E84-426E-40DD-AFC4-6F175D3DCCD1}">
                    <a14:hiddenFill xmlns:a14="http://schemas.microsoft.com/office/drawing/2010/main">
                      <a:solidFill>
                        <a:srgbClr val="FFFFFF"/>
                      </a:solidFill>
                    </a14:hiddenFill>
                  </a:ext>
                </a:extLst>
              </p:spPr>
            </p:pic>
          </p:grpSp>
          <p:sp>
            <p:nvSpPr>
              <p:cNvPr id="30" name="TextBox 29"/>
              <p:cNvSpPr txBox="1"/>
              <p:nvPr/>
            </p:nvSpPr>
            <p:spPr>
              <a:xfrm>
                <a:off x="5063994" y="3170212"/>
                <a:ext cx="1836552" cy="646331"/>
              </a:xfrm>
              <a:prstGeom prst="rect">
                <a:avLst/>
              </a:prstGeom>
              <a:noFill/>
            </p:spPr>
            <p:txBody>
              <a:bodyPr wrap="square" rtlCol="0">
                <a:spAutoFit/>
              </a:bodyPr>
              <a:lstStyle/>
              <a:p>
                <a:r>
                  <a:rPr lang="en-US" dirty="0"/>
                  <a:t>Ag Retailer &amp; Consultant</a:t>
                </a:r>
              </a:p>
            </p:txBody>
          </p:sp>
          <p:sp>
            <p:nvSpPr>
              <p:cNvPr id="51" name="Rounded Rectangle 50"/>
              <p:cNvSpPr/>
              <p:nvPr/>
            </p:nvSpPr>
            <p:spPr>
              <a:xfrm>
                <a:off x="4904059" y="2985255"/>
                <a:ext cx="3681821" cy="108791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5034683" y="3973342"/>
              <a:ext cx="3681821" cy="957409"/>
              <a:chOff x="4904059" y="3973342"/>
              <a:chExt cx="3681821" cy="957409"/>
            </a:xfrm>
          </p:grpSpPr>
          <p:grpSp>
            <p:nvGrpSpPr>
              <p:cNvPr id="31" name="Group 30"/>
              <p:cNvGrpSpPr/>
              <p:nvPr/>
            </p:nvGrpSpPr>
            <p:grpSpPr>
              <a:xfrm>
                <a:off x="7009032" y="4134159"/>
                <a:ext cx="1438423" cy="669600"/>
                <a:chOff x="7001894" y="5000731"/>
                <a:chExt cx="1729712" cy="824345"/>
              </a:xfrm>
            </p:grpSpPr>
            <p:pic>
              <p:nvPicPr>
                <p:cNvPr id="32"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01894" y="5000731"/>
                  <a:ext cx="1133475" cy="824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descr="MN Gold can"/>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146891" y="5023092"/>
                  <a:ext cx="584715" cy="779620"/>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p:cNvSpPr txBox="1"/>
              <p:nvPr/>
            </p:nvSpPr>
            <p:spPr>
              <a:xfrm>
                <a:off x="4996256" y="4124229"/>
                <a:ext cx="1973441" cy="646331"/>
              </a:xfrm>
              <a:prstGeom prst="rect">
                <a:avLst/>
              </a:prstGeom>
              <a:noFill/>
            </p:spPr>
            <p:txBody>
              <a:bodyPr wrap="square" rtlCol="0">
                <a:spAutoFit/>
              </a:bodyPr>
              <a:lstStyle/>
              <a:p>
                <a:r>
                  <a:rPr lang="en-US" dirty="0"/>
                  <a:t>12 packs of beer to certified farmers</a:t>
                </a:r>
                <a:endParaRPr lang="en-US" sz="1400" dirty="0"/>
              </a:p>
            </p:txBody>
          </p:sp>
          <p:sp>
            <p:nvSpPr>
              <p:cNvPr id="52" name="Rounded Rectangle 51"/>
              <p:cNvSpPr/>
              <p:nvPr/>
            </p:nvSpPr>
            <p:spPr>
              <a:xfrm>
                <a:off x="4904059" y="3973342"/>
                <a:ext cx="3681821" cy="9574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5034683" y="4954811"/>
              <a:ext cx="3681821" cy="1687408"/>
              <a:chOff x="5034683" y="4944763"/>
              <a:chExt cx="3681821" cy="1687408"/>
            </a:xfrm>
          </p:grpSpPr>
          <p:grpSp>
            <p:nvGrpSpPr>
              <p:cNvPr id="43" name="Group 42"/>
              <p:cNvGrpSpPr/>
              <p:nvPr/>
            </p:nvGrpSpPr>
            <p:grpSpPr>
              <a:xfrm>
                <a:off x="5408577" y="4968261"/>
                <a:ext cx="3019695" cy="1610655"/>
                <a:chOff x="5084838" y="4827677"/>
                <a:chExt cx="3019695" cy="1610655"/>
              </a:xfrm>
            </p:grpSpPr>
            <p:pic>
              <p:nvPicPr>
                <p:cNvPr id="35" name="Picture 34"/>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084838" y="5191422"/>
                  <a:ext cx="3019695" cy="1246910"/>
                </a:xfrm>
                <a:prstGeom prst="rect">
                  <a:avLst/>
                </a:prstGeom>
                <a:ln w="19050">
                  <a:solidFill>
                    <a:schemeClr val="accent1">
                      <a:shade val="50000"/>
                    </a:schemeClr>
                  </a:solidFill>
                </a:ln>
              </p:spPr>
            </p:pic>
            <p:sp>
              <p:nvSpPr>
                <p:cNvPr id="42" name="TextBox 41"/>
                <p:cNvSpPr txBox="1"/>
                <p:nvPr/>
              </p:nvSpPr>
              <p:spPr>
                <a:xfrm>
                  <a:off x="5084838" y="4827677"/>
                  <a:ext cx="3019695" cy="330860"/>
                </a:xfrm>
                <a:prstGeom prst="rect">
                  <a:avLst/>
                </a:prstGeom>
                <a:solidFill>
                  <a:schemeClr val="bg1"/>
                </a:solidFill>
              </p:spPr>
              <p:txBody>
                <a:bodyPr wrap="square" rtlCol="0">
                  <a:spAutoFit/>
                </a:bodyPr>
                <a:lstStyle/>
                <a:p>
                  <a:r>
                    <a:rPr lang="en-US" sz="1550" dirty="0"/>
                    <a:t>Cedar River Watershed Partnership</a:t>
                  </a:r>
                </a:p>
              </p:txBody>
            </p:sp>
          </p:grpSp>
          <p:sp>
            <p:nvSpPr>
              <p:cNvPr id="55" name="Rounded Rectangle 54"/>
              <p:cNvSpPr/>
              <p:nvPr/>
            </p:nvSpPr>
            <p:spPr>
              <a:xfrm>
                <a:off x="5034683" y="4944763"/>
                <a:ext cx="3681821" cy="168740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7"/>
          <p:cNvGrpSpPr/>
          <p:nvPr/>
        </p:nvGrpSpPr>
        <p:grpSpPr>
          <a:xfrm>
            <a:off x="1102232" y="1390397"/>
            <a:ext cx="4966114" cy="5226596"/>
            <a:chOff x="90007" y="1616998"/>
            <a:chExt cx="4429340" cy="4834601"/>
          </a:xfrm>
        </p:grpSpPr>
        <p:sp>
          <p:nvSpPr>
            <p:cNvPr id="15" name="TextBox 14"/>
            <p:cNvSpPr txBox="1"/>
            <p:nvPr/>
          </p:nvSpPr>
          <p:spPr>
            <a:xfrm>
              <a:off x="193212" y="2304330"/>
              <a:ext cx="4222930" cy="3843360"/>
            </a:xfrm>
            <a:prstGeom prst="rect">
              <a:avLst/>
            </a:prstGeom>
            <a:noFill/>
          </p:spPr>
          <p:txBody>
            <a:bodyPr wrap="square" rtlCol="0">
              <a:spAutoFit/>
            </a:bodyPr>
            <a:lstStyle/>
            <a:p>
              <a:pPr marL="257175" indent="-257175">
                <a:buFont typeface="Arial" panose="020B0604020202020204" pitchFamily="34" charset="0"/>
                <a:buChar char="•"/>
              </a:pPr>
              <a:r>
                <a:rPr lang="en-US" sz="2200" dirty="0"/>
                <a:t>BWSR: Certification is ‘approved alternative practice’ for buffer law</a:t>
              </a:r>
            </a:p>
            <a:p>
              <a:pPr marL="257175" indent="-257175">
                <a:buFont typeface="Arial" panose="020B0604020202020204" pitchFamily="34" charset="0"/>
                <a:buChar char="•"/>
              </a:pPr>
              <a:endParaRPr lang="en-US" sz="2200" dirty="0"/>
            </a:p>
            <a:p>
              <a:pPr marL="257175" indent="-257175">
                <a:buFont typeface="Arial" panose="020B0604020202020204" pitchFamily="34" charset="0"/>
                <a:buChar char="•"/>
              </a:pPr>
              <a:r>
                <a:rPr lang="en-US" sz="2200" dirty="0"/>
                <a:t>PCA: MAWQCP key strategy Nutrient Reduction Strategy; Permits &amp; review priority; EPA designated agency</a:t>
              </a:r>
            </a:p>
            <a:p>
              <a:pPr marL="257175" indent="-257175">
                <a:buFont typeface="Arial" panose="020B0604020202020204" pitchFamily="34" charset="0"/>
                <a:buChar char="•"/>
              </a:pPr>
              <a:endParaRPr lang="en-US" sz="2200" dirty="0"/>
            </a:p>
            <a:p>
              <a:pPr marL="257175" indent="-257175">
                <a:buFont typeface="Arial" panose="020B0604020202020204" pitchFamily="34" charset="0"/>
                <a:buChar char="•"/>
              </a:pPr>
              <a:r>
                <a:rPr lang="en-US" sz="2200" dirty="0"/>
                <a:t>DNR: DNR will pursue certification for all DNR-owned farmland</a:t>
              </a:r>
            </a:p>
            <a:p>
              <a:pPr marL="257175" indent="-257175">
                <a:buFont typeface="Arial" panose="020B0604020202020204" pitchFamily="34" charset="0"/>
                <a:buChar char="•"/>
              </a:pPr>
              <a:endParaRPr lang="en-US" sz="2200" dirty="0"/>
            </a:p>
            <a:p>
              <a:pPr marL="257175" indent="-257175">
                <a:buFont typeface="Arial" panose="020B0604020202020204" pitchFamily="34" charset="0"/>
                <a:buChar char="•"/>
              </a:pPr>
              <a:r>
                <a:rPr lang="en-US" sz="2200" dirty="0"/>
                <a:t>USDA-NRCS: technical &amp; financial assistance </a:t>
              </a:r>
            </a:p>
          </p:txBody>
        </p:sp>
        <p:sp>
          <p:nvSpPr>
            <p:cNvPr id="3" name="TextBox 2"/>
            <p:cNvSpPr txBox="1"/>
            <p:nvPr/>
          </p:nvSpPr>
          <p:spPr>
            <a:xfrm>
              <a:off x="628650" y="1616998"/>
              <a:ext cx="2682240" cy="461665"/>
            </a:xfrm>
            <a:prstGeom prst="rect">
              <a:avLst/>
            </a:prstGeom>
            <a:noFill/>
          </p:spPr>
          <p:txBody>
            <a:bodyPr wrap="square" rtlCol="0">
              <a:spAutoFit/>
            </a:bodyPr>
            <a:lstStyle/>
            <a:p>
              <a:r>
                <a:rPr lang="en-US" sz="2400" b="1" dirty="0"/>
                <a:t>Agency Partners</a:t>
              </a:r>
            </a:p>
          </p:txBody>
        </p:sp>
        <p:sp>
          <p:nvSpPr>
            <p:cNvPr id="56" name="Rounded Rectangle 55"/>
            <p:cNvSpPr/>
            <p:nvPr/>
          </p:nvSpPr>
          <p:spPr>
            <a:xfrm>
              <a:off x="90007" y="2074910"/>
              <a:ext cx="4429340" cy="43766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410705" y="759436"/>
            <a:ext cx="1117808" cy="908590"/>
            <a:chOff x="8123552" y="2038350"/>
            <a:chExt cx="789741" cy="564702"/>
          </a:xfrm>
        </p:grpSpPr>
        <p:pic>
          <p:nvPicPr>
            <p:cNvPr id="38" name="Picture 2" descr="Minnesota Agricultural Water Quality Certification Program Logo"/>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3552" y="2038350"/>
              <a:ext cx="446842" cy="5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descr="Clean Water Land and Legacy Amendment Logo"/>
            <p:cNvPicPr/>
            <p:nvPr/>
          </p:nvPicPr>
          <p:blipFill>
            <a:blip r:embed="rId11" cstate="screen">
              <a:extLst>
                <a:ext uri="{28A0092B-C50C-407E-A947-70E740481C1C}">
                  <a14:useLocalDpi xmlns:a14="http://schemas.microsoft.com/office/drawing/2010/main"/>
                </a:ext>
              </a:extLst>
            </a:blip>
            <a:stretch>
              <a:fillRect/>
            </a:stretch>
          </p:blipFill>
          <p:spPr>
            <a:xfrm>
              <a:off x="8570393" y="2039611"/>
              <a:ext cx="342900" cy="562181"/>
            </a:xfrm>
            <a:prstGeom prst="rect">
              <a:avLst/>
            </a:prstGeom>
          </p:spPr>
        </p:pic>
      </p:grpSp>
    </p:spTree>
    <p:extLst>
      <p:ext uri="{BB962C8B-B14F-4D97-AF65-F5344CB8AC3E}">
        <p14:creationId xmlns:p14="http://schemas.microsoft.com/office/powerpoint/2010/main" val="12396028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5114" y="149146"/>
            <a:ext cx="6603423" cy="914400"/>
          </a:xfrm>
        </p:spPr>
        <p:txBody>
          <a:bodyPr>
            <a:normAutofit/>
          </a:bodyPr>
          <a:lstStyle/>
          <a:p>
            <a:r>
              <a:rPr lang="en-US" sz="3600" dirty="0" smtClean="0"/>
              <a:t>MDA – Other Initiatives</a:t>
            </a:r>
            <a:endParaRPr lang="en-US" sz="3600" dirty="0"/>
          </a:p>
        </p:txBody>
      </p:sp>
      <p:sp>
        <p:nvSpPr>
          <p:cNvPr id="5" name="Content Placeholder 2"/>
          <p:cNvSpPr>
            <a:spLocks noGrp="1"/>
          </p:cNvSpPr>
          <p:nvPr>
            <p:ph idx="1"/>
          </p:nvPr>
        </p:nvSpPr>
        <p:spPr>
          <a:xfrm>
            <a:off x="1049917" y="1713711"/>
            <a:ext cx="6345670" cy="445627"/>
          </a:xfrm>
        </p:spPr>
        <p:txBody>
          <a:bodyPr>
            <a:normAutofit fontScale="25000" lnSpcReduction="20000"/>
          </a:bodyPr>
          <a:lstStyle/>
          <a:p>
            <a:pPr marL="342900" indent="-342900"/>
            <a:r>
              <a:rPr lang="en-US" sz="9200" b="1" dirty="0">
                <a:solidFill>
                  <a:srgbClr val="003865"/>
                </a:solidFill>
              </a:rPr>
              <a:t>Forever Green </a:t>
            </a:r>
            <a:r>
              <a:rPr lang="en-US" sz="9200" dirty="0">
                <a:solidFill>
                  <a:srgbClr val="003865"/>
                </a:solidFill>
              </a:rPr>
              <a:t>focuses on developing crops such as winter annual and perennial crops to ensure agricultural production to strengthen economies while protecting water and other natural resources. Funds pass through MDA to University of Minnesota.</a:t>
            </a:r>
          </a:p>
          <a:p>
            <a:pPr marL="342900" indent="-342900"/>
            <a:r>
              <a:rPr lang="en-US" sz="9200" b="1" dirty="0">
                <a:solidFill>
                  <a:srgbClr val="003865"/>
                </a:solidFill>
              </a:rPr>
              <a:t>Other Research and Demonstration Projects</a:t>
            </a:r>
          </a:p>
          <a:p>
            <a:pPr marL="685800" lvl="1" indent="-342900"/>
            <a:r>
              <a:rPr lang="en-US" sz="9200" dirty="0">
                <a:solidFill>
                  <a:srgbClr val="003865"/>
                </a:solidFill>
              </a:rPr>
              <a:t>Nutrient management initiative – On-farm comparison trials of BMPs</a:t>
            </a:r>
          </a:p>
          <a:p>
            <a:pPr marL="685800" lvl="1" indent="-342900"/>
            <a:r>
              <a:rPr lang="en-US" sz="9200" dirty="0">
                <a:solidFill>
                  <a:srgbClr val="003865"/>
                </a:solidFill>
              </a:rPr>
              <a:t>Rosholt Farm</a:t>
            </a:r>
          </a:p>
          <a:p>
            <a:pPr marL="685800" lvl="1" indent="-342900"/>
            <a:r>
              <a:rPr lang="en-US" sz="9200" dirty="0">
                <a:solidFill>
                  <a:srgbClr val="003865"/>
                </a:solidFill>
              </a:rPr>
              <a:t>Clay County Drainage Project</a:t>
            </a:r>
          </a:p>
          <a:p>
            <a:pPr marL="685800" lvl="1" indent="-342900"/>
            <a:r>
              <a:rPr lang="en-US" sz="9200" dirty="0">
                <a:solidFill>
                  <a:srgbClr val="003865"/>
                </a:solidFill>
              </a:rPr>
              <a:t>Root River Field to Stream</a:t>
            </a:r>
            <a:br>
              <a:rPr lang="en-US" sz="9200" dirty="0">
                <a:solidFill>
                  <a:srgbClr val="003865"/>
                </a:solidFill>
              </a:rPr>
            </a:br>
            <a:r>
              <a:rPr lang="en-US" sz="9200" dirty="0">
                <a:solidFill>
                  <a:srgbClr val="003865"/>
                </a:solidFill>
              </a:rPr>
              <a:t>Partnership</a:t>
            </a:r>
          </a:p>
          <a:p>
            <a:pPr marL="685800" lvl="1" indent="-342900"/>
            <a:endParaRPr lang="en-US" sz="9300" b="1" dirty="0">
              <a:solidFill>
                <a:srgbClr val="003865"/>
              </a:solidFill>
            </a:endParaRPr>
          </a:p>
          <a:p>
            <a:pPr marL="342900" indent="-342900"/>
            <a:endParaRPr lang="en-US" sz="9600" b="1" dirty="0">
              <a:solidFill>
                <a:srgbClr val="003865"/>
              </a:solidFill>
            </a:endParaRPr>
          </a:p>
          <a:p>
            <a:pPr marL="0" indent="0">
              <a:buNone/>
            </a:pPr>
            <a:endParaRPr lang="en-US" b="1" dirty="0" smtClean="0"/>
          </a:p>
        </p:txBody>
      </p:sp>
      <p:pic>
        <p:nvPicPr>
          <p:cNvPr id="6" name="Picture 5" descr="Clean Water Land and Legacy Amendment Logo"/>
          <p:cNvPicPr/>
          <p:nvPr/>
        </p:nvPicPr>
        <p:blipFill>
          <a:blip r:embed="rId2" cstate="screen">
            <a:extLst>
              <a:ext uri="{28A0092B-C50C-407E-A947-70E740481C1C}">
                <a14:useLocalDpi xmlns:a14="http://schemas.microsoft.com/office/drawing/2010/main"/>
              </a:ext>
            </a:extLst>
          </a:blip>
          <a:stretch>
            <a:fillRect/>
          </a:stretch>
        </p:blipFill>
        <p:spPr>
          <a:xfrm>
            <a:off x="449527" y="5915431"/>
            <a:ext cx="457200" cy="749574"/>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1377"/>
          <a:stretch/>
        </p:blipFill>
        <p:spPr>
          <a:xfrm>
            <a:off x="7889527" y="4075497"/>
            <a:ext cx="2701436" cy="2455931"/>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t="-2"/>
          <a:stretch/>
        </p:blipFill>
        <p:spPr>
          <a:xfrm>
            <a:off x="8100019" y="1562986"/>
            <a:ext cx="2300026" cy="2345678"/>
          </a:xfrm>
          <a:prstGeom prst="rect">
            <a:avLst/>
          </a:prstGeom>
        </p:spPr>
      </p:pic>
    </p:spTree>
    <p:extLst>
      <p:ext uri="{BB962C8B-B14F-4D97-AF65-F5344CB8AC3E}">
        <p14:creationId xmlns:p14="http://schemas.microsoft.com/office/powerpoint/2010/main" val="41226860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5927" y="94034"/>
            <a:ext cx="8531660" cy="914400"/>
          </a:xfrm>
        </p:spPr>
        <p:txBody>
          <a:bodyPr>
            <a:noAutofit/>
          </a:bodyPr>
          <a:lstStyle/>
          <a:p>
            <a:r>
              <a:rPr lang="en-US" sz="3600" dirty="0"/>
              <a:t>MDA – Incident Response Program</a:t>
            </a:r>
          </a:p>
        </p:txBody>
      </p:sp>
      <p:sp>
        <p:nvSpPr>
          <p:cNvPr id="5" name="Content Placeholder 2"/>
          <p:cNvSpPr>
            <a:spLocks noGrp="1"/>
          </p:cNvSpPr>
          <p:nvPr>
            <p:ph idx="1"/>
          </p:nvPr>
        </p:nvSpPr>
        <p:spPr>
          <a:xfrm>
            <a:off x="1256193" y="1575627"/>
            <a:ext cx="8019483" cy="445627"/>
          </a:xfrm>
        </p:spPr>
        <p:txBody>
          <a:bodyPr>
            <a:noAutofit/>
          </a:bodyPr>
          <a:lstStyle/>
          <a:p>
            <a:r>
              <a:rPr lang="en-US" sz="2400" dirty="0"/>
              <a:t>Emergency Response</a:t>
            </a:r>
          </a:p>
          <a:p>
            <a:r>
              <a:rPr lang="en-US" sz="2400" dirty="0"/>
              <a:t>Agricultural Chemical Voluntary Investigation </a:t>
            </a:r>
            <a:br>
              <a:rPr lang="en-US" sz="2400" dirty="0"/>
            </a:br>
            <a:r>
              <a:rPr lang="en-US" sz="2400" dirty="0"/>
              <a:t>and Cleanup (</a:t>
            </a:r>
            <a:r>
              <a:rPr lang="en-US" sz="2400" dirty="0" err="1"/>
              <a:t>AgVIC</a:t>
            </a:r>
            <a:r>
              <a:rPr lang="en-US" sz="2400" dirty="0"/>
              <a:t>)</a:t>
            </a:r>
          </a:p>
          <a:p>
            <a:r>
              <a:rPr lang="en-US" sz="2400" dirty="0"/>
              <a:t>Comprehensive Facility </a:t>
            </a:r>
            <a:br>
              <a:rPr lang="en-US" sz="2400" dirty="0"/>
            </a:br>
            <a:r>
              <a:rPr lang="en-US" sz="2400" dirty="0"/>
              <a:t>Investigations</a:t>
            </a:r>
          </a:p>
          <a:p>
            <a:r>
              <a:rPr lang="en-US" sz="2400" dirty="0"/>
              <a:t>State Superfund (MERLA) </a:t>
            </a:r>
            <a:br>
              <a:rPr lang="en-US" sz="2400" dirty="0"/>
            </a:br>
            <a:r>
              <a:rPr lang="en-US" sz="2400" dirty="0"/>
              <a:t>Investigations</a:t>
            </a:r>
          </a:p>
          <a:p>
            <a:r>
              <a:rPr lang="en-US" sz="2400" dirty="0"/>
              <a:t>Former/Abandoned Sites </a:t>
            </a:r>
            <a:br>
              <a:rPr lang="en-US" sz="2400" dirty="0"/>
            </a:br>
            <a:r>
              <a:rPr lang="en-US" sz="2400" dirty="0"/>
              <a:t>Project</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20041" y="2752718"/>
            <a:ext cx="5424337" cy="3487307"/>
          </a:xfrm>
          <a:prstGeom prst="rect">
            <a:avLst/>
          </a:prstGeom>
        </p:spPr>
      </p:pic>
    </p:spTree>
    <p:extLst>
      <p:ext uri="{BB962C8B-B14F-4D97-AF65-F5344CB8AC3E}">
        <p14:creationId xmlns:p14="http://schemas.microsoft.com/office/powerpoint/2010/main" val="901748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5307" y="152401"/>
            <a:ext cx="6603423" cy="914400"/>
          </a:xfrm>
        </p:spPr>
        <p:txBody>
          <a:bodyPr>
            <a:normAutofit/>
          </a:bodyPr>
          <a:lstStyle/>
          <a:p>
            <a:r>
              <a:rPr lang="en-US" sz="3600" dirty="0" smtClean="0"/>
              <a:t>Groundwater Protection Rule</a:t>
            </a:r>
            <a:endParaRPr lang="en-US" sz="3600" dirty="0"/>
          </a:p>
        </p:txBody>
      </p:sp>
      <p:sp>
        <p:nvSpPr>
          <p:cNvPr id="6" name="Rectangle 2"/>
          <p:cNvSpPr txBox="1">
            <a:spLocks noChangeArrowheads="1"/>
          </p:cNvSpPr>
          <p:nvPr/>
        </p:nvSpPr>
        <p:spPr>
          <a:xfrm>
            <a:off x="722260" y="1519334"/>
            <a:ext cx="7357215" cy="4490667"/>
          </a:xfrm>
          <a:prstGeom prst="rect">
            <a:avLst/>
          </a:prstGeom>
        </p:spPr>
        <p:txBody>
          <a:bodyPr vert="horz" lIns="91440" tIns="45720" rIns="91440" bIns="45720" rtlCol="0">
            <a:noAutofit/>
          </a:bodyPr>
          <a:lst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en-US" sz="2800" dirty="0"/>
              <a:t>MDA has proposed a Groundwater Protection Rule under the 1989 Groundwater Protection Act</a:t>
            </a:r>
          </a:p>
          <a:p>
            <a:pPr lvl="1"/>
            <a:r>
              <a:rPr lang="en-US" altLang="en-US" sz="2400" dirty="0"/>
              <a:t>Two comment periods in 2017 and 2018. Nearly 4,000 written comments.</a:t>
            </a:r>
          </a:p>
          <a:p>
            <a:pPr lvl="1"/>
            <a:r>
              <a:rPr lang="en-US" altLang="en-US" sz="2400" dirty="0"/>
              <a:t>24 public meetings attended by close to 2,000 people</a:t>
            </a:r>
          </a:p>
          <a:p>
            <a:pPr lvl="1"/>
            <a:r>
              <a:rPr lang="en-US" altLang="en-US" sz="2400" dirty="0"/>
              <a:t>Revisions were made in response to farmers’ and others’ concerns</a:t>
            </a:r>
          </a:p>
          <a:p>
            <a:pPr lvl="1"/>
            <a:r>
              <a:rPr lang="en-US" altLang="en-US" sz="2400" dirty="0"/>
              <a:t>Final approval by the Chief ALJ on 11.29.18</a:t>
            </a:r>
          </a:p>
          <a:p>
            <a:pPr lvl="1"/>
            <a:r>
              <a:rPr lang="en-US" altLang="en-US" sz="2400" dirty="0"/>
              <a:t>Adoption of rule delayed until after </a:t>
            </a:r>
            <a:br>
              <a:rPr lang="en-US" altLang="en-US" sz="2400" dirty="0"/>
            </a:br>
            <a:r>
              <a:rPr lang="en-US" altLang="en-US" sz="2400" dirty="0"/>
              <a:t>2019 Legislative Session</a:t>
            </a:r>
          </a:p>
          <a:p>
            <a:pPr marL="342900" lvl="1" indent="0">
              <a:buNone/>
            </a:pPr>
            <a:endParaRPr lang="en-US" altLang="en-US" sz="2400"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8849397" y="2171697"/>
            <a:ext cx="2403902" cy="3943747"/>
          </a:xfrm>
          <a:prstGeom prst="rect">
            <a:avLst/>
          </a:prstGeom>
        </p:spPr>
      </p:pic>
    </p:spTree>
    <p:extLst>
      <p:ext uri="{BB962C8B-B14F-4D97-AF65-F5344CB8AC3E}">
        <p14:creationId xmlns:p14="http://schemas.microsoft.com/office/powerpoint/2010/main" val="20724237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smtClean="0"/>
              <a:t>Minnesota Department of Health</a:t>
            </a:r>
            <a:endParaRPr lang="en-US" dirty="0"/>
          </a:p>
        </p:txBody>
      </p:sp>
      <p:sp>
        <p:nvSpPr>
          <p:cNvPr id="2" name="Text Placeholder 1"/>
          <p:cNvSpPr>
            <a:spLocks noGrp="1"/>
          </p:cNvSpPr>
          <p:nvPr>
            <p:ph type="body" sz="quarter" idx="14"/>
          </p:nvPr>
        </p:nvSpPr>
        <p:spPr>
          <a:xfrm>
            <a:off x="2802467" y="5644884"/>
            <a:ext cx="6587067" cy="801636"/>
          </a:xfrm>
        </p:spPr>
        <p:txBody>
          <a:bodyPr>
            <a:noAutofit/>
          </a:bodyPr>
          <a:lstStyle/>
          <a:p>
            <a:r>
              <a:rPr lang="en-US" dirty="0" smtClean="0"/>
              <a:t>Tom Hogan | Environmental Health Division Director</a:t>
            </a:r>
            <a:endParaRPr lang="en-US" dirty="0"/>
          </a:p>
        </p:txBody>
      </p:sp>
      <p:pic>
        <p:nvPicPr>
          <p:cNvPr id="6" name="Picture Placeholder 4"/>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1399592"/>
            <a:ext cx="12220464" cy="2688221"/>
          </a:xfrm>
        </p:spPr>
      </p:pic>
    </p:spTree>
    <p:extLst>
      <p:ext uri="{BB962C8B-B14F-4D97-AF65-F5344CB8AC3E}">
        <p14:creationId xmlns:p14="http://schemas.microsoft.com/office/powerpoint/2010/main" val="8839632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9" name="Title 2"/>
          <p:cNvSpPr>
            <a:spLocks noGrp="1"/>
          </p:cNvSpPr>
          <p:nvPr>
            <p:ph type="title"/>
          </p:nvPr>
        </p:nvSpPr>
        <p:spPr>
          <a:xfrm>
            <a:off x="1478280" y="711425"/>
            <a:ext cx="9235439" cy="5435150"/>
          </a:xfrm>
          <a:prstGeom prst="rect">
            <a:avLst/>
          </a:prstGeom>
          <a:solidFill>
            <a:srgbClr val="003865">
              <a:alpha val="74902"/>
            </a:srgbClr>
          </a:solidFill>
        </p:spPr>
        <p:txBody>
          <a:bodyPr>
            <a:normAutofit/>
          </a:bodyPr>
          <a:lstStyle/>
          <a:p>
            <a:pPr algn="l"/>
            <a:r>
              <a:rPr lang="en-US" sz="4000" b="1" dirty="0" smtClean="0">
                <a:solidFill>
                  <a:schemeClr val="bg1"/>
                </a:solidFill>
              </a:rPr>
              <a:t>MISSION</a:t>
            </a:r>
            <a:r>
              <a:rPr lang="en-US" sz="4000" dirty="0" smtClean="0">
                <a:solidFill>
                  <a:schemeClr val="bg1"/>
                </a:solidFill>
              </a:rPr>
              <a:t/>
            </a:r>
            <a:br>
              <a:rPr lang="en-US" sz="4000" dirty="0" smtClean="0">
                <a:solidFill>
                  <a:schemeClr val="bg1"/>
                </a:solidFill>
              </a:rPr>
            </a:br>
            <a:r>
              <a:rPr lang="en-US" sz="4000" dirty="0" smtClean="0">
                <a:solidFill>
                  <a:schemeClr val="bg1"/>
                </a:solidFill>
              </a:rPr>
              <a:t>Protecting, maintaining, and improving the health of all Minnesotans</a:t>
            </a:r>
            <a:br>
              <a:rPr lang="en-US" sz="4000" dirty="0" smtClean="0">
                <a:solidFill>
                  <a:schemeClr val="bg1"/>
                </a:solidFill>
              </a:rPr>
            </a:br>
            <a:r>
              <a:rPr lang="en-US" sz="4000" dirty="0">
                <a:solidFill>
                  <a:schemeClr val="bg1"/>
                </a:solidFill>
              </a:rPr>
              <a:t/>
            </a:r>
            <a:br>
              <a:rPr lang="en-US" sz="4000" dirty="0">
                <a:solidFill>
                  <a:schemeClr val="bg1"/>
                </a:solidFill>
              </a:rPr>
            </a:br>
            <a:r>
              <a:rPr lang="en-US" sz="4000" b="1" dirty="0" smtClean="0">
                <a:solidFill>
                  <a:schemeClr val="bg1"/>
                </a:solidFill>
              </a:rPr>
              <a:t>VISION</a:t>
            </a:r>
            <a:r>
              <a:rPr lang="en-US" sz="4000" dirty="0" smtClean="0">
                <a:solidFill>
                  <a:schemeClr val="bg1"/>
                </a:solidFill>
              </a:rPr>
              <a:t/>
            </a:r>
            <a:br>
              <a:rPr lang="en-US" sz="4000" dirty="0" smtClean="0">
                <a:solidFill>
                  <a:schemeClr val="bg1"/>
                </a:solidFill>
              </a:rPr>
            </a:br>
            <a:r>
              <a:rPr lang="en-US" sz="4000" dirty="0" smtClean="0">
                <a:solidFill>
                  <a:schemeClr val="bg1"/>
                </a:solidFill>
              </a:rPr>
              <a:t>The MDH vision is for health equity in Minnesota, where all communities are thriving and all people have what they need to be healthy.</a:t>
            </a:r>
            <a:endParaRPr lang="en-US" sz="4000" dirty="0">
              <a:solidFill>
                <a:schemeClr val="bg1"/>
              </a:solidFill>
            </a:endParaRPr>
          </a:p>
        </p:txBody>
      </p:sp>
    </p:spTree>
    <p:extLst>
      <p:ext uri="{BB962C8B-B14F-4D97-AF65-F5344CB8AC3E}">
        <p14:creationId xmlns:p14="http://schemas.microsoft.com/office/powerpoint/2010/main" val="25462148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Minnesota State Capitol"/>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5" name="Title 4"/>
          <p:cNvSpPr>
            <a:spLocks noGrp="1"/>
          </p:cNvSpPr>
          <p:nvPr>
            <p:ph type="title"/>
          </p:nvPr>
        </p:nvSpPr>
        <p:spPr>
          <a:xfrm>
            <a:off x="6265158" y="1118954"/>
            <a:ext cx="5486400" cy="5486400"/>
          </a:xfrm>
        </p:spPr>
        <p:txBody>
          <a:bodyPr/>
          <a:lstStyle/>
          <a:p>
            <a:r>
              <a:rPr lang="en-US" sz="4400" b="1" dirty="0" smtClean="0"/>
              <a:t>Safe drinking water for everyone, everywhere.</a:t>
            </a:r>
            <a:endParaRPr lang="en-US" sz="4400" b="1" dirty="0"/>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1607" y="321462"/>
            <a:ext cx="1824293" cy="1254676"/>
          </a:xfrm>
          <a:prstGeom prst="rect">
            <a:avLst/>
          </a:prstGeom>
        </p:spPr>
      </p:pic>
    </p:spTree>
    <p:extLst>
      <p:ext uri="{BB962C8B-B14F-4D97-AF65-F5344CB8AC3E}">
        <p14:creationId xmlns:p14="http://schemas.microsoft.com/office/powerpoint/2010/main" val="26949070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We Do It: Public Health In Action</a:t>
            </a:r>
            <a:endParaRPr lang="en-US" dirty="0"/>
          </a:p>
        </p:txBody>
      </p:sp>
      <p:sp>
        <p:nvSpPr>
          <p:cNvPr id="3" name="Content Placeholder 2"/>
          <p:cNvSpPr>
            <a:spLocks noGrp="1"/>
          </p:cNvSpPr>
          <p:nvPr>
            <p:ph idx="1"/>
          </p:nvPr>
        </p:nvSpPr>
        <p:spPr>
          <a:xfrm>
            <a:off x="4479503" y="2484134"/>
            <a:ext cx="7391400" cy="2569130"/>
          </a:xfrm>
        </p:spPr>
        <p:txBody>
          <a:bodyPr>
            <a:noAutofit/>
          </a:bodyPr>
          <a:lstStyle/>
          <a:p>
            <a:pPr marL="0" indent="0">
              <a:buNone/>
            </a:pPr>
            <a:r>
              <a:rPr lang="en-US" sz="2800" b="1" dirty="0" smtClean="0"/>
              <a:t>Prevention</a:t>
            </a:r>
          </a:p>
          <a:p>
            <a:pPr marL="0" indent="0">
              <a:buNone/>
            </a:pPr>
            <a:r>
              <a:rPr lang="en-US" sz="2800" b="1" dirty="0" smtClean="0"/>
              <a:t>Health Equity</a:t>
            </a:r>
          </a:p>
          <a:p>
            <a:pPr marL="0" indent="0">
              <a:buNone/>
            </a:pPr>
            <a:r>
              <a:rPr lang="en-US" sz="2800" b="1" dirty="0" smtClean="0"/>
              <a:t>Support Economic Development</a:t>
            </a:r>
          </a:p>
        </p:txBody>
      </p:sp>
      <p:pic>
        <p:nvPicPr>
          <p:cNvPr id="4" name="Picture 3"/>
          <p:cNvPicPr>
            <a:picLocks noChangeAspect="1"/>
          </p:cNvPicPr>
          <p:nvPr/>
        </p:nvPicPr>
        <p:blipFill>
          <a:blip r:embed="rId3"/>
          <a:stretch>
            <a:fillRect/>
          </a:stretch>
        </p:blipFill>
        <p:spPr>
          <a:xfrm>
            <a:off x="0" y="1262577"/>
            <a:ext cx="4036741" cy="5783708"/>
          </a:xfrm>
          <a:prstGeom prst="rect">
            <a:avLst/>
          </a:prstGeom>
        </p:spPr>
      </p:pic>
    </p:spTree>
    <p:extLst>
      <p:ext uri="{BB962C8B-B14F-4D97-AF65-F5344CB8AC3E}">
        <p14:creationId xmlns:p14="http://schemas.microsoft.com/office/powerpoint/2010/main" val="39887686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Minnesota’s Sources of Drinking Water</a:t>
            </a:r>
            <a:endParaRPr lang="en-US" dirty="0"/>
          </a:p>
        </p:txBody>
      </p:sp>
      <p:pic>
        <p:nvPicPr>
          <p:cNvPr id="8" name="Content Placeholder 7"/>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0" y="1324358"/>
            <a:ext cx="5675736" cy="5533642"/>
          </a:xfrm>
        </p:spPr>
      </p:pic>
      <p:grpSp>
        <p:nvGrpSpPr>
          <p:cNvPr id="13" name="Group 12"/>
          <p:cNvGrpSpPr/>
          <p:nvPr/>
        </p:nvGrpSpPr>
        <p:grpSpPr>
          <a:xfrm>
            <a:off x="336883" y="2394284"/>
            <a:ext cx="5125454" cy="3454336"/>
            <a:chOff x="336883" y="2394284"/>
            <a:chExt cx="5125454" cy="3454336"/>
          </a:xfrm>
        </p:grpSpPr>
        <p:sp>
          <p:nvSpPr>
            <p:cNvPr id="9" name="TextBox 8"/>
            <p:cNvSpPr txBox="1"/>
            <p:nvPr/>
          </p:nvSpPr>
          <p:spPr>
            <a:xfrm>
              <a:off x="336883" y="2394284"/>
              <a:ext cx="2129589" cy="707886"/>
            </a:xfrm>
            <a:prstGeom prst="rect">
              <a:avLst/>
            </a:prstGeom>
            <a:noFill/>
          </p:spPr>
          <p:txBody>
            <a:bodyPr wrap="square" rtlCol="0">
              <a:spAutoFit/>
            </a:bodyPr>
            <a:lstStyle/>
            <a:p>
              <a:r>
                <a:rPr lang="en-US" sz="2000" b="1" dirty="0" smtClean="0"/>
                <a:t>PUBLIC WATER</a:t>
              </a:r>
            </a:p>
            <a:p>
              <a:r>
                <a:rPr lang="en-US" sz="2000" b="1" dirty="0" smtClean="0"/>
                <a:t>80%</a:t>
              </a:r>
              <a:r>
                <a:rPr lang="en-US" sz="2000" dirty="0" smtClean="0"/>
                <a:t> (4 million)</a:t>
              </a:r>
              <a:endParaRPr lang="en-US" sz="2000" dirty="0"/>
            </a:p>
          </p:txBody>
        </p:sp>
        <p:sp>
          <p:nvSpPr>
            <p:cNvPr id="10" name="TextBox 9"/>
            <p:cNvSpPr txBox="1"/>
            <p:nvPr/>
          </p:nvSpPr>
          <p:spPr>
            <a:xfrm>
              <a:off x="3617494" y="2394284"/>
              <a:ext cx="1844843" cy="707886"/>
            </a:xfrm>
            <a:prstGeom prst="rect">
              <a:avLst/>
            </a:prstGeom>
            <a:noFill/>
          </p:spPr>
          <p:txBody>
            <a:bodyPr wrap="square" rtlCol="0">
              <a:spAutoFit/>
            </a:bodyPr>
            <a:lstStyle/>
            <a:p>
              <a:r>
                <a:rPr lang="en-US" sz="2000" b="1" dirty="0" smtClean="0"/>
                <a:t>PRIVATE WELLS</a:t>
              </a:r>
            </a:p>
            <a:p>
              <a:r>
                <a:rPr lang="en-US" sz="2000" b="1" dirty="0"/>
                <a:t>2</a:t>
              </a:r>
              <a:r>
                <a:rPr lang="en-US" sz="2000" b="1" dirty="0" smtClean="0"/>
                <a:t>0%</a:t>
              </a:r>
              <a:r>
                <a:rPr lang="en-US" sz="2000" dirty="0" smtClean="0"/>
                <a:t> (1 million)</a:t>
              </a:r>
              <a:endParaRPr lang="en-US" sz="2000" dirty="0"/>
            </a:p>
          </p:txBody>
        </p:sp>
        <p:sp>
          <p:nvSpPr>
            <p:cNvPr id="11" name="TextBox 10"/>
            <p:cNvSpPr txBox="1"/>
            <p:nvPr/>
          </p:nvSpPr>
          <p:spPr>
            <a:xfrm>
              <a:off x="838200" y="4555958"/>
              <a:ext cx="2129589" cy="646331"/>
            </a:xfrm>
            <a:prstGeom prst="rect">
              <a:avLst/>
            </a:prstGeom>
            <a:noFill/>
          </p:spPr>
          <p:txBody>
            <a:bodyPr wrap="square" rtlCol="0">
              <a:spAutoFit/>
            </a:bodyPr>
            <a:lstStyle/>
            <a:p>
              <a:r>
                <a:rPr lang="en-US" b="1" dirty="0" smtClean="0">
                  <a:solidFill>
                    <a:schemeClr val="bg1"/>
                  </a:solidFill>
                </a:rPr>
                <a:t>GROUNDWATER</a:t>
              </a:r>
            </a:p>
            <a:p>
              <a:r>
                <a:rPr lang="en-US" b="1" dirty="0" smtClean="0">
                  <a:solidFill>
                    <a:schemeClr val="bg1"/>
                  </a:solidFill>
                </a:rPr>
                <a:t>75%</a:t>
              </a:r>
              <a:endParaRPr lang="en-US" dirty="0">
                <a:solidFill>
                  <a:schemeClr val="bg1"/>
                </a:solidFill>
              </a:endParaRPr>
            </a:p>
          </p:txBody>
        </p:sp>
        <p:sp>
          <p:nvSpPr>
            <p:cNvPr id="12" name="TextBox 11"/>
            <p:cNvSpPr txBox="1"/>
            <p:nvPr/>
          </p:nvSpPr>
          <p:spPr>
            <a:xfrm>
              <a:off x="2967789" y="5202289"/>
              <a:ext cx="1784685" cy="646331"/>
            </a:xfrm>
            <a:prstGeom prst="rect">
              <a:avLst/>
            </a:prstGeom>
            <a:noFill/>
          </p:spPr>
          <p:txBody>
            <a:bodyPr wrap="square" rtlCol="0">
              <a:spAutoFit/>
            </a:bodyPr>
            <a:lstStyle/>
            <a:p>
              <a:r>
                <a:rPr lang="en-US" b="1" dirty="0" smtClean="0">
                  <a:solidFill>
                    <a:schemeClr val="bg1"/>
                  </a:solidFill>
                </a:rPr>
                <a:t>SURFACE WATER</a:t>
              </a:r>
            </a:p>
            <a:p>
              <a:r>
                <a:rPr lang="en-US" b="1" dirty="0" smtClean="0">
                  <a:solidFill>
                    <a:schemeClr val="bg1"/>
                  </a:solidFill>
                </a:rPr>
                <a:t>25%</a:t>
              </a:r>
              <a:endParaRPr lang="en-US" dirty="0">
                <a:solidFill>
                  <a:schemeClr val="bg1"/>
                </a:solidFill>
              </a:endParaRPr>
            </a:p>
          </p:txBody>
        </p:sp>
      </p:grpSp>
      <p:sp>
        <p:nvSpPr>
          <p:cNvPr id="14" name="TextBox 13"/>
          <p:cNvSpPr txBox="1"/>
          <p:nvPr/>
        </p:nvSpPr>
        <p:spPr>
          <a:xfrm>
            <a:off x="6096000" y="2013687"/>
            <a:ext cx="5847184" cy="4154984"/>
          </a:xfrm>
          <a:prstGeom prst="rect">
            <a:avLst/>
          </a:prstGeom>
          <a:noFill/>
        </p:spPr>
        <p:txBody>
          <a:bodyPr wrap="square" rtlCol="0">
            <a:spAutoFit/>
          </a:bodyPr>
          <a:lstStyle/>
          <a:p>
            <a:r>
              <a:rPr lang="en-US" sz="2400" dirty="0" smtClean="0"/>
              <a:t>Minnesota has </a:t>
            </a:r>
            <a:r>
              <a:rPr lang="en-US" sz="2400" b="1" dirty="0" smtClean="0"/>
              <a:t>7000 public water supplies.</a:t>
            </a:r>
          </a:p>
          <a:p>
            <a:pPr marL="285750" indent="-285750">
              <a:buFont typeface="Arial" panose="020B0604020202020204" pitchFamily="34" charset="0"/>
              <a:buChar char="•"/>
            </a:pPr>
            <a:r>
              <a:rPr lang="en-US" sz="2400" dirty="0" smtClean="0"/>
              <a:t>1000 community systems</a:t>
            </a:r>
          </a:p>
          <a:p>
            <a:pPr marL="285750" indent="-285750">
              <a:buFont typeface="Arial" panose="020B0604020202020204" pitchFamily="34" charset="0"/>
              <a:buChar char="•"/>
            </a:pPr>
            <a:r>
              <a:rPr lang="en-US" sz="2400" dirty="0" smtClean="0"/>
              <a:t>6000 non-community systems</a:t>
            </a:r>
          </a:p>
          <a:p>
            <a:pPr marL="285750" indent="-285750">
              <a:buFont typeface="Arial" panose="020B0604020202020204" pitchFamily="34" charset="0"/>
              <a:buChar char="•"/>
            </a:pPr>
            <a:endParaRPr lang="en-US" sz="2400" dirty="0"/>
          </a:p>
          <a:p>
            <a:r>
              <a:rPr lang="en-US" sz="2400" dirty="0" smtClean="0"/>
              <a:t>Minnesota also has </a:t>
            </a:r>
            <a:r>
              <a:rPr lang="en-US" sz="2400" b="1" dirty="0" smtClean="0"/>
              <a:t>480,000 private wells.</a:t>
            </a:r>
          </a:p>
          <a:p>
            <a:endParaRPr lang="en-US" sz="2400" b="1" dirty="0"/>
          </a:p>
          <a:p>
            <a:r>
              <a:rPr lang="en-US" sz="2400" b="1" dirty="0"/>
              <a:t>3 out of 4 Minnesotans get drinking water from </a:t>
            </a:r>
            <a:r>
              <a:rPr lang="en-US" sz="2400" b="1" dirty="0" smtClean="0"/>
              <a:t>groundwater</a:t>
            </a:r>
            <a:r>
              <a:rPr lang="en-US" sz="2400" dirty="0"/>
              <a:t>.</a:t>
            </a:r>
            <a:endParaRPr lang="en-US" sz="2400" dirty="0" smtClean="0"/>
          </a:p>
          <a:p>
            <a:endParaRPr lang="en-US" sz="2400" dirty="0" smtClean="0"/>
          </a:p>
          <a:p>
            <a:r>
              <a:rPr lang="en-US" sz="2400" b="1" dirty="0" smtClean="0"/>
              <a:t>41 communities drink from lakes and rivers. </a:t>
            </a:r>
            <a:endParaRPr lang="en-US" sz="2400" b="1" dirty="0"/>
          </a:p>
          <a:p>
            <a:endParaRPr lang="en-US" sz="2400" b="1" dirty="0"/>
          </a:p>
        </p:txBody>
      </p:sp>
    </p:spTree>
    <p:extLst>
      <p:ext uri="{BB962C8B-B14F-4D97-AF65-F5344CB8AC3E}">
        <p14:creationId xmlns:p14="http://schemas.microsoft.com/office/powerpoint/2010/main" val="23813859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MDH Authorities</a:t>
            </a:r>
            <a:endParaRPr lang="en-US" dirty="0"/>
          </a:p>
        </p:txBody>
      </p:sp>
      <p:sp>
        <p:nvSpPr>
          <p:cNvPr id="3" name="Content Placeholder 2"/>
          <p:cNvSpPr>
            <a:spLocks noGrp="1"/>
          </p:cNvSpPr>
          <p:nvPr>
            <p:ph idx="1"/>
          </p:nvPr>
        </p:nvSpPr>
        <p:spPr>
          <a:xfrm>
            <a:off x="838200" y="1505415"/>
            <a:ext cx="6443546" cy="5129561"/>
          </a:xfrm>
        </p:spPr>
        <p:txBody>
          <a:bodyPr>
            <a:normAutofit/>
          </a:bodyPr>
          <a:lstStyle/>
          <a:p>
            <a:pPr marL="0" indent="0">
              <a:buNone/>
            </a:pPr>
            <a:r>
              <a:rPr lang="en-US" sz="2400" b="1" dirty="0" smtClean="0"/>
              <a:t>Minnesota Well Code, 1972</a:t>
            </a:r>
          </a:p>
          <a:p>
            <a:r>
              <a:rPr lang="en-US" sz="2400" dirty="0" smtClean="0"/>
              <a:t>Well location</a:t>
            </a:r>
          </a:p>
          <a:p>
            <a:r>
              <a:rPr lang="en-US" sz="2400" dirty="0" smtClean="0"/>
              <a:t>Well construction</a:t>
            </a:r>
          </a:p>
          <a:p>
            <a:pPr marL="0" indent="0">
              <a:buNone/>
            </a:pPr>
            <a:r>
              <a:rPr lang="en-US" sz="2400" b="1" dirty="0" smtClean="0"/>
              <a:t>Federal Safe Drinking Water Act, 1974</a:t>
            </a:r>
          </a:p>
          <a:p>
            <a:r>
              <a:rPr lang="en-US" sz="2400" dirty="0" smtClean="0"/>
              <a:t>Source </a:t>
            </a:r>
            <a:r>
              <a:rPr lang="en-US" sz="2400" dirty="0"/>
              <a:t>w</a:t>
            </a:r>
            <a:r>
              <a:rPr lang="en-US" sz="2400" dirty="0" smtClean="0"/>
              <a:t>ater protection</a:t>
            </a:r>
          </a:p>
          <a:p>
            <a:r>
              <a:rPr lang="en-US" sz="2400" dirty="0" smtClean="0"/>
              <a:t>Treatment and distribution</a:t>
            </a:r>
          </a:p>
          <a:p>
            <a:pPr marL="0" indent="0">
              <a:buNone/>
            </a:pPr>
            <a:r>
              <a:rPr lang="en-US" sz="2400" b="1" dirty="0" smtClean="0"/>
              <a:t>Groundwater Protection Act, 1989</a:t>
            </a:r>
          </a:p>
          <a:p>
            <a:r>
              <a:rPr lang="en-US" sz="2400" dirty="0" smtClean="0"/>
              <a:t>Develop and adopt health-protective guidance</a:t>
            </a:r>
            <a:endParaRPr lang="en-US" sz="2400"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07757" y="1323833"/>
            <a:ext cx="4484243" cy="5523017"/>
          </a:xfrm>
          <a:prstGeom prst="rect">
            <a:avLst/>
          </a:prstGeom>
        </p:spPr>
      </p:pic>
    </p:spTree>
    <p:extLst>
      <p:ext uri="{BB962C8B-B14F-4D97-AF65-F5344CB8AC3E}">
        <p14:creationId xmlns:p14="http://schemas.microsoft.com/office/powerpoint/2010/main" val="26319589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Water:  Monitoring and Analysis</a:t>
            </a:r>
            <a:endParaRPr lang="en-US" dirty="0"/>
          </a:p>
        </p:txBody>
      </p:sp>
      <p:sp>
        <p:nvSpPr>
          <p:cNvPr id="3" name="Content Placeholder 2"/>
          <p:cNvSpPr>
            <a:spLocks noGrp="1"/>
          </p:cNvSpPr>
          <p:nvPr>
            <p:ph idx="1"/>
          </p:nvPr>
        </p:nvSpPr>
        <p:spPr>
          <a:xfrm>
            <a:off x="633484" y="1825625"/>
            <a:ext cx="6531591" cy="4351338"/>
          </a:xfrm>
        </p:spPr>
        <p:txBody>
          <a:bodyPr>
            <a:normAutofit/>
          </a:bodyPr>
          <a:lstStyle/>
          <a:p>
            <a:r>
              <a:rPr lang="en-US" sz="2800" dirty="0" smtClean="0"/>
              <a:t>Monitor and assess all 80 watersheds in MN 			</a:t>
            </a:r>
          </a:p>
          <a:p>
            <a:r>
              <a:rPr lang="en-US" sz="2800" dirty="0" smtClean="0"/>
              <a:t>Create a baseline for measuring progress</a:t>
            </a:r>
          </a:p>
          <a:p>
            <a:r>
              <a:rPr lang="en-US" sz="2800" dirty="0" smtClean="0"/>
              <a:t>Identify existing uses and set water quality standards</a:t>
            </a:r>
          </a:p>
          <a:p>
            <a:r>
              <a:rPr lang="en-US" sz="2800" dirty="0" smtClean="0"/>
              <a:t>Provide data and info to citizens, businesses, communities, stakeholders</a:t>
            </a:r>
            <a:endParaRPr lang="en-US" sz="2800"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14729" y="2374266"/>
            <a:ext cx="4877271" cy="3254055"/>
          </a:xfrm>
          <a:prstGeom prst="rect">
            <a:avLst/>
          </a:prstGeom>
        </p:spPr>
      </p:pic>
    </p:spTree>
    <p:extLst>
      <p:ext uri="{BB962C8B-B14F-4D97-AF65-F5344CB8AC3E}">
        <p14:creationId xmlns:p14="http://schemas.microsoft.com/office/powerpoint/2010/main" val="25099222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Water, Healthy People</a:t>
            </a:r>
            <a:endParaRPr lang="en-US" dirty="0"/>
          </a:p>
        </p:txBody>
      </p:sp>
      <p:pic>
        <p:nvPicPr>
          <p:cNvPr id="9" name="Picture 8"/>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0" y="1341455"/>
            <a:ext cx="12191999" cy="5649494"/>
          </a:xfrm>
          <a:prstGeom prst="rect">
            <a:avLst/>
          </a:prstGeom>
        </p:spPr>
      </p:pic>
      <p:sp>
        <p:nvSpPr>
          <p:cNvPr id="8" name="TextBox 7"/>
          <p:cNvSpPr txBox="1"/>
          <p:nvPr/>
        </p:nvSpPr>
        <p:spPr>
          <a:xfrm>
            <a:off x="609600" y="1617364"/>
            <a:ext cx="11353800" cy="4929555"/>
          </a:xfrm>
          <a:prstGeom prst="rect">
            <a:avLst/>
          </a:prstGeom>
          <a:noFill/>
        </p:spPr>
        <p:txBody>
          <a:bodyPr wrap="square" numCol="2" rtlCol="0">
            <a:spAutoFit/>
          </a:bodyPr>
          <a:lstStyle/>
          <a:p>
            <a:pPr marL="228600" indent="-228600">
              <a:spcBef>
                <a:spcPts val="1000"/>
              </a:spcBef>
              <a:spcAft>
                <a:spcPts val="1000"/>
              </a:spcAft>
              <a:buClr>
                <a:srgbClr val="003865"/>
              </a:buClr>
              <a:buFont typeface="Arial" panose="020B0604020202020204" pitchFamily="34" charset="0"/>
              <a:buChar char="•"/>
            </a:pPr>
            <a:r>
              <a:rPr lang="en-US" sz="3200" b="1" dirty="0"/>
              <a:t>Protect</a:t>
            </a:r>
            <a:r>
              <a:rPr lang="en-US" sz="3200" dirty="0"/>
              <a:t> sources of drinking water</a:t>
            </a:r>
          </a:p>
          <a:p>
            <a:pPr marL="228600" indent="-228600">
              <a:spcBef>
                <a:spcPts val="1000"/>
              </a:spcBef>
              <a:spcAft>
                <a:spcPts val="1000"/>
              </a:spcAft>
              <a:buClr>
                <a:srgbClr val="003865"/>
              </a:buClr>
              <a:buFont typeface="Arial" panose="020B0604020202020204" pitchFamily="34" charset="0"/>
              <a:buChar char="•"/>
            </a:pPr>
            <a:r>
              <a:rPr lang="en-US" sz="3200" b="1" dirty="0" smtClean="0"/>
              <a:t>Test</a:t>
            </a:r>
            <a:r>
              <a:rPr lang="en-US" sz="3200" dirty="0" smtClean="0"/>
              <a:t> </a:t>
            </a:r>
            <a:r>
              <a:rPr lang="en-US" sz="3200" dirty="0"/>
              <a:t>and </a:t>
            </a:r>
            <a:r>
              <a:rPr lang="en-US" sz="3200" b="1" dirty="0"/>
              <a:t>inspect</a:t>
            </a:r>
            <a:r>
              <a:rPr lang="en-US" sz="3200" dirty="0"/>
              <a:t> public water </a:t>
            </a:r>
            <a:r>
              <a:rPr lang="en-US" sz="3200" dirty="0" smtClean="0"/>
              <a:t>systems; enforce standards</a:t>
            </a:r>
            <a:endParaRPr lang="en-US" sz="3200" dirty="0"/>
          </a:p>
          <a:p>
            <a:pPr marL="228600" indent="-228600">
              <a:spcBef>
                <a:spcPts val="1000"/>
              </a:spcBef>
              <a:spcAft>
                <a:spcPts val="1000"/>
              </a:spcAft>
              <a:buClr>
                <a:srgbClr val="003865"/>
              </a:buClr>
              <a:buFont typeface="Arial" panose="020B0604020202020204" pitchFamily="34" charset="0"/>
              <a:buChar char="•"/>
            </a:pPr>
            <a:r>
              <a:rPr lang="en-US" sz="3200" b="1" dirty="0" smtClean="0"/>
              <a:t>Regulate</a:t>
            </a:r>
            <a:r>
              <a:rPr lang="en-US" sz="3200" dirty="0" smtClean="0"/>
              <a:t> </a:t>
            </a:r>
            <a:r>
              <a:rPr lang="en-US" sz="3200" dirty="0"/>
              <a:t>well location and construction</a:t>
            </a:r>
          </a:p>
          <a:p>
            <a:pPr marL="228600" indent="-228600">
              <a:spcBef>
                <a:spcPts val="1000"/>
              </a:spcBef>
              <a:spcAft>
                <a:spcPts val="1000"/>
              </a:spcAft>
              <a:buClr>
                <a:srgbClr val="003865"/>
              </a:buClr>
              <a:buFont typeface="Arial" panose="020B0604020202020204" pitchFamily="34" charset="0"/>
              <a:buChar char="•"/>
            </a:pPr>
            <a:r>
              <a:rPr lang="en-US" sz="3200" b="1" dirty="0"/>
              <a:t>Train</a:t>
            </a:r>
            <a:r>
              <a:rPr lang="en-US" sz="3200" dirty="0"/>
              <a:t> water operators and well contractors</a:t>
            </a:r>
          </a:p>
          <a:p>
            <a:pPr marL="228600" indent="-228600">
              <a:spcBef>
                <a:spcPts val="1000"/>
              </a:spcBef>
              <a:spcAft>
                <a:spcPts val="1000"/>
              </a:spcAft>
              <a:buClr>
                <a:srgbClr val="003865"/>
              </a:buClr>
              <a:buFont typeface="Arial" panose="020B0604020202020204" pitchFamily="34" charset="0"/>
              <a:buChar char="•"/>
            </a:pPr>
            <a:r>
              <a:rPr lang="en-US" sz="3200" b="1" dirty="0" smtClean="0"/>
              <a:t>Educate</a:t>
            </a:r>
            <a:r>
              <a:rPr lang="en-US" sz="3200" dirty="0" smtClean="0"/>
              <a:t> </a:t>
            </a:r>
            <a:r>
              <a:rPr lang="en-US" sz="3200" dirty="0"/>
              <a:t>private well users </a:t>
            </a:r>
          </a:p>
          <a:p>
            <a:pPr marL="228600" indent="-228600">
              <a:spcBef>
                <a:spcPts val="1000"/>
              </a:spcBef>
              <a:spcAft>
                <a:spcPts val="1000"/>
              </a:spcAft>
              <a:buClr>
                <a:srgbClr val="003865"/>
              </a:buClr>
              <a:buFont typeface="Arial" panose="020B0604020202020204" pitchFamily="34" charset="0"/>
              <a:buChar char="•"/>
            </a:pPr>
            <a:r>
              <a:rPr lang="en-US" sz="3200" b="1" dirty="0" smtClean="0"/>
              <a:t>Certify</a:t>
            </a:r>
            <a:r>
              <a:rPr lang="en-US" sz="3200" dirty="0" smtClean="0"/>
              <a:t> </a:t>
            </a:r>
            <a:r>
              <a:rPr lang="en-US" sz="3200" dirty="0"/>
              <a:t>water-testing laboratories</a:t>
            </a:r>
          </a:p>
          <a:p>
            <a:pPr marL="228600" indent="-228600">
              <a:spcBef>
                <a:spcPts val="1000"/>
              </a:spcBef>
              <a:spcAft>
                <a:spcPts val="1000"/>
              </a:spcAft>
              <a:buClr>
                <a:srgbClr val="003865"/>
              </a:buClr>
              <a:buFont typeface="Arial" panose="020B0604020202020204" pitchFamily="34" charset="0"/>
              <a:buChar char="•"/>
            </a:pPr>
            <a:r>
              <a:rPr lang="en-US" sz="3200" b="1" dirty="0"/>
              <a:t>Assess</a:t>
            </a:r>
            <a:r>
              <a:rPr lang="en-US" sz="3200" dirty="0"/>
              <a:t> health risks of contaminants with new </a:t>
            </a:r>
            <a:r>
              <a:rPr lang="en-US" sz="3200" dirty="0" smtClean="0"/>
              <a:t>concerns</a:t>
            </a:r>
          </a:p>
          <a:p>
            <a:pPr marL="228600" indent="-228600">
              <a:spcBef>
                <a:spcPts val="1000"/>
              </a:spcBef>
              <a:spcAft>
                <a:spcPts val="1000"/>
              </a:spcAft>
              <a:buClr>
                <a:srgbClr val="003865"/>
              </a:buClr>
              <a:buFont typeface="Arial" panose="020B0604020202020204" pitchFamily="34" charset="0"/>
              <a:buChar char="•"/>
            </a:pPr>
            <a:r>
              <a:rPr lang="en-US" sz="3200" b="1" dirty="0" smtClean="0"/>
              <a:t>Track </a:t>
            </a:r>
            <a:r>
              <a:rPr lang="en-US" sz="3200" dirty="0" smtClean="0"/>
              <a:t>and </a:t>
            </a:r>
            <a:r>
              <a:rPr lang="en-US" sz="3200" b="1" dirty="0" smtClean="0"/>
              <a:t>prevent </a:t>
            </a:r>
            <a:r>
              <a:rPr lang="en-US" sz="3200" dirty="0" smtClean="0"/>
              <a:t>waterborne disease outbreaks</a:t>
            </a:r>
            <a:endParaRPr lang="en-US" sz="3200" b="1" dirty="0"/>
          </a:p>
        </p:txBody>
      </p:sp>
    </p:spTree>
    <p:extLst>
      <p:ext uri="{BB962C8B-B14F-4D97-AF65-F5344CB8AC3E}">
        <p14:creationId xmlns:p14="http://schemas.microsoft.com/office/powerpoint/2010/main" val="31788516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 in Public Health Protection</a:t>
            </a:r>
            <a:endParaRPr lang="en-US" dirty="0"/>
          </a:p>
        </p:txBody>
      </p:sp>
      <p:sp>
        <p:nvSpPr>
          <p:cNvPr id="7" name="Content Placeholder 2"/>
          <p:cNvSpPr>
            <a:spLocks noGrp="1"/>
          </p:cNvSpPr>
          <p:nvPr>
            <p:ph idx="1"/>
          </p:nvPr>
        </p:nvSpPr>
        <p:spPr>
          <a:xfrm>
            <a:off x="838201" y="1600200"/>
            <a:ext cx="10668000" cy="4857750"/>
          </a:xfrm>
        </p:spPr>
        <p:txBody>
          <a:bodyPr>
            <a:noAutofit/>
          </a:bodyPr>
          <a:lstStyle/>
          <a:p>
            <a:pPr>
              <a:spcBef>
                <a:spcPts val="0"/>
              </a:spcBef>
              <a:spcAft>
                <a:spcPts val="600"/>
              </a:spcAft>
            </a:pPr>
            <a:r>
              <a:rPr lang="en-US" sz="2800" dirty="0" smtClean="0"/>
              <a:t>City utilities</a:t>
            </a:r>
          </a:p>
          <a:p>
            <a:pPr>
              <a:spcBef>
                <a:spcPts val="0"/>
              </a:spcBef>
              <a:spcAft>
                <a:spcPts val="600"/>
              </a:spcAft>
            </a:pPr>
            <a:r>
              <a:rPr lang="en-US" sz="2800" dirty="0" smtClean="0"/>
              <a:t>Nursing homes, prisons, and dorms with their own water supply</a:t>
            </a:r>
            <a:endParaRPr lang="en-US" sz="2800" dirty="0"/>
          </a:p>
          <a:p>
            <a:pPr>
              <a:spcBef>
                <a:spcPts val="0"/>
              </a:spcBef>
              <a:spcAft>
                <a:spcPts val="600"/>
              </a:spcAft>
            </a:pPr>
            <a:r>
              <a:rPr lang="en-US" sz="2800" dirty="0" smtClean="0"/>
              <a:t>Faith communities, </a:t>
            </a:r>
            <a:r>
              <a:rPr lang="en-US" sz="2800" dirty="0"/>
              <a:t>d</a:t>
            </a:r>
            <a:r>
              <a:rPr lang="en-US" sz="2800" dirty="0" smtClean="0"/>
              <a:t>aycares, schools, camps, parks, small businesses, and industries</a:t>
            </a:r>
          </a:p>
          <a:p>
            <a:pPr>
              <a:spcBef>
                <a:spcPts val="0"/>
              </a:spcBef>
              <a:spcAft>
                <a:spcPts val="600"/>
              </a:spcAft>
            </a:pPr>
            <a:r>
              <a:rPr lang="en-US" sz="2800" dirty="0" smtClean="0"/>
              <a:t>Well contractors</a:t>
            </a:r>
          </a:p>
          <a:p>
            <a:pPr>
              <a:spcBef>
                <a:spcPts val="0"/>
              </a:spcBef>
              <a:spcAft>
                <a:spcPts val="600"/>
              </a:spcAft>
            </a:pPr>
            <a:r>
              <a:rPr lang="en-US" sz="2800" dirty="0" smtClean="0"/>
              <a:t>Homeowners</a:t>
            </a:r>
          </a:p>
          <a:p>
            <a:pPr>
              <a:spcBef>
                <a:spcPts val="0"/>
              </a:spcBef>
              <a:spcAft>
                <a:spcPts val="600"/>
              </a:spcAft>
            </a:pPr>
            <a:r>
              <a:rPr lang="en-US" sz="2800" dirty="0" smtClean="0"/>
              <a:t>Cities, counties, soil and water conservation districts, and farmers</a:t>
            </a:r>
          </a:p>
          <a:p>
            <a:pPr>
              <a:spcBef>
                <a:spcPts val="0"/>
              </a:spcBef>
              <a:spcAft>
                <a:spcPts val="600"/>
              </a:spcAft>
            </a:pPr>
            <a:r>
              <a:rPr lang="en-US" sz="2800" dirty="0" smtClean="0"/>
              <a:t>Commercial laboratories</a:t>
            </a:r>
          </a:p>
          <a:p>
            <a:pPr>
              <a:spcBef>
                <a:spcPts val="0"/>
              </a:spcBef>
              <a:spcAft>
                <a:spcPts val="600"/>
              </a:spcAft>
            </a:pPr>
            <a:r>
              <a:rPr lang="en-US" sz="2800" dirty="0" smtClean="0"/>
              <a:t>Special events: Minnesota State Fair, </a:t>
            </a:r>
            <a:r>
              <a:rPr lang="en-US" sz="2800" dirty="0" err="1" smtClean="0"/>
              <a:t>WEFest</a:t>
            </a:r>
            <a:r>
              <a:rPr lang="en-US" sz="2800" dirty="0" smtClean="0"/>
              <a:t>, Renaissance Festival, county fairs, and wedding centers</a:t>
            </a:r>
          </a:p>
        </p:txBody>
      </p:sp>
    </p:spTree>
    <p:extLst>
      <p:ext uri="{BB962C8B-B14F-4D97-AF65-F5344CB8AC3E}">
        <p14:creationId xmlns:p14="http://schemas.microsoft.com/office/powerpoint/2010/main" val="12608638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7" name="Rounded Rectangle 6"/>
          <p:cNvSpPr/>
          <p:nvPr/>
        </p:nvSpPr>
        <p:spPr>
          <a:xfrm>
            <a:off x="211014" y="1524695"/>
            <a:ext cx="5291956" cy="13415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dirty="0" smtClean="0"/>
              <a:t>Funding Sources</a:t>
            </a:r>
            <a:endParaRPr lang="en-US" sz="3200" dirty="0"/>
          </a:p>
        </p:txBody>
      </p:sp>
      <p:sp>
        <p:nvSpPr>
          <p:cNvPr id="8" name="Rounded Rectangle 7"/>
          <p:cNvSpPr/>
          <p:nvPr/>
        </p:nvSpPr>
        <p:spPr>
          <a:xfrm>
            <a:off x="6664449" y="1547673"/>
            <a:ext cx="5291956" cy="13415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dirty="0" smtClean="0"/>
              <a:t>Expertise at MDH</a:t>
            </a:r>
            <a:endParaRPr lang="en-US" sz="3200" dirty="0"/>
          </a:p>
        </p:txBody>
      </p:sp>
      <p:grpSp>
        <p:nvGrpSpPr>
          <p:cNvPr id="9" name="Group 8"/>
          <p:cNvGrpSpPr/>
          <p:nvPr/>
        </p:nvGrpSpPr>
        <p:grpSpPr>
          <a:xfrm>
            <a:off x="7071210" y="1747969"/>
            <a:ext cx="1175975" cy="889815"/>
            <a:chOff x="122238" y="-1401763"/>
            <a:chExt cx="1370013" cy="1036637"/>
          </a:xfrm>
          <a:solidFill>
            <a:schemeClr val="accent3"/>
          </a:solidFill>
        </p:grpSpPr>
        <p:sp>
          <p:nvSpPr>
            <p:cNvPr id="10" name="Freeform 35"/>
            <p:cNvSpPr>
              <a:spLocks/>
            </p:cNvSpPr>
            <p:nvPr/>
          </p:nvSpPr>
          <p:spPr bwMode="auto">
            <a:xfrm>
              <a:off x="1093788" y="-1184275"/>
              <a:ext cx="30163" cy="26987"/>
            </a:xfrm>
            <a:custGeom>
              <a:avLst/>
              <a:gdLst>
                <a:gd name="T0" fmla="*/ 0 w 11"/>
                <a:gd name="T1" fmla="*/ 9 h 10"/>
                <a:gd name="T2" fmla="*/ 8 w 11"/>
                <a:gd name="T3" fmla="*/ 10 h 10"/>
                <a:gd name="T4" fmla="*/ 11 w 11"/>
                <a:gd name="T5" fmla="*/ 0 h 10"/>
                <a:gd name="T6" fmla="*/ 8 w 11"/>
                <a:gd name="T7" fmla="*/ 3 h 10"/>
                <a:gd name="T8" fmla="*/ 0 w 11"/>
                <a:gd name="T9" fmla="*/ 9 h 10"/>
              </a:gdLst>
              <a:ahLst/>
              <a:cxnLst>
                <a:cxn ang="0">
                  <a:pos x="T0" y="T1"/>
                </a:cxn>
                <a:cxn ang="0">
                  <a:pos x="T2" y="T3"/>
                </a:cxn>
                <a:cxn ang="0">
                  <a:pos x="T4" y="T5"/>
                </a:cxn>
                <a:cxn ang="0">
                  <a:pos x="T6" y="T7"/>
                </a:cxn>
                <a:cxn ang="0">
                  <a:pos x="T8" y="T9"/>
                </a:cxn>
              </a:cxnLst>
              <a:rect l="0" t="0" r="r" b="b"/>
              <a:pathLst>
                <a:path w="11" h="10">
                  <a:moveTo>
                    <a:pt x="0" y="9"/>
                  </a:moveTo>
                  <a:cubicBezTo>
                    <a:pt x="3" y="9"/>
                    <a:pt x="6" y="10"/>
                    <a:pt x="8" y="10"/>
                  </a:cubicBezTo>
                  <a:cubicBezTo>
                    <a:pt x="11" y="0"/>
                    <a:pt x="11" y="0"/>
                    <a:pt x="11" y="0"/>
                  </a:cubicBezTo>
                  <a:cubicBezTo>
                    <a:pt x="10" y="1"/>
                    <a:pt x="9" y="2"/>
                    <a:pt x="8" y="3"/>
                  </a:cubicBezTo>
                  <a:cubicBezTo>
                    <a:pt x="6" y="5"/>
                    <a:pt x="3" y="8"/>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36"/>
            <p:cNvSpPr>
              <a:spLocks/>
            </p:cNvSpPr>
            <p:nvPr/>
          </p:nvSpPr>
          <p:spPr bwMode="auto">
            <a:xfrm>
              <a:off x="231776" y="-1401763"/>
              <a:ext cx="142875" cy="146050"/>
            </a:xfrm>
            <a:custGeom>
              <a:avLst/>
              <a:gdLst>
                <a:gd name="T0" fmla="*/ 0 w 51"/>
                <a:gd name="T1" fmla="*/ 30 h 52"/>
                <a:gd name="T2" fmla="*/ 0 w 51"/>
                <a:gd name="T3" fmla="*/ 31 h 52"/>
                <a:gd name="T4" fmla="*/ 1 w 51"/>
                <a:gd name="T5" fmla="*/ 32 h 52"/>
                <a:gd name="T6" fmla="*/ 1 w 51"/>
                <a:gd name="T7" fmla="*/ 34 h 52"/>
                <a:gd name="T8" fmla="*/ 1 w 51"/>
                <a:gd name="T9" fmla="*/ 35 h 52"/>
                <a:gd name="T10" fmla="*/ 2 w 51"/>
                <a:gd name="T11" fmla="*/ 36 h 52"/>
                <a:gd name="T12" fmla="*/ 2 w 51"/>
                <a:gd name="T13" fmla="*/ 37 h 52"/>
                <a:gd name="T14" fmla="*/ 3 w 51"/>
                <a:gd name="T15" fmla="*/ 38 h 52"/>
                <a:gd name="T16" fmla="*/ 4 w 51"/>
                <a:gd name="T17" fmla="*/ 39 h 52"/>
                <a:gd name="T18" fmla="*/ 4 w 51"/>
                <a:gd name="T19" fmla="*/ 40 h 52"/>
                <a:gd name="T20" fmla="*/ 5 w 51"/>
                <a:gd name="T21" fmla="*/ 41 h 52"/>
                <a:gd name="T22" fmla="*/ 6 w 51"/>
                <a:gd name="T23" fmla="*/ 42 h 52"/>
                <a:gd name="T24" fmla="*/ 7 w 51"/>
                <a:gd name="T25" fmla="*/ 43 h 52"/>
                <a:gd name="T26" fmla="*/ 8 w 51"/>
                <a:gd name="T27" fmla="*/ 44 h 52"/>
                <a:gd name="T28" fmla="*/ 8 w 51"/>
                <a:gd name="T29" fmla="*/ 45 h 52"/>
                <a:gd name="T30" fmla="*/ 10 w 51"/>
                <a:gd name="T31" fmla="*/ 46 h 52"/>
                <a:gd name="T32" fmla="*/ 10 w 51"/>
                <a:gd name="T33" fmla="*/ 46 h 52"/>
                <a:gd name="T34" fmla="*/ 12 w 51"/>
                <a:gd name="T35" fmla="*/ 47 h 52"/>
                <a:gd name="T36" fmla="*/ 12 w 51"/>
                <a:gd name="T37" fmla="*/ 48 h 52"/>
                <a:gd name="T38" fmla="*/ 14 w 51"/>
                <a:gd name="T39" fmla="*/ 49 h 52"/>
                <a:gd name="T40" fmla="*/ 15 w 51"/>
                <a:gd name="T41" fmla="*/ 49 h 52"/>
                <a:gd name="T42" fmla="*/ 16 w 51"/>
                <a:gd name="T43" fmla="*/ 50 h 52"/>
                <a:gd name="T44" fmla="*/ 17 w 51"/>
                <a:gd name="T45" fmla="*/ 50 h 52"/>
                <a:gd name="T46" fmla="*/ 18 w 51"/>
                <a:gd name="T47" fmla="*/ 51 h 52"/>
                <a:gd name="T48" fmla="*/ 19 w 51"/>
                <a:gd name="T49" fmla="*/ 51 h 52"/>
                <a:gd name="T50" fmla="*/ 21 w 51"/>
                <a:gd name="T51" fmla="*/ 51 h 52"/>
                <a:gd name="T52" fmla="*/ 22 w 51"/>
                <a:gd name="T53" fmla="*/ 51 h 52"/>
                <a:gd name="T54" fmla="*/ 23 w 51"/>
                <a:gd name="T55" fmla="*/ 52 h 52"/>
                <a:gd name="T56" fmla="*/ 24 w 51"/>
                <a:gd name="T57" fmla="*/ 52 h 52"/>
                <a:gd name="T58" fmla="*/ 26 w 51"/>
                <a:gd name="T59" fmla="*/ 52 h 52"/>
                <a:gd name="T60" fmla="*/ 26 w 51"/>
                <a:gd name="T61" fmla="*/ 52 h 52"/>
                <a:gd name="T62" fmla="*/ 42 w 51"/>
                <a:gd name="T63" fmla="*/ 46 h 52"/>
                <a:gd name="T64" fmla="*/ 47 w 51"/>
                <a:gd name="T65" fmla="*/ 40 h 52"/>
                <a:gd name="T66" fmla="*/ 50 w 51"/>
                <a:gd name="T67" fmla="*/ 34 h 52"/>
                <a:gd name="T68" fmla="*/ 51 w 51"/>
                <a:gd name="T69" fmla="*/ 32 h 52"/>
                <a:gd name="T70" fmla="*/ 51 w 51"/>
                <a:gd name="T71" fmla="*/ 28 h 52"/>
                <a:gd name="T72" fmla="*/ 51 w 51"/>
                <a:gd name="T73" fmla="*/ 26 h 52"/>
                <a:gd name="T74" fmla="*/ 51 w 51"/>
                <a:gd name="T75" fmla="*/ 24 h 52"/>
                <a:gd name="T76" fmla="*/ 51 w 51"/>
                <a:gd name="T77" fmla="*/ 20 h 52"/>
                <a:gd name="T78" fmla="*/ 50 w 51"/>
                <a:gd name="T79" fmla="*/ 18 h 52"/>
                <a:gd name="T80" fmla="*/ 49 w 51"/>
                <a:gd name="T81" fmla="*/ 15 h 52"/>
                <a:gd name="T82" fmla="*/ 45 w 51"/>
                <a:gd name="T83" fmla="*/ 10 h 52"/>
                <a:gd name="T84" fmla="*/ 41 w 51"/>
                <a:gd name="T85" fmla="*/ 6 h 52"/>
                <a:gd name="T86" fmla="*/ 33 w 51"/>
                <a:gd name="T87" fmla="*/ 1 h 52"/>
                <a:gd name="T88" fmla="*/ 30 w 51"/>
                <a:gd name="T89" fmla="*/ 1 h 52"/>
                <a:gd name="T90" fmla="*/ 26 w 51"/>
                <a:gd name="T91" fmla="*/ 0 h 52"/>
                <a:gd name="T92" fmla="*/ 21 w 51"/>
                <a:gd name="T93" fmla="*/ 1 h 52"/>
                <a:gd name="T94" fmla="*/ 14 w 51"/>
                <a:gd name="T95" fmla="*/ 3 h 52"/>
                <a:gd name="T96" fmla="*/ 10 w 51"/>
                <a:gd name="T97" fmla="*/ 6 h 52"/>
                <a:gd name="T98" fmla="*/ 8 w 51"/>
                <a:gd name="T99" fmla="*/ 8 h 52"/>
                <a:gd name="T100" fmla="*/ 5 w 51"/>
                <a:gd name="T101" fmla="*/ 11 h 52"/>
                <a:gd name="T102" fmla="*/ 0 w 51"/>
                <a:gd name="T103" fmla="*/ 26 h 52"/>
                <a:gd name="T104" fmla="*/ 0 w 51"/>
                <a:gd name="T105" fmla="*/ 29 h 52"/>
                <a:gd name="T106" fmla="*/ 0 w 51"/>
                <a:gd name="T107"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 h="52">
                  <a:moveTo>
                    <a:pt x="0" y="30"/>
                  </a:moveTo>
                  <a:cubicBezTo>
                    <a:pt x="0" y="30"/>
                    <a:pt x="0" y="31"/>
                    <a:pt x="0" y="31"/>
                  </a:cubicBezTo>
                  <a:cubicBezTo>
                    <a:pt x="1" y="32"/>
                    <a:pt x="1" y="32"/>
                    <a:pt x="1" y="32"/>
                  </a:cubicBezTo>
                  <a:cubicBezTo>
                    <a:pt x="1" y="33"/>
                    <a:pt x="1" y="33"/>
                    <a:pt x="1" y="34"/>
                  </a:cubicBezTo>
                  <a:cubicBezTo>
                    <a:pt x="1" y="34"/>
                    <a:pt x="1" y="34"/>
                    <a:pt x="1" y="35"/>
                  </a:cubicBezTo>
                  <a:cubicBezTo>
                    <a:pt x="2" y="35"/>
                    <a:pt x="2" y="35"/>
                    <a:pt x="2" y="36"/>
                  </a:cubicBezTo>
                  <a:cubicBezTo>
                    <a:pt x="2" y="36"/>
                    <a:pt x="2" y="36"/>
                    <a:pt x="2" y="37"/>
                  </a:cubicBezTo>
                  <a:cubicBezTo>
                    <a:pt x="3" y="37"/>
                    <a:pt x="3" y="38"/>
                    <a:pt x="3" y="38"/>
                  </a:cubicBezTo>
                  <a:cubicBezTo>
                    <a:pt x="3" y="38"/>
                    <a:pt x="3" y="39"/>
                    <a:pt x="4" y="39"/>
                  </a:cubicBezTo>
                  <a:cubicBezTo>
                    <a:pt x="4" y="39"/>
                    <a:pt x="4" y="40"/>
                    <a:pt x="4" y="40"/>
                  </a:cubicBezTo>
                  <a:cubicBezTo>
                    <a:pt x="5" y="40"/>
                    <a:pt x="5" y="41"/>
                    <a:pt x="5" y="41"/>
                  </a:cubicBezTo>
                  <a:cubicBezTo>
                    <a:pt x="5" y="41"/>
                    <a:pt x="6" y="42"/>
                    <a:pt x="6" y="42"/>
                  </a:cubicBezTo>
                  <a:cubicBezTo>
                    <a:pt x="6" y="42"/>
                    <a:pt x="6" y="43"/>
                    <a:pt x="7" y="43"/>
                  </a:cubicBezTo>
                  <a:cubicBezTo>
                    <a:pt x="7" y="43"/>
                    <a:pt x="7" y="44"/>
                    <a:pt x="8" y="44"/>
                  </a:cubicBezTo>
                  <a:cubicBezTo>
                    <a:pt x="8" y="44"/>
                    <a:pt x="8" y="45"/>
                    <a:pt x="8" y="45"/>
                  </a:cubicBezTo>
                  <a:cubicBezTo>
                    <a:pt x="9" y="45"/>
                    <a:pt x="9" y="45"/>
                    <a:pt x="10" y="46"/>
                  </a:cubicBezTo>
                  <a:cubicBezTo>
                    <a:pt x="10" y="46"/>
                    <a:pt x="10" y="46"/>
                    <a:pt x="10" y="46"/>
                  </a:cubicBezTo>
                  <a:cubicBezTo>
                    <a:pt x="11" y="47"/>
                    <a:pt x="11" y="47"/>
                    <a:pt x="12" y="47"/>
                  </a:cubicBezTo>
                  <a:cubicBezTo>
                    <a:pt x="12" y="47"/>
                    <a:pt x="12" y="48"/>
                    <a:pt x="12" y="48"/>
                  </a:cubicBezTo>
                  <a:cubicBezTo>
                    <a:pt x="13" y="48"/>
                    <a:pt x="13" y="48"/>
                    <a:pt x="14" y="49"/>
                  </a:cubicBezTo>
                  <a:cubicBezTo>
                    <a:pt x="14" y="49"/>
                    <a:pt x="14" y="49"/>
                    <a:pt x="15" y="49"/>
                  </a:cubicBezTo>
                  <a:cubicBezTo>
                    <a:pt x="15" y="49"/>
                    <a:pt x="15" y="49"/>
                    <a:pt x="16" y="50"/>
                  </a:cubicBezTo>
                  <a:cubicBezTo>
                    <a:pt x="16" y="50"/>
                    <a:pt x="17" y="50"/>
                    <a:pt x="17" y="50"/>
                  </a:cubicBezTo>
                  <a:cubicBezTo>
                    <a:pt x="17" y="50"/>
                    <a:pt x="18" y="50"/>
                    <a:pt x="18" y="51"/>
                  </a:cubicBezTo>
                  <a:cubicBezTo>
                    <a:pt x="19" y="51"/>
                    <a:pt x="19" y="51"/>
                    <a:pt x="19" y="51"/>
                  </a:cubicBezTo>
                  <a:cubicBezTo>
                    <a:pt x="20" y="51"/>
                    <a:pt x="20" y="51"/>
                    <a:pt x="21" y="51"/>
                  </a:cubicBezTo>
                  <a:cubicBezTo>
                    <a:pt x="21" y="51"/>
                    <a:pt x="21" y="51"/>
                    <a:pt x="22" y="51"/>
                  </a:cubicBezTo>
                  <a:cubicBezTo>
                    <a:pt x="22" y="51"/>
                    <a:pt x="23" y="52"/>
                    <a:pt x="23" y="52"/>
                  </a:cubicBezTo>
                  <a:cubicBezTo>
                    <a:pt x="23" y="52"/>
                    <a:pt x="24" y="52"/>
                    <a:pt x="24" y="52"/>
                  </a:cubicBezTo>
                  <a:cubicBezTo>
                    <a:pt x="25" y="52"/>
                    <a:pt x="25" y="52"/>
                    <a:pt x="26" y="52"/>
                  </a:cubicBezTo>
                  <a:cubicBezTo>
                    <a:pt x="26" y="52"/>
                    <a:pt x="26" y="52"/>
                    <a:pt x="26" y="52"/>
                  </a:cubicBezTo>
                  <a:cubicBezTo>
                    <a:pt x="32" y="52"/>
                    <a:pt x="37" y="49"/>
                    <a:pt x="42" y="46"/>
                  </a:cubicBezTo>
                  <a:cubicBezTo>
                    <a:pt x="44" y="44"/>
                    <a:pt x="45" y="42"/>
                    <a:pt x="47" y="40"/>
                  </a:cubicBezTo>
                  <a:cubicBezTo>
                    <a:pt x="48" y="38"/>
                    <a:pt x="49" y="36"/>
                    <a:pt x="50" y="34"/>
                  </a:cubicBezTo>
                  <a:cubicBezTo>
                    <a:pt x="50" y="33"/>
                    <a:pt x="50" y="33"/>
                    <a:pt x="51" y="32"/>
                  </a:cubicBezTo>
                  <a:cubicBezTo>
                    <a:pt x="51" y="31"/>
                    <a:pt x="51" y="29"/>
                    <a:pt x="51" y="28"/>
                  </a:cubicBezTo>
                  <a:cubicBezTo>
                    <a:pt x="51" y="28"/>
                    <a:pt x="51" y="27"/>
                    <a:pt x="51" y="26"/>
                  </a:cubicBezTo>
                  <a:cubicBezTo>
                    <a:pt x="51" y="26"/>
                    <a:pt x="51" y="25"/>
                    <a:pt x="51" y="24"/>
                  </a:cubicBezTo>
                  <a:cubicBezTo>
                    <a:pt x="51" y="23"/>
                    <a:pt x="51" y="21"/>
                    <a:pt x="51" y="20"/>
                  </a:cubicBezTo>
                  <a:cubicBezTo>
                    <a:pt x="50" y="19"/>
                    <a:pt x="50" y="19"/>
                    <a:pt x="50" y="18"/>
                  </a:cubicBezTo>
                  <a:cubicBezTo>
                    <a:pt x="50" y="17"/>
                    <a:pt x="49" y="16"/>
                    <a:pt x="49" y="15"/>
                  </a:cubicBezTo>
                  <a:cubicBezTo>
                    <a:pt x="48" y="13"/>
                    <a:pt x="47" y="12"/>
                    <a:pt x="45" y="10"/>
                  </a:cubicBezTo>
                  <a:cubicBezTo>
                    <a:pt x="44" y="8"/>
                    <a:pt x="43" y="7"/>
                    <a:pt x="41" y="6"/>
                  </a:cubicBezTo>
                  <a:cubicBezTo>
                    <a:pt x="38" y="4"/>
                    <a:pt x="36" y="2"/>
                    <a:pt x="33" y="1"/>
                  </a:cubicBezTo>
                  <a:cubicBezTo>
                    <a:pt x="32" y="1"/>
                    <a:pt x="31" y="1"/>
                    <a:pt x="30" y="1"/>
                  </a:cubicBezTo>
                  <a:cubicBezTo>
                    <a:pt x="29" y="0"/>
                    <a:pt x="27" y="0"/>
                    <a:pt x="26" y="0"/>
                  </a:cubicBezTo>
                  <a:cubicBezTo>
                    <a:pt x="24" y="0"/>
                    <a:pt x="22" y="0"/>
                    <a:pt x="21" y="1"/>
                  </a:cubicBezTo>
                  <a:cubicBezTo>
                    <a:pt x="18" y="1"/>
                    <a:pt x="16" y="2"/>
                    <a:pt x="14" y="3"/>
                  </a:cubicBezTo>
                  <a:cubicBezTo>
                    <a:pt x="13" y="4"/>
                    <a:pt x="11" y="5"/>
                    <a:pt x="10" y="6"/>
                  </a:cubicBezTo>
                  <a:cubicBezTo>
                    <a:pt x="9" y="7"/>
                    <a:pt x="9" y="7"/>
                    <a:pt x="8" y="8"/>
                  </a:cubicBezTo>
                  <a:cubicBezTo>
                    <a:pt x="7" y="9"/>
                    <a:pt x="6" y="10"/>
                    <a:pt x="5" y="11"/>
                  </a:cubicBezTo>
                  <a:cubicBezTo>
                    <a:pt x="2" y="15"/>
                    <a:pt x="0" y="20"/>
                    <a:pt x="0" y="26"/>
                  </a:cubicBezTo>
                  <a:cubicBezTo>
                    <a:pt x="0" y="27"/>
                    <a:pt x="0" y="28"/>
                    <a:pt x="0" y="29"/>
                  </a:cubicBezTo>
                  <a:cubicBezTo>
                    <a:pt x="0" y="29"/>
                    <a:pt x="0" y="29"/>
                    <a:pt x="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7"/>
            <p:cNvSpPr>
              <a:spLocks/>
            </p:cNvSpPr>
            <p:nvPr/>
          </p:nvSpPr>
          <p:spPr bwMode="auto">
            <a:xfrm>
              <a:off x="122238" y="-1227138"/>
              <a:ext cx="360363" cy="708025"/>
            </a:xfrm>
            <a:custGeom>
              <a:avLst/>
              <a:gdLst>
                <a:gd name="T0" fmla="*/ 88 w 129"/>
                <a:gd name="T1" fmla="*/ 46 h 251"/>
                <a:gd name="T2" fmla="*/ 88 w 129"/>
                <a:gd name="T3" fmla="*/ 45 h 251"/>
                <a:gd name="T4" fmla="*/ 129 w 129"/>
                <a:gd name="T5" fmla="*/ 24 h 251"/>
                <a:gd name="T6" fmla="*/ 128 w 129"/>
                <a:gd name="T7" fmla="*/ 23 h 251"/>
                <a:gd name="T8" fmla="*/ 122 w 129"/>
                <a:gd name="T9" fmla="*/ 18 h 251"/>
                <a:gd name="T10" fmla="*/ 115 w 129"/>
                <a:gd name="T11" fmla="*/ 7 h 251"/>
                <a:gd name="T12" fmla="*/ 109 w 129"/>
                <a:gd name="T13" fmla="*/ 5 h 251"/>
                <a:gd name="T14" fmla="*/ 102 w 129"/>
                <a:gd name="T15" fmla="*/ 3 h 251"/>
                <a:gd name="T16" fmla="*/ 94 w 129"/>
                <a:gd name="T17" fmla="*/ 2 h 251"/>
                <a:gd name="T18" fmla="*/ 68 w 129"/>
                <a:gd name="T19" fmla="*/ 0 h 251"/>
                <a:gd name="T20" fmla="*/ 61 w 129"/>
                <a:gd name="T21" fmla="*/ 0 h 251"/>
                <a:gd name="T22" fmla="*/ 32 w 129"/>
                <a:gd name="T23" fmla="*/ 2 h 251"/>
                <a:gd name="T24" fmla="*/ 25 w 129"/>
                <a:gd name="T25" fmla="*/ 3 h 251"/>
                <a:gd name="T26" fmla="*/ 22 w 129"/>
                <a:gd name="T27" fmla="*/ 4 h 251"/>
                <a:gd name="T28" fmla="*/ 18 w 129"/>
                <a:gd name="T29" fmla="*/ 5 h 251"/>
                <a:gd name="T30" fmla="*/ 11 w 129"/>
                <a:gd name="T31" fmla="*/ 9 h 251"/>
                <a:gd name="T32" fmla="*/ 8 w 129"/>
                <a:gd name="T33" fmla="*/ 11 h 251"/>
                <a:gd name="T34" fmla="*/ 3 w 129"/>
                <a:gd name="T35" fmla="*/ 17 h 251"/>
                <a:gd name="T36" fmla="*/ 2 w 129"/>
                <a:gd name="T37" fmla="*/ 20 h 251"/>
                <a:gd name="T38" fmla="*/ 1 w 129"/>
                <a:gd name="T39" fmla="*/ 24 h 251"/>
                <a:gd name="T40" fmla="*/ 0 w 129"/>
                <a:gd name="T41" fmla="*/ 29 h 251"/>
                <a:gd name="T42" fmla="*/ 0 w 129"/>
                <a:gd name="T43" fmla="*/ 114 h 251"/>
                <a:gd name="T44" fmla="*/ 3 w 129"/>
                <a:gd name="T45" fmla="*/ 121 h 251"/>
                <a:gd name="T46" fmla="*/ 5 w 129"/>
                <a:gd name="T47" fmla="*/ 122 h 251"/>
                <a:gd name="T48" fmla="*/ 10 w 129"/>
                <a:gd name="T49" fmla="*/ 124 h 251"/>
                <a:gd name="T50" fmla="*/ 12 w 129"/>
                <a:gd name="T51" fmla="*/ 124 h 251"/>
                <a:gd name="T52" fmla="*/ 22 w 129"/>
                <a:gd name="T53" fmla="*/ 114 h 251"/>
                <a:gd name="T54" fmla="*/ 22 w 129"/>
                <a:gd name="T55" fmla="*/ 39 h 251"/>
                <a:gd name="T56" fmla="*/ 22 w 129"/>
                <a:gd name="T57" fmla="*/ 39 h 251"/>
                <a:gd name="T58" fmla="*/ 22 w 129"/>
                <a:gd name="T59" fmla="*/ 39 h 251"/>
                <a:gd name="T60" fmla="*/ 22 w 129"/>
                <a:gd name="T61" fmla="*/ 38 h 251"/>
                <a:gd name="T62" fmla="*/ 23 w 129"/>
                <a:gd name="T63" fmla="*/ 37 h 251"/>
                <a:gd name="T64" fmla="*/ 24 w 129"/>
                <a:gd name="T65" fmla="*/ 36 h 251"/>
                <a:gd name="T66" fmla="*/ 25 w 129"/>
                <a:gd name="T67" fmla="*/ 36 h 251"/>
                <a:gd name="T68" fmla="*/ 27 w 129"/>
                <a:gd name="T69" fmla="*/ 36 h 251"/>
                <a:gd name="T70" fmla="*/ 28 w 129"/>
                <a:gd name="T71" fmla="*/ 38 h 251"/>
                <a:gd name="T72" fmla="*/ 29 w 129"/>
                <a:gd name="T73" fmla="*/ 39 h 251"/>
                <a:gd name="T74" fmla="*/ 29 w 129"/>
                <a:gd name="T75" fmla="*/ 39 h 251"/>
                <a:gd name="T76" fmla="*/ 29 w 129"/>
                <a:gd name="T77" fmla="*/ 235 h 251"/>
                <a:gd name="T78" fmla="*/ 29 w 129"/>
                <a:gd name="T79" fmla="*/ 235 h 251"/>
                <a:gd name="T80" fmla="*/ 30 w 129"/>
                <a:gd name="T81" fmla="*/ 242 h 251"/>
                <a:gd name="T82" fmla="*/ 32 w 129"/>
                <a:gd name="T83" fmla="*/ 244 h 251"/>
                <a:gd name="T84" fmla="*/ 33 w 129"/>
                <a:gd name="T85" fmla="*/ 246 h 251"/>
                <a:gd name="T86" fmla="*/ 35 w 129"/>
                <a:gd name="T87" fmla="*/ 248 h 251"/>
                <a:gd name="T88" fmla="*/ 40 w 129"/>
                <a:gd name="T89" fmla="*/ 251 h 251"/>
                <a:gd name="T90" fmla="*/ 45 w 129"/>
                <a:gd name="T91" fmla="*/ 251 h 251"/>
                <a:gd name="T92" fmla="*/ 61 w 129"/>
                <a:gd name="T93" fmla="*/ 235 h 251"/>
                <a:gd name="T94" fmla="*/ 61 w 129"/>
                <a:gd name="T95" fmla="*/ 235 h 251"/>
                <a:gd name="T96" fmla="*/ 61 w 129"/>
                <a:gd name="T97" fmla="*/ 135 h 251"/>
                <a:gd name="T98" fmla="*/ 62 w 129"/>
                <a:gd name="T99" fmla="*/ 133 h 251"/>
                <a:gd name="T100" fmla="*/ 63 w 129"/>
                <a:gd name="T101" fmla="*/ 132 h 251"/>
                <a:gd name="T102" fmla="*/ 65 w 129"/>
                <a:gd name="T103" fmla="*/ 131 h 251"/>
                <a:gd name="T104" fmla="*/ 66 w 129"/>
                <a:gd name="T105" fmla="*/ 132 h 251"/>
                <a:gd name="T106" fmla="*/ 88 w 129"/>
                <a:gd name="T107" fmla="*/ 4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51">
                  <a:moveTo>
                    <a:pt x="88" y="46"/>
                  </a:moveTo>
                  <a:cubicBezTo>
                    <a:pt x="88" y="45"/>
                    <a:pt x="88" y="45"/>
                    <a:pt x="88" y="45"/>
                  </a:cubicBezTo>
                  <a:cubicBezTo>
                    <a:pt x="93" y="30"/>
                    <a:pt x="110" y="26"/>
                    <a:pt x="129" y="24"/>
                  </a:cubicBezTo>
                  <a:cubicBezTo>
                    <a:pt x="128" y="24"/>
                    <a:pt x="128" y="23"/>
                    <a:pt x="128" y="23"/>
                  </a:cubicBezTo>
                  <a:cubicBezTo>
                    <a:pt x="126" y="21"/>
                    <a:pt x="124" y="20"/>
                    <a:pt x="122" y="18"/>
                  </a:cubicBezTo>
                  <a:cubicBezTo>
                    <a:pt x="119" y="15"/>
                    <a:pt x="117" y="11"/>
                    <a:pt x="115" y="7"/>
                  </a:cubicBezTo>
                  <a:cubicBezTo>
                    <a:pt x="113" y="6"/>
                    <a:pt x="111" y="5"/>
                    <a:pt x="109" y="5"/>
                  </a:cubicBezTo>
                  <a:cubicBezTo>
                    <a:pt x="107" y="4"/>
                    <a:pt x="105" y="3"/>
                    <a:pt x="102" y="3"/>
                  </a:cubicBezTo>
                  <a:cubicBezTo>
                    <a:pt x="100" y="2"/>
                    <a:pt x="97" y="2"/>
                    <a:pt x="94" y="2"/>
                  </a:cubicBezTo>
                  <a:cubicBezTo>
                    <a:pt x="86" y="1"/>
                    <a:pt x="77" y="0"/>
                    <a:pt x="68" y="0"/>
                  </a:cubicBezTo>
                  <a:cubicBezTo>
                    <a:pt x="61" y="0"/>
                    <a:pt x="61" y="0"/>
                    <a:pt x="61" y="0"/>
                  </a:cubicBezTo>
                  <a:cubicBezTo>
                    <a:pt x="51" y="0"/>
                    <a:pt x="41" y="1"/>
                    <a:pt x="32" y="2"/>
                  </a:cubicBezTo>
                  <a:cubicBezTo>
                    <a:pt x="30" y="2"/>
                    <a:pt x="27" y="3"/>
                    <a:pt x="25" y="3"/>
                  </a:cubicBezTo>
                  <a:cubicBezTo>
                    <a:pt x="24" y="4"/>
                    <a:pt x="23" y="4"/>
                    <a:pt x="22" y="4"/>
                  </a:cubicBezTo>
                  <a:cubicBezTo>
                    <a:pt x="21" y="4"/>
                    <a:pt x="19" y="5"/>
                    <a:pt x="18" y="5"/>
                  </a:cubicBezTo>
                  <a:cubicBezTo>
                    <a:pt x="15" y="6"/>
                    <a:pt x="13" y="8"/>
                    <a:pt x="11" y="9"/>
                  </a:cubicBezTo>
                  <a:cubicBezTo>
                    <a:pt x="10" y="10"/>
                    <a:pt x="9" y="10"/>
                    <a:pt x="8" y="11"/>
                  </a:cubicBezTo>
                  <a:cubicBezTo>
                    <a:pt x="6" y="13"/>
                    <a:pt x="4" y="15"/>
                    <a:pt x="3" y="17"/>
                  </a:cubicBezTo>
                  <a:cubicBezTo>
                    <a:pt x="2" y="18"/>
                    <a:pt x="2" y="19"/>
                    <a:pt x="2" y="20"/>
                  </a:cubicBezTo>
                  <a:cubicBezTo>
                    <a:pt x="1" y="22"/>
                    <a:pt x="1" y="23"/>
                    <a:pt x="1" y="24"/>
                  </a:cubicBezTo>
                  <a:cubicBezTo>
                    <a:pt x="0" y="26"/>
                    <a:pt x="0" y="27"/>
                    <a:pt x="0" y="29"/>
                  </a:cubicBezTo>
                  <a:cubicBezTo>
                    <a:pt x="0" y="114"/>
                    <a:pt x="0" y="114"/>
                    <a:pt x="0" y="114"/>
                  </a:cubicBezTo>
                  <a:cubicBezTo>
                    <a:pt x="0" y="117"/>
                    <a:pt x="1" y="119"/>
                    <a:pt x="3" y="121"/>
                  </a:cubicBezTo>
                  <a:cubicBezTo>
                    <a:pt x="4" y="121"/>
                    <a:pt x="4" y="122"/>
                    <a:pt x="5" y="122"/>
                  </a:cubicBezTo>
                  <a:cubicBezTo>
                    <a:pt x="6" y="123"/>
                    <a:pt x="8" y="124"/>
                    <a:pt x="10" y="124"/>
                  </a:cubicBezTo>
                  <a:cubicBezTo>
                    <a:pt x="12" y="124"/>
                    <a:pt x="12" y="124"/>
                    <a:pt x="12" y="124"/>
                  </a:cubicBezTo>
                  <a:cubicBezTo>
                    <a:pt x="18" y="124"/>
                    <a:pt x="22" y="119"/>
                    <a:pt x="22" y="114"/>
                  </a:cubicBezTo>
                  <a:cubicBezTo>
                    <a:pt x="22" y="39"/>
                    <a:pt x="22" y="39"/>
                    <a:pt x="22" y="39"/>
                  </a:cubicBezTo>
                  <a:cubicBezTo>
                    <a:pt x="22" y="39"/>
                    <a:pt x="22" y="39"/>
                    <a:pt x="22" y="39"/>
                  </a:cubicBezTo>
                  <a:cubicBezTo>
                    <a:pt x="22" y="39"/>
                    <a:pt x="22" y="39"/>
                    <a:pt x="22" y="39"/>
                  </a:cubicBezTo>
                  <a:cubicBezTo>
                    <a:pt x="22" y="39"/>
                    <a:pt x="22" y="38"/>
                    <a:pt x="22" y="38"/>
                  </a:cubicBezTo>
                  <a:cubicBezTo>
                    <a:pt x="22" y="37"/>
                    <a:pt x="23" y="37"/>
                    <a:pt x="23" y="37"/>
                  </a:cubicBezTo>
                  <a:cubicBezTo>
                    <a:pt x="23" y="36"/>
                    <a:pt x="24" y="36"/>
                    <a:pt x="24" y="36"/>
                  </a:cubicBezTo>
                  <a:cubicBezTo>
                    <a:pt x="24" y="36"/>
                    <a:pt x="25" y="36"/>
                    <a:pt x="25" y="36"/>
                  </a:cubicBezTo>
                  <a:cubicBezTo>
                    <a:pt x="26" y="36"/>
                    <a:pt x="27" y="36"/>
                    <a:pt x="27" y="36"/>
                  </a:cubicBezTo>
                  <a:cubicBezTo>
                    <a:pt x="28" y="37"/>
                    <a:pt x="28" y="37"/>
                    <a:pt x="28" y="38"/>
                  </a:cubicBezTo>
                  <a:cubicBezTo>
                    <a:pt x="29" y="38"/>
                    <a:pt x="29" y="39"/>
                    <a:pt x="29" y="39"/>
                  </a:cubicBezTo>
                  <a:cubicBezTo>
                    <a:pt x="29" y="39"/>
                    <a:pt x="29" y="39"/>
                    <a:pt x="29" y="39"/>
                  </a:cubicBezTo>
                  <a:cubicBezTo>
                    <a:pt x="29" y="235"/>
                    <a:pt x="29" y="235"/>
                    <a:pt x="29" y="235"/>
                  </a:cubicBezTo>
                  <a:cubicBezTo>
                    <a:pt x="29" y="235"/>
                    <a:pt x="29" y="235"/>
                    <a:pt x="29" y="235"/>
                  </a:cubicBezTo>
                  <a:cubicBezTo>
                    <a:pt x="29" y="238"/>
                    <a:pt x="29" y="240"/>
                    <a:pt x="30" y="242"/>
                  </a:cubicBezTo>
                  <a:cubicBezTo>
                    <a:pt x="31" y="243"/>
                    <a:pt x="31" y="243"/>
                    <a:pt x="32" y="244"/>
                  </a:cubicBezTo>
                  <a:cubicBezTo>
                    <a:pt x="32" y="245"/>
                    <a:pt x="32" y="245"/>
                    <a:pt x="33" y="246"/>
                  </a:cubicBezTo>
                  <a:cubicBezTo>
                    <a:pt x="33" y="246"/>
                    <a:pt x="34" y="247"/>
                    <a:pt x="35" y="248"/>
                  </a:cubicBezTo>
                  <a:cubicBezTo>
                    <a:pt x="36" y="249"/>
                    <a:pt x="38" y="250"/>
                    <a:pt x="40" y="251"/>
                  </a:cubicBezTo>
                  <a:cubicBezTo>
                    <a:pt x="42" y="251"/>
                    <a:pt x="43" y="251"/>
                    <a:pt x="45" y="251"/>
                  </a:cubicBezTo>
                  <a:cubicBezTo>
                    <a:pt x="54" y="251"/>
                    <a:pt x="61" y="244"/>
                    <a:pt x="61" y="235"/>
                  </a:cubicBezTo>
                  <a:cubicBezTo>
                    <a:pt x="61" y="235"/>
                    <a:pt x="61" y="235"/>
                    <a:pt x="61" y="235"/>
                  </a:cubicBezTo>
                  <a:cubicBezTo>
                    <a:pt x="61" y="135"/>
                    <a:pt x="61" y="135"/>
                    <a:pt x="61" y="135"/>
                  </a:cubicBezTo>
                  <a:cubicBezTo>
                    <a:pt x="61" y="134"/>
                    <a:pt x="61" y="133"/>
                    <a:pt x="62" y="133"/>
                  </a:cubicBezTo>
                  <a:cubicBezTo>
                    <a:pt x="62" y="132"/>
                    <a:pt x="62" y="132"/>
                    <a:pt x="63" y="132"/>
                  </a:cubicBezTo>
                  <a:cubicBezTo>
                    <a:pt x="63" y="131"/>
                    <a:pt x="64" y="131"/>
                    <a:pt x="65" y="131"/>
                  </a:cubicBezTo>
                  <a:cubicBezTo>
                    <a:pt x="65" y="131"/>
                    <a:pt x="66" y="131"/>
                    <a:pt x="66" y="132"/>
                  </a:cubicBezTo>
                  <a:cubicBezTo>
                    <a:pt x="88" y="46"/>
                    <a:pt x="88" y="46"/>
                    <a:pt x="88"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8"/>
            <p:cNvSpPr>
              <a:spLocks/>
            </p:cNvSpPr>
            <p:nvPr/>
          </p:nvSpPr>
          <p:spPr bwMode="auto">
            <a:xfrm>
              <a:off x="312738" y="-819150"/>
              <a:ext cx="88900" cy="300037"/>
            </a:xfrm>
            <a:custGeom>
              <a:avLst/>
              <a:gdLst>
                <a:gd name="T0" fmla="*/ 12 w 32"/>
                <a:gd name="T1" fmla="*/ 38 h 106"/>
                <a:gd name="T2" fmla="*/ 12 w 32"/>
                <a:gd name="T3" fmla="*/ 37 h 106"/>
                <a:gd name="T4" fmla="*/ 12 w 32"/>
                <a:gd name="T5" fmla="*/ 37 h 106"/>
                <a:gd name="T6" fmla="*/ 14 w 32"/>
                <a:gd name="T7" fmla="*/ 31 h 106"/>
                <a:gd name="T8" fmla="*/ 14 w 32"/>
                <a:gd name="T9" fmla="*/ 31 h 106"/>
                <a:gd name="T10" fmla="*/ 14 w 32"/>
                <a:gd name="T11" fmla="*/ 31 h 106"/>
                <a:gd name="T12" fmla="*/ 19 w 32"/>
                <a:gd name="T13" fmla="*/ 7 h 106"/>
                <a:gd name="T14" fmla="*/ 14 w 32"/>
                <a:gd name="T15" fmla="*/ 8 h 106"/>
                <a:gd name="T16" fmla="*/ 10 w 32"/>
                <a:gd name="T17" fmla="*/ 7 h 106"/>
                <a:gd name="T18" fmla="*/ 0 w 32"/>
                <a:gd name="T19" fmla="*/ 0 h 106"/>
                <a:gd name="T20" fmla="*/ 0 w 32"/>
                <a:gd name="T21" fmla="*/ 90 h 106"/>
                <a:gd name="T22" fmla="*/ 0 w 32"/>
                <a:gd name="T23" fmla="*/ 90 h 106"/>
                <a:gd name="T24" fmla="*/ 16 w 32"/>
                <a:gd name="T25" fmla="*/ 106 h 106"/>
                <a:gd name="T26" fmla="*/ 32 w 32"/>
                <a:gd name="T27" fmla="*/ 90 h 106"/>
                <a:gd name="T28" fmla="*/ 32 w 32"/>
                <a:gd name="T29" fmla="*/ 48 h 106"/>
                <a:gd name="T30" fmla="*/ 23 w 32"/>
                <a:gd name="T31" fmla="*/ 48 h 106"/>
                <a:gd name="T32" fmla="*/ 12 w 32"/>
                <a:gd name="T33" fmla="*/ 3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06">
                  <a:moveTo>
                    <a:pt x="12" y="38"/>
                  </a:moveTo>
                  <a:cubicBezTo>
                    <a:pt x="12" y="37"/>
                    <a:pt x="12" y="37"/>
                    <a:pt x="12" y="37"/>
                  </a:cubicBezTo>
                  <a:cubicBezTo>
                    <a:pt x="12" y="37"/>
                    <a:pt x="12" y="37"/>
                    <a:pt x="12" y="37"/>
                  </a:cubicBezTo>
                  <a:cubicBezTo>
                    <a:pt x="14" y="31"/>
                    <a:pt x="14" y="31"/>
                    <a:pt x="14" y="31"/>
                  </a:cubicBezTo>
                  <a:cubicBezTo>
                    <a:pt x="14" y="31"/>
                    <a:pt x="14" y="31"/>
                    <a:pt x="14" y="31"/>
                  </a:cubicBezTo>
                  <a:cubicBezTo>
                    <a:pt x="14" y="31"/>
                    <a:pt x="14" y="31"/>
                    <a:pt x="14" y="31"/>
                  </a:cubicBezTo>
                  <a:cubicBezTo>
                    <a:pt x="19" y="7"/>
                    <a:pt x="19" y="7"/>
                    <a:pt x="19" y="7"/>
                  </a:cubicBezTo>
                  <a:cubicBezTo>
                    <a:pt x="18" y="7"/>
                    <a:pt x="16" y="8"/>
                    <a:pt x="14" y="8"/>
                  </a:cubicBezTo>
                  <a:cubicBezTo>
                    <a:pt x="13" y="8"/>
                    <a:pt x="12" y="7"/>
                    <a:pt x="10" y="7"/>
                  </a:cubicBezTo>
                  <a:cubicBezTo>
                    <a:pt x="6" y="6"/>
                    <a:pt x="2" y="3"/>
                    <a:pt x="0" y="0"/>
                  </a:cubicBezTo>
                  <a:cubicBezTo>
                    <a:pt x="0" y="90"/>
                    <a:pt x="0" y="90"/>
                    <a:pt x="0" y="90"/>
                  </a:cubicBezTo>
                  <a:cubicBezTo>
                    <a:pt x="0" y="90"/>
                    <a:pt x="0" y="90"/>
                    <a:pt x="0" y="90"/>
                  </a:cubicBezTo>
                  <a:cubicBezTo>
                    <a:pt x="0" y="99"/>
                    <a:pt x="7" y="106"/>
                    <a:pt x="16" y="106"/>
                  </a:cubicBezTo>
                  <a:cubicBezTo>
                    <a:pt x="25" y="106"/>
                    <a:pt x="32" y="99"/>
                    <a:pt x="32" y="90"/>
                  </a:cubicBezTo>
                  <a:cubicBezTo>
                    <a:pt x="32" y="48"/>
                    <a:pt x="32" y="48"/>
                    <a:pt x="32" y="48"/>
                  </a:cubicBezTo>
                  <a:cubicBezTo>
                    <a:pt x="23" y="48"/>
                    <a:pt x="23" y="48"/>
                    <a:pt x="23" y="48"/>
                  </a:cubicBezTo>
                  <a:cubicBezTo>
                    <a:pt x="17" y="48"/>
                    <a:pt x="12" y="44"/>
                    <a:pt x="12"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9"/>
            <p:cNvSpPr>
              <a:spLocks/>
            </p:cNvSpPr>
            <p:nvPr/>
          </p:nvSpPr>
          <p:spPr bwMode="auto">
            <a:xfrm>
              <a:off x="1136651" y="-1227138"/>
              <a:ext cx="355600" cy="708025"/>
            </a:xfrm>
            <a:custGeom>
              <a:avLst/>
              <a:gdLst>
                <a:gd name="T0" fmla="*/ 126 w 127"/>
                <a:gd name="T1" fmla="*/ 103 h 251"/>
                <a:gd name="T2" fmla="*/ 104 w 127"/>
                <a:gd name="T3" fmla="*/ 17 h 251"/>
                <a:gd name="T4" fmla="*/ 90 w 127"/>
                <a:gd name="T5" fmla="*/ 4 h 251"/>
                <a:gd name="T6" fmla="*/ 83 w 127"/>
                <a:gd name="T7" fmla="*/ 2 h 251"/>
                <a:gd name="T8" fmla="*/ 76 w 127"/>
                <a:gd name="T9" fmla="*/ 1 h 251"/>
                <a:gd name="T10" fmla="*/ 64 w 127"/>
                <a:gd name="T11" fmla="*/ 0 h 251"/>
                <a:gd name="T12" fmla="*/ 56 w 127"/>
                <a:gd name="T13" fmla="*/ 0 h 251"/>
                <a:gd name="T14" fmla="*/ 51 w 127"/>
                <a:gd name="T15" fmla="*/ 0 h 251"/>
                <a:gd name="T16" fmla="*/ 47 w 127"/>
                <a:gd name="T17" fmla="*/ 0 h 251"/>
                <a:gd name="T18" fmla="*/ 23 w 127"/>
                <a:gd name="T19" fmla="*/ 2 h 251"/>
                <a:gd name="T20" fmla="*/ 3 w 127"/>
                <a:gd name="T21" fmla="*/ 17 h 251"/>
                <a:gd name="T22" fmla="*/ 0 w 127"/>
                <a:gd name="T23" fmla="*/ 25 h 251"/>
                <a:gd name="T24" fmla="*/ 19 w 127"/>
                <a:gd name="T25" fmla="*/ 30 h 251"/>
                <a:gd name="T26" fmla="*/ 42 w 127"/>
                <a:gd name="T27" fmla="*/ 60 h 251"/>
                <a:gd name="T28" fmla="*/ 42 w 127"/>
                <a:gd name="T29" fmla="*/ 145 h 251"/>
                <a:gd name="T30" fmla="*/ 25 w 127"/>
                <a:gd name="T31" fmla="*/ 162 h 251"/>
                <a:gd name="T32" fmla="*/ 23 w 127"/>
                <a:gd name="T33" fmla="*/ 162 h 251"/>
                <a:gd name="T34" fmla="*/ 21 w 127"/>
                <a:gd name="T35" fmla="*/ 162 h 251"/>
                <a:gd name="T36" fmla="*/ 21 w 127"/>
                <a:gd name="T37" fmla="*/ 237 h 251"/>
                <a:gd name="T38" fmla="*/ 35 w 127"/>
                <a:gd name="T39" fmla="*/ 251 h 251"/>
                <a:gd name="T40" fmla="*/ 49 w 127"/>
                <a:gd name="T41" fmla="*/ 237 h 251"/>
                <a:gd name="T42" fmla="*/ 49 w 127"/>
                <a:gd name="T43" fmla="*/ 160 h 251"/>
                <a:gd name="T44" fmla="*/ 53 w 127"/>
                <a:gd name="T45" fmla="*/ 155 h 251"/>
                <a:gd name="T46" fmla="*/ 58 w 127"/>
                <a:gd name="T47" fmla="*/ 160 h 251"/>
                <a:gd name="T48" fmla="*/ 58 w 127"/>
                <a:gd name="T49" fmla="*/ 237 h 251"/>
                <a:gd name="T50" fmla="*/ 72 w 127"/>
                <a:gd name="T51" fmla="*/ 251 h 251"/>
                <a:gd name="T52" fmla="*/ 86 w 127"/>
                <a:gd name="T53" fmla="*/ 237 h 251"/>
                <a:gd name="T54" fmla="*/ 86 w 127"/>
                <a:gd name="T55" fmla="*/ 161 h 251"/>
                <a:gd name="T56" fmla="*/ 85 w 127"/>
                <a:gd name="T57" fmla="*/ 160 h 251"/>
                <a:gd name="T58" fmla="*/ 87 w 127"/>
                <a:gd name="T59" fmla="*/ 156 h 251"/>
                <a:gd name="T60" fmla="*/ 90 w 127"/>
                <a:gd name="T61" fmla="*/ 155 h 251"/>
                <a:gd name="T62" fmla="*/ 90 w 127"/>
                <a:gd name="T63" fmla="*/ 155 h 251"/>
                <a:gd name="T64" fmla="*/ 108 w 127"/>
                <a:gd name="T65" fmla="*/ 155 h 251"/>
                <a:gd name="T66" fmla="*/ 111 w 127"/>
                <a:gd name="T67" fmla="*/ 152 h 251"/>
                <a:gd name="T68" fmla="*/ 110 w 127"/>
                <a:gd name="T69" fmla="*/ 146 h 251"/>
                <a:gd name="T70" fmla="*/ 85 w 127"/>
                <a:gd name="T71" fmla="*/ 39 h 251"/>
                <a:gd name="T72" fmla="*/ 87 w 127"/>
                <a:gd name="T73" fmla="*/ 36 h 251"/>
                <a:gd name="T74" fmla="*/ 88 w 127"/>
                <a:gd name="T75" fmla="*/ 35 h 251"/>
                <a:gd name="T76" fmla="*/ 88 w 127"/>
                <a:gd name="T77" fmla="*/ 36 h 251"/>
                <a:gd name="T78" fmla="*/ 88 w 127"/>
                <a:gd name="T79" fmla="*/ 36 h 251"/>
                <a:gd name="T80" fmla="*/ 89 w 127"/>
                <a:gd name="T81" fmla="*/ 36 h 251"/>
                <a:gd name="T82" fmla="*/ 89 w 127"/>
                <a:gd name="T83" fmla="*/ 36 h 251"/>
                <a:gd name="T84" fmla="*/ 90 w 127"/>
                <a:gd name="T85" fmla="*/ 37 h 251"/>
                <a:gd name="T86" fmla="*/ 90 w 127"/>
                <a:gd name="T87" fmla="*/ 37 h 251"/>
                <a:gd name="T88" fmla="*/ 91 w 127"/>
                <a:gd name="T89" fmla="*/ 38 h 251"/>
                <a:gd name="T90" fmla="*/ 108 w 127"/>
                <a:gd name="T91" fmla="*/ 109 h 251"/>
                <a:gd name="T92" fmla="*/ 108 w 127"/>
                <a:gd name="T93" fmla="*/ 110 h 251"/>
                <a:gd name="T94" fmla="*/ 109 w 127"/>
                <a:gd name="T95" fmla="*/ 111 h 251"/>
                <a:gd name="T96" fmla="*/ 109 w 127"/>
                <a:gd name="T97" fmla="*/ 112 h 251"/>
                <a:gd name="T98" fmla="*/ 110 w 127"/>
                <a:gd name="T99" fmla="*/ 112 h 251"/>
                <a:gd name="T100" fmla="*/ 110 w 127"/>
                <a:gd name="T101" fmla="*/ 113 h 251"/>
                <a:gd name="T102" fmla="*/ 111 w 127"/>
                <a:gd name="T103" fmla="*/ 113 h 251"/>
                <a:gd name="T104" fmla="*/ 112 w 127"/>
                <a:gd name="T105" fmla="*/ 113 h 251"/>
                <a:gd name="T106" fmla="*/ 112 w 127"/>
                <a:gd name="T107" fmla="*/ 114 h 251"/>
                <a:gd name="T108" fmla="*/ 114 w 127"/>
                <a:gd name="T109" fmla="*/ 114 h 251"/>
                <a:gd name="T110" fmla="*/ 114 w 127"/>
                <a:gd name="T111" fmla="*/ 114 h 251"/>
                <a:gd name="T112" fmla="*/ 115 w 127"/>
                <a:gd name="T113" fmla="*/ 115 h 251"/>
                <a:gd name="T114" fmla="*/ 116 w 127"/>
                <a:gd name="T115" fmla="*/ 115 h 251"/>
                <a:gd name="T116" fmla="*/ 116 w 127"/>
                <a:gd name="T117" fmla="*/ 115 h 251"/>
                <a:gd name="T118" fmla="*/ 117 w 127"/>
                <a:gd name="T119" fmla="*/ 115 h 251"/>
                <a:gd name="T120" fmla="*/ 117 w 127"/>
                <a:gd name="T121" fmla="*/ 115 h 251"/>
                <a:gd name="T122" fmla="*/ 119 w 127"/>
                <a:gd name="T123" fmla="*/ 114 h 251"/>
                <a:gd name="T124" fmla="*/ 126 w 127"/>
                <a:gd name="T125" fmla="*/ 103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 h="251">
                  <a:moveTo>
                    <a:pt x="126" y="103"/>
                  </a:moveTo>
                  <a:cubicBezTo>
                    <a:pt x="104" y="17"/>
                    <a:pt x="104" y="17"/>
                    <a:pt x="104" y="17"/>
                  </a:cubicBezTo>
                  <a:cubicBezTo>
                    <a:pt x="102" y="11"/>
                    <a:pt x="97" y="7"/>
                    <a:pt x="90" y="4"/>
                  </a:cubicBezTo>
                  <a:cubicBezTo>
                    <a:pt x="88" y="3"/>
                    <a:pt x="85" y="3"/>
                    <a:pt x="83" y="2"/>
                  </a:cubicBezTo>
                  <a:cubicBezTo>
                    <a:pt x="81" y="2"/>
                    <a:pt x="78" y="1"/>
                    <a:pt x="76" y="1"/>
                  </a:cubicBezTo>
                  <a:cubicBezTo>
                    <a:pt x="72" y="1"/>
                    <a:pt x="68" y="0"/>
                    <a:pt x="64" y="0"/>
                  </a:cubicBezTo>
                  <a:cubicBezTo>
                    <a:pt x="61" y="0"/>
                    <a:pt x="59" y="0"/>
                    <a:pt x="56" y="0"/>
                  </a:cubicBezTo>
                  <a:cubicBezTo>
                    <a:pt x="51" y="0"/>
                    <a:pt x="51" y="0"/>
                    <a:pt x="51" y="0"/>
                  </a:cubicBezTo>
                  <a:cubicBezTo>
                    <a:pt x="50" y="0"/>
                    <a:pt x="48" y="0"/>
                    <a:pt x="47" y="0"/>
                  </a:cubicBezTo>
                  <a:cubicBezTo>
                    <a:pt x="39" y="0"/>
                    <a:pt x="30" y="1"/>
                    <a:pt x="23" y="2"/>
                  </a:cubicBezTo>
                  <a:cubicBezTo>
                    <a:pt x="13" y="5"/>
                    <a:pt x="5" y="9"/>
                    <a:pt x="3" y="17"/>
                  </a:cubicBezTo>
                  <a:cubicBezTo>
                    <a:pt x="0" y="25"/>
                    <a:pt x="0" y="25"/>
                    <a:pt x="0" y="25"/>
                  </a:cubicBezTo>
                  <a:cubicBezTo>
                    <a:pt x="8" y="26"/>
                    <a:pt x="14" y="28"/>
                    <a:pt x="19" y="30"/>
                  </a:cubicBezTo>
                  <a:cubicBezTo>
                    <a:pt x="38" y="37"/>
                    <a:pt x="42" y="50"/>
                    <a:pt x="42" y="60"/>
                  </a:cubicBezTo>
                  <a:cubicBezTo>
                    <a:pt x="42" y="145"/>
                    <a:pt x="42" y="145"/>
                    <a:pt x="42" y="145"/>
                  </a:cubicBezTo>
                  <a:cubicBezTo>
                    <a:pt x="42" y="154"/>
                    <a:pt x="34" y="162"/>
                    <a:pt x="25" y="162"/>
                  </a:cubicBezTo>
                  <a:cubicBezTo>
                    <a:pt x="23" y="162"/>
                    <a:pt x="23" y="162"/>
                    <a:pt x="23" y="162"/>
                  </a:cubicBezTo>
                  <a:cubicBezTo>
                    <a:pt x="22" y="162"/>
                    <a:pt x="22" y="162"/>
                    <a:pt x="21" y="162"/>
                  </a:cubicBezTo>
                  <a:cubicBezTo>
                    <a:pt x="21" y="237"/>
                    <a:pt x="21" y="237"/>
                    <a:pt x="21" y="237"/>
                  </a:cubicBezTo>
                  <a:cubicBezTo>
                    <a:pt x="21" y="245"/>
                    <a:pt x="27" y="251"/>
                    <a:pt x="35" y="251"/>
                  </a:cubicBezTo>
                  <a:cubicBezTo>
                    <a:pt x="43" y="251"/>
                    <a:pt x="49" y="245"/>
                    <a:pt x="49" y="237"/>
                  </a:cubicBezTo>
                  <a:cubicBezTo>
                    <a:pt x="49" y="160"/>
                    <a:pt x="49" y="160"/>
                    <a:pt x="49" y="160"/>
                  </a:cubicBezTo>
                  <a:cubicBezTo>
                    <a:pt x="49" y="157"/>
                    <a:pt x="51" y="155"/>
                    <a:pt x="53" y="155"/>
                  </a:cubicBezTo>
                  <a:cubicBezTo>
                    <a:pt x="56" y="155"/>
                    <a:pt x="58" y="157"/>
                    <a:pt x="58" y="160"/>
                  </a:cubicBezTo>
                  <a:cubicBezTo>
                    <a:pt x="58" y="237"/>
                    <a:pt x="58" y="237"/>
                    <a:pt x="58" y="237"/>
                  </a:cubicBezTo>
                  <a:cubicBezTo>
                    <a:pt x="58" y="245"/>
                    <a:pt x="64" y="251"/>
                    <a:pt x="72" y="251"/>
                  </a:cubicBezTo>
                  <a:cubicBezTo>
                    <a:pt x="79" y="251"/>
                    <a:pt x="86" y="245"/>
                    <a:pt x="86" y="237"/>
                  </a:cubicBezTo>
                  <a:cubicBezTo>
                    <a:pt x="86" y="161"/>
                    <a:pt x="86" y="161"/>
                    <a:pt x="86" y="161"/>
                  </a:cubicBezTo>
                  <a:cubicBezTo>
                    <a:pt x="85" y="160"/>
                    <a:pt x="85" y="160"/>
                    <a:pt x="85" y="160"/>
                  </a:cubicBezTo>
                  <a:cubicBezTo>
                    <a:pt x="85" y="158"/>
                    <a:pt x="86" y="157"/>
                    <a:pt x="87" y="156"/>
                  </a:cubicBezTo>
                  <a:cubicBezTo>
                    <a:pt x="88" y="156"/>
                    <a:pt x="89" y="155"/>
                    <a:pt x="90" y="155"/>
                  </a:cubicBezTo>
                  <a:cubicBezTo>
                    <a:pt x="90" y="155"/>
                    <a:pt x="90" y="155"/>
                    <a:pt x="90" y="155"/>
                  </a:cubicBezTo>
                  <a:cubicBezTo>
                    <a:pt x="108" y="155"/>
                    <a:pt x="108" y="155"/>
                    <a:pt x="108" y="155"/>
                  </a:cubicBezTo>
                  <a:cubicBezTo>
                    <a:pt x="110" y="155"/>
                    <a:pt x="111" y="154"/>
                    <a:pt x="111" y="152"/>
                  </a:cubicBezTo>
                  <a:cubicBezTo>
                    <a:pt x="111" y="152"/>
                    <a:pt x="111" y="150"/>
                    <a:pt x="110" y="146"/>
                  </a:cubicBezTo>
                  <a:cubicBezTo>
                    <a:pt x="85" y="39"/>
                    <a:pt x="85" y="39"/>
                    <a:pt x="85" y="39"/>
                  </a:cubicBezTo>
                  <a:cubicBezTo>
                    <a:pt x="84" y="38"/>
                    <a:pt x="85" y="36"/>
                    <a:pt x="87" y="36"/>
                  </a:cubicBezTo>
                  <a:cubicBezTo>
                    <a:pt x="87" y="35"/>
                    <a:pt x="87" y="35"/>
                    <a:pt x="88" y="35"/>
                  </a:cubicBezTo>
                  <a:cubicBezTo>
                    <a:pt x="88" y="35"/>
                    <a:pt x="88" y="36"/>
                    <a:pt x="88" y="36"/>
                  </a:cubicBezTo>
                  <a:cubicBezTo>
                    <a:pt x="88" y="36"/>
                    <a:pt x="88" y="36"/>
                    <a:pt x="88" y="36"/>
                  </a:cubicBezTo>
                  <a:cubicBezTo>
                    <a:pt x="89" y="36"/>
                    <a:pt x="89" y="36"/>
                    <a:pt x="89" y="36"/>
                  </a:cubicBezTo>
                  <a:cubicBezTo>
                    <a:pt x="89" y="36"/>
                    <a:pt x="89" y="36"/>
                    <a:pt x="89" y="36"/>
                  </a:cubicBezTo>
                  <a:cubicBezTo>
                    <a:pt x="90" y="36"/>
                    <a:pt x="90" y="36"/>
                    <a:pt x="90" y="37"/>
                  </a:cubicBezTo>
                  <a:cubicBezTo>
                    <a:pt x="90" y="37"/>
                    <a:pt x="90" y="37"/>
                    <a:pt x="90" y="37"/>
                  </a:cubicBezTo>
                  <a:cubicBezTo>
                    <a:pt x="90" y="37"/>
                    <a:pt x="91" y="37"/>
                    <a:pt x="91" y="38"/>
                  </a:cubicBezTo>
                  <a:cubicBezTo>
                    <a:pt x="108" y="109"/>
                    <a:pt x="108" y="109"/>
                    <a:pt x="108" y="109"/>
                  </a:cubicBezTo>
                  <a:cubicBezTo>
                    <a:pt x="108" y="110"/>
                    <a:pt x="108" y="110"/>
                    <a:pt x="108" y="110"/>
                  </a:cubicBezTo>
                  <a:cubicBezTo>
                    <a:pt x="108" y="111"/>
                    <a:pt x="109" y="111"/>
                    <a:pt x="109" y="111"/>
                  </a:cubicBezTo>
                  <a:cubicBezTo>
                    <a:pt x="109" y="111"/>
                    <a:pt x="109" y="111"/>
                    <a:pt x="109" y="112"/>
                  </a:cubicBezTo>
                  <a:cubicBezTo>
                    <a:pt x="109" y="112"/>
                    <a:pt x="110" y="112"/>
                    <a:pt x="110" y="112"/>
                  </a:cubicBezTo>
                  <a:cubicBezTo>
                    <a:pt x="110" y="112"/>
                    <a:pt x="110" y="112"/>
                    <a:pt x="110" y="113"/>
                  </a:cubicBezTo>
                  <a:cubicBezTo>
                    <a:pt x="111" y="113"/>
                    <a:pt x="111" y="113"/>
                    <a:pt x="111" y="113"/>
                  </a:cubicBezTo>
                  <a:cubicBezTo>
                    <a:pt x="111" y="113"/>
                    <a:pt x="111" y="113"/>
                    <a:pt x="112" y="113"/>
                  </a:cubicBezTo>
                  <a:cubicBezTo>
                    <a:pt x="112" y="114"/>
                    <a:pt x="112" y="114"/>
                    <a:pt x="112" y="114"/>
                  </a:cubicBezTo>
                  <a:cubicBezTo>
                    <a:pt x="113" y="114"/>
                    <a:pt x="113" y="114"/>
                    <a:pt x="114" y="114"/>
                  </a:cubicBezTo>
                  <a:cubicBezTo>
                    <a:pt x="114" y="114"/>
                    <a:pt x="114" y="114"/>
                    <a:pt x="114" y="114"/>
                  </a:cubicBezTo>
                  <a:cubicBezTo>
                    <a:pt x="114" y="114"/>
                    <a:pt x="115" y="114"/>
                    <a:pt x="115" y="115"/>
                  </a:cubicBezTo>
                  <a:cubicBezTo>
                    <a:pt x="115" y="115"/>
                    <a:pt x="115" y="115"/>
                    <a:pt x="116" y="115"/>
                  </a:cubicBezTo>
                  <a:cubicBezTo>
                    <a:pt x="116" y="115"/>
                    <a:pt x="116" y="115"/>
                    <a:pt x="116" y="115"/>
                  </a:cubicBezTo>
                  <a:cubicBezTo>
                    <a:pt x="116" y="115"/>
                    <a:pt x="117" y="115"/>
                    <a:pt x="117" y="115"/>
                  </a:cubicBezTo>
                  <a:cubicBezTo>
                    <a:pt x="117" y="115"/>
                    <a:pt x="117" y="115"/>
                    <a:pt x="117" y="115"/>
                  </a:cubicBezTo>
                  <a:cubicBezTo>
                    <a:pt x="118" y="115"/>
                    <a:pt x="118" y="114"/>
                    <a:pt x="119" y="114"/>
                  </a:cubicBezTo>
                  <a:cubicBezTo>
                    <a:pt x="124" y="113"/>
                    <a:pt x="127" y="108"/>
                    <a:pt x="126"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0"/>
            <p:cNvSpPr>
              <a:spLocks/>
            </p:cNvSpPr>
            <p:nvPr/>
          </p:nvSpPr>
          <p:spPr bwMode="auto">
            <a:xfrm>
              <a:off x="1214438" y="-1401763"/>
              <a:ext cx="142875" cy="146050"/>
            </a:xfrm>
            <a:custGeom>
              <a:avLst/>
              <a:gdLst>
                <a:gd name="T0" fmla="*/ 3 w 51"/>
                <a:gd name="T1" fmla="*/ 38 h 52"/>
                <a:gd name="T2" fmla="*/ 4 w 51"/>
                <a:gd name="T3" fmla="*/ 40 h 52"/>
                <a:gd name="T4" fmla="*/ 7 w 51"/>
                <a:gd name="T5" fmla="*/ 44 h 52"/>
                <a:gd name="T6" fmla="*/ 11 w 51"/>
                <a:gd name="T7" fmla="*/ 47 h 52"/>
                <a:gd name="T8" fmla="*/ 13 w 51"/>
                <a:gd name="T9" fmla="*/ 49 h 52"/>
                <a:gd name="T10" fmla="*/ 18 w 51"/>
                <a:gd name="T11" fmla="*/ 51 h 52"/>
                <a:gd name="T12" fmla="*/ 20 w 51"/>
                <a:gd name="T13" fmla="*/ 51 h 52"/>
                <a:gd name="T14" fmla="*/ 25 w 51"/>
                <a:gd name="T15" fmla="*/ 52 h 52"/>
                <a:gd name="T16" fmla="*/ 25 w 51"/>
                <a:gd name="T17" fmla="*/ 52 h 52"/>
                <a:gd name="T18" fmla="*/ 27 w 51"/>
                <a:gd name="T19" fmla="*/ 52 h 52"/>
                <a:gd name="T20" fmla="*/ 28 w 51"/>
                <a:gd name="T21" fmla="*/ 52 h 52"/>
                <a:gd name="T22" fmla="*/ 29 w 51"/>
                <a:gd name="T23" fmla="*/ 51 h 52"/>
                <a:gd name="T24" fmla="*/ 30 w 51"/>
                <a:gd name="T25" fmla="*/ 51 h 52"/>
                <a:gd name="T26" fmla="*/ 32 w 51"/>
                <a:gd name="T27" fmla="*/ 51 h 52"/>
                <a:gd name="T28" fmla="*/ 33 w 51"/>
                <a:gd name="T29" fmla="*/ 51 h 52"/>
                <a:gd name="T30" fmla="*/ 34 w 51"/>
                <a:gd name="T31" fmla="*/ 50 h 52"/>
                <a:gd name="T32" fmla="*/ 35 w 51"/>
                <a:gd name="T33" fmla="*/ 50 h 52"/>
                <a:gd name="T34" fmla="*/ 36 w 51"/>
                <a:gd name="T35" fmla="*/ 49 h 52"/>
                <a:gd name="T36" fmla="*/ 37 w 51"/>
                <a:gd name="T37" fmla="*/ 49 h 52"/>
                <a:gd name="T38" fmla="*/ 39 w 51"/>
                <a:gd name="T39" fmla="*/ 48 h 52"/>
                <a:gd name="T40" fmla="*/ 39 w 51"/>
                <a:gd name="T41" fmla="*/ 47 h 52"/>
                <a:gd name="T42" fmla="*/ 41 w 51"/>
                <a:gd name="T43" fmla="*/ 46 h 52"/>
                <a:gd name="T44" fmla="*/ 41 w 51"/>
                <a:gd name="T45" fmla="*/ 46 h 52"/>
                <a:gd name="T46" fmla="*/ 42 w 51"/>
                <a:gd name="T47" fmla="*/ 45 h 52"/>
                <a:gd name="T48" fmla="*/ 43 w 51"/>
                <a:gd name="T49" fmla="*/ 44 h 52"/>
                <a:gd name="T50" fmla="*/ 44 w 51"/>
                <a:gd name="T51" fmla="*/ 43 h 52"/>
                <a:gd name="T52" fmla="*/ 45 w 51"/>
                <a:gd name="T53" fmla="*/ 42 h 52"/>
                <a:gd name="T54" fmla="*/ 46 w 51"/>
                <a:gd name="T55" fmla="*/ 41 h 52"/>
                <a:gd name="T56" fmla="*/ 46 w 51"/>
                <a:gd name="T57" fmla="*/ 40 h 52"/>
                <a:gd name="T58" fmla="*/ 47 w 51"/>
                <a:gd name="T59" fmla="*/ 39 h 52"/>
                <a:gd name="T60" fmla="*/ 48 w 51"/>
                <a:gd name="T61" fmla="*/ 38 h 52"/>
                <a:gd name="T62" fmla="*/ 49 w 51"/>
                <a:gd name="T63" fmla="*/ 37 h 52"/>
                <a:gd name="T64" fmla="*/ 49 w 51"/>
                <a:gd name="T65" fmla="*/ 36 h 52"/>
                <a:gd name="T66" fmla="*/ 49 w 51"/>
                <a:gd name="T67" fmla="*/ 34 h 52"/>
                <a:gd name="T68" fmla="*/ 50 w 51"/>
                <a:gd name="T69" fmla="*/ 34 h 52"/>
                <a:gd name="T70" fmla="*/ 50 w 51"/>
                <a:gd name="T71" fmla="*/ 32 h 52"/>
                <a:gd name="T72" fmla="*/ 50 w 51"/>
                <a:gd name="T73" fmla="*/ 31 h 52"/>
                <a:gd name="T74" fmla="*/ 51 w 51"/>
                <a:gd name="T75" fmla="*/ 29 h 52"/>
                <a:gd name="T76" fmla="*/ 51 w 51"/>
                <a:gd name="T77" fmla="*/ 29 h 52"/>
                <a:gd name="T78" fmla="*/ 51 w 51"/>
                <a:gd name="T79" fmla="*/ 26 h 52"/>
                <a:gd name="T80" fmla="*/ 50 w 51"/>
                <a:gd name="T81" fmla="*/ 18 h 52"/>
                <a:gd name="T82" fmla="*/ 46 w 51"/>
                <a:gd name="T83" fmla="*/ 11 h 52"/>
                <a:gd name="T84" fmla="*/ 41 w 51"/>
                <a:gd name="T85" fmla="*/ 6 h 52"/>
                <a:gd name="T86" fmla="*/ 37 w 51"/>
                <a:gd name="T87" fmla="*/ 3 h 52"/>
                <a:gd name="T88" fmla="*/ 28 w 51"/>
                <a:gd name="T89" fmla="*/ 0 h 52"/>
                <a:gd name="T90" fmla="*/ 25 w 51"/>
                <a:gd name="T91" fmla="*/ 0 h 52"/>
                <a:gd name="T92" fmla="*/ 21 w 51"/>
                <a:gd name="T93" fmla="*/ 1 h 52"/>
                <a:gd name="T94" fmla="*/ 16 w 51"/>
                <a:gd name="T95" fmla="*/ 2 h 52"/>
                <a:gd name="T96" fmla="*/ 11 w 51"/>
                <a:gd name="T97" fmla="*/ 5 h 52"/>
                <a:gd name="T98" fmla="*/ 7 w 51"/>
                <a:gd name="T99" fmla="*/ 9 h 52"/>
                <a:gd name="T100" fmla="*/ 5 w 51"/>
                <a:gd name="T101" fmla="*/ 11 h 52"/>
                <a:gd name="T102" fmla="*/ 2 w 51"/>
                <a:gd name="T103" fmla="*/ 16 h 52"/>
                <a:gd name="T104" fmla="*/ 1 w 51"/>
                <a:gd name="T105" fmla="*/ 18 h 52"/>
                <a:gd name="T106" fmla="*/ 0 w 51"/>
                <a:gd name="T107" fmla="*/ 26 h 52"/>
                <a:gd name="T108" fmla="*/ 0 w 51"/>
                <a:gd name="T109" fmla="*/ 31 h 52"/>
                <a:gd name="T110" fmla="*/ 3 w 51"/>
                <a:gd name="T111" fmla="*/ 3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 h="52">
                  <a:moveTo>
                    <a:pt x="3" y="38"/>
                  </a:moveTo>
                  <a:cubicBezTo>
                    <a:pt x="3" y="39"/>
                    <a:pt x="4" y="40"/>
                    <a:pt x="4" y="40"/>
                  </a:cubicBezTo>
                  <a:cubicBezTo>
                    <a:pt x="5" y="42"/>
                    <a:pt x="6" y="43"/>
                    <a:pt x="7" y="44"/>
                  </a:cubicBezTo>
                  <a:cubicBezTo>
                    <a:pt x="9" y="45"/>
                    <a:pt x="10" y="46"/>
                    <a:pt x="11" y="47"/>
                  </a:cubicBezTo>
                  <a:cubicBezTo>
                    <a:pt x="12" y="48"/>
                    <a:pt x="13" y="48"/>
                    <a:pt x="13" y="49"/>
                  </a:cubicBezTo>
                  <a:cubicBezTo>
                    <a:pt x="15" y="49"/>
                    <a:pt x="16" y="50"/>
                    <a:pt x="18" y="51"/>
                  </a:cubicBezTo>
                  <a:cubicBezTo>
                    <a:pt x="19" y="51"/>
                    <a:pt x="19" y="51"/>
                    <a:pt x="20" y="51"/>
                  </a:cubicBezTo>
                  <a:cubicBezTo>
                    <a:pt x="22" y="52"/>
                    <a:pt x="24" y="52"/>
                    <a:pt x="25" y="52"/>
                  </a:cubicBezTo>
                  <a:cubicBezTo>
                    <a:pt x="25" y="52"/>
                    <a:pt x="25" y="52"/>
                    <a:pt x="25" y="52"/>
                  </a:cubicBezTo>
                  <a:cubicBezTo>
                    <a:pt x="26" y="52"/>
                    <a:pt x="26" y="52"/>
                    <a:pt x="27" y="52"/>
                  </a:cubicBezTo>
                  <a:cubicBezTo>
                    <a:pt x="27" y="52"/>
                    <a:pt x="27" y="52"/>
                    <a:pt x="28" y="52"/>
                  </a:cubicBezTo>
                  <a:cubicBezTo>
                    <a:pt x="28" y="52"/>
                    <a:pt x="29" y="51"/>
                    <a:pt x="29" y="51"/>
                  </a:cubicBezTo>
                  <a:cubicBezTo>
                    <a:pt x="30" y="51"/>
                    <a:pt x="30" y="51"/>
                    <a:pt x="30" y="51"/>
                  </a:cubicBezTo>
                  <a:cubicBezTo>
                    <a:pt x="31" y="51"/>
                    <a:pt x="31" y="51"/>
                    <a:pt x="32" y="51"/>
                  </a:cubicBezTo>
                  <a:cubicBezTo>
                    <a:pt x="32" y="51"/>
                    <a:pt x="32" y="51"/>
                    <a:pt x="33" y="51"/>
                  </a:cubicBezTo>
                  <a:cubicBezTo>
                    <a:pt x="33" y="50"/>
                    <a:pt x="34" y="50"/>
                    <a:pt x="34" y="50"/>
                  </a:cubicBezTo>
                  <a:cubicBezTo>
                    <a:pt x="34" y="50"/>
                    <a:pt x="35" y="50"/>
                    <a:pt x="35" y="50"/>
                  </a:cubicBezTo>
                  <a:cubicBezTo>
                    <a:pt x="35" y="49"/>
                    <a:pt x="36" y="49"/>
                    <a:pt x="36" y="49"/>
                  </a:cubicBezTo>
                  <a:cubicBezTo>
                    <a:pt x="37" y="49"/>
                    <a:pt x="37" y="49"/>
                    <a:pt x="37" y="49"/>
                  </a:cubicBezTo>
                  <a:cubicBezTo>
                    <a:pt x="38" y="48"/>
                    <a:pt x="38" y="48"/>
                    <a:pt x="39" y="48"/>
                  </a:cubicBezTo>
                  <a:cubicBezTo>
                    <a:pt x="39" y="48"/>
                    <a:pt x="39" y="47"/>
                    <a:pt x="39" y="47"/>
                  </a:cubicBezTo>
                  <a:cubicBezTo>
                    <a:pt x="40" y="47"/>
                    <a:pt x="40" y="47"/>
                    <a:pt x="41" y="46"/>
                  </a:cubicBezTo>
                  <a:cubicBezTo>
                    <a:pt x="41" y="46"/>
                    <a:pt x="41" y="46"/>
                    <a:pt x="41" y="46"/>
                  </a:cubicBezTo>
                  <a:cubicBezTo>
                    <a:pt x="42" y="45"/>
                    <a:pt x="42" y="45"/>
                    <a:pt x="42" y="45"/>
                  </a:cubicBezTo>
                  <a:cubicBezTo>
                    <a:pt x="43" y="45"/>
                    <a:pt x="43" y="44"/>
                    <a:pt x="43" y="44"/>
                  </a:cubicBezTo>
                  <a:cubicBezTo>
                    <a:pt x="44" y="44"/>
                    <a:pt x="44" y="43"/>
                    <a:pt x="44" y="43"/>
                  </a:cubicBezTo>
                  <a:cubicBezTo>
                    <a:pt x="45" y="43"/>
                    <a:pt x="45" y="42"/>
                    <a:pt x="45" y="42"/>
                  </a:cubicBezTo>
                  <a:cubicBezTo>
                    <a:pt x="45" y="42"/>
                    <a:pt x="46" y="41"/>
                    <a:pt x="46" y="41"/>
                  </a:cubicBezTo>
                  <a:cubicBezTo>
                    <a:pt x="46" y="41"/>
                    <a:pt x="46" y="41"/>
                    <a:pt x="46" y="40"/>
                  </a:cubicBezTo>
                  <a:cubicBezTo>
                    <a:pt x="47" y="40"/>
                    <a:pt x="47" y="39"/>
                    <a:pt x="47" y="39"/>
                  </a:cubicBezTo>
                  <a:cubicBezTo>
                    <a:pt x="47" y="39"/>
                    <a:pt x="48" y="38"/>
                    <a:pt x="48" y="38"/>
                  </a:cubicBezTo>
                  <a:cubicBezTo>
                    <a:pt x="48" y="38"/>
                    <a:pt x="48" y="37"/>
                    <a:pt x="49" y="37"/>
                  </a:cubicBezTo>
                  <a:cubicBezTo>
                    <a:pt x="49" y="36"/>
                    <a:pt x="49" y="36"/>
                    <a:pt x="49" y="36"/>
                  </a:cubicBezTo>
                  <a:cubicBezTo>
                    <a:pt x="49" y="35"/>
                    <a:pt x="49" y="35"/>
                    <a:pt x="49" y="34"/>
                  </a:cubicBezTo>
                  <a:cubicBezTo>
                    <a:pt x="50" y="34"/>
                    <a:pt x="50" y="34"/>
                    <a:pt x="50" y="34"/>
                  </a:cubicBezTo>
                  <a:cubicBezTo>
                    <a:pt x="50" y="33"/>
                    <a:pt x="50" y="33"/>
                    <a:pt x="50" y="32"/>
                  </a:cubicBezTo>
                  <a:cubicBezTo>
                    <a:pt x="50" y="32"/>
                    <a:pt x="50" y="32"/>
                    <a:pt x="50" y="31"/>
                  </a:cubicBezTo>
                  <a:cubicBezTo>
                    <a:pt x="51" y="31"/>
                    <a:pt x="51" y="30"/>
                    <a:pt x="51" y="29"/>
                  </a:cubicBezTo>
                  <a:cubicBezTo>
                    <a:pt x="51" y="29"/>
                    <a:pt x="51" y="29"/>
                    <a:pt x="51" y="29"/>
                  </a:cubicBezTo>
                  <a:cubicBezTo>
                    <a:pt x="51" y="28"/>
                    <a:pt x="51" y="27"/>
                    <a:pt x="51" y="26"/>
                  </a:cubicBezTo>
                  <a:cubicBezTo>
                    <a:pt x="51" y="23"/>
                    <a:pt x="50" y="21"/>
                    <a:pt x="50" y="18"/>
                  </a:cubicBezTo>
                  <a:cubicBezTo>
                    <a:pt x="49" y="16"/>
                    <a:pt x="48" y="13"/>
                    <a:pt x="46" y="11"/>
                  </a:cubicBezTo>
                  <a:cubicBezTo>
                    <a:pt x="45" y="9"/>
                    <a:pt x="43" y="8"/>
                    <a:pt x="41" y="6"/>
                  </a:cubicBezTo>
                  <a:cubicBezTo>
                    <a:pt x="40" y="5"/>
                    <a:pt x="38" y="4"/>
                    <a:pt x="37" y="3"/>
                  </a:cubicBezTo>
                  <a:cubicBezTo>
                    <a:pt x="34" y="2"/>
                    <a:pt x="31" y="1"/>
                    <a:pt x="28" y="0"/>
                  </a:cubicBezTo>
                  <a:cubicBezTo>
                    <a:pt x="27" y="0"/>
                    <a:pt x="26" y="0"/>
                    <a:pt x="25" y="0"/>
                  </a:cubicBezTo>
                  <a:cubicBezTo>
                    <a:pt x="24" y="0"/>
                    <a:pt x="22" y="0"/>
                    <a:pt x="21" y="1"/>
                  </a:cubicBezTo>
                  <a:cubicBezTo>
                    <a:pt x="19" y="1"/>
                    <a:pt x="17" y="2"/>
                    <a:pt x="16" y="2"/>
                  </a:cubicBezTo>
                  <a:cubicBezTo>
                    <a:pt x="14" y="3"/>
                    <a:pt x="13" y="4"/>
                    <a:pt x="11" y="5"/>
                  </a:cubicBezTo>
                  <a:cubicBezTo>
                    <a:pt x="10" y="6"/>
                    <a:pt x="8" y="7"/>
                    <a:pt x="7" y="9"/>
                  </a:cubicBezTo>
                  <a:cubicBezTo>
                    <a:pt x="6" y="9"/>
                    <a:pt x="6" y="10"/>
                    <a:pt x="5" y="11"/>
                  </a:cubicBezTo>
                  <a:cubicBezTo>
                    <a:pt x="4" y="12"/>
                    <a:pt x="3" y="14"/>
                    <a:pt x="2" y="16"/>
                  </a:cubicBezTo>
                  <a:cubicBezTo>
                    <a:pt x="2" y="16"/>
                    <a:pt x="1" y="17"/>
                    <a:pt x="1" y="18"/>
                  </a:cubicBezTo>
                  <a:cubicBezTo>
                    <a:pt x="0" y="21"/>
                    <a:pt x="0" y="23"/>
                    <a:pt x="0" y="26"/>
                  </a:cubicBezTo>
                  <a:cubicBezTo>
                    <a:pt x="0" y="28"/>
                    <a:pt x="0" y="30"/>
                    <a:pt x="0" y="31"/>
                  </a:cubicBezTo>
                  <a:cubicBezTo>
                    <a:pt x="1" y="34"/>
                    <a:pt x="2" y="36"/>
                    <a:pt x="3"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1"/>
            <p:cNvSpPr>
              <a:spLocks/>
            </p:cNvSpPr>
            <p:nvPr/>
          </p:nvSpPr>
          <p:spPr bwMode="auto">
            <a:xfrm>
              <a:off x="981076" y="-1314450"/>
              <a:ext cx="142875" cy="146050"/>
            </a:xfrm>
            <a:custGeom>
              <a:avLst/>
              <a:gdLst>
                <a:gd name="T0" fmla="*/ 1 w 51"/>
                <a:gd name="T1" fmla="*/ 34 h 52"/>
                <a:gd name="T2" fmla="*/ 2 w 51"/>
                <a:gd name="T3" fmla="*/ 36 h 52"/>
                <a:gd name="T4" fmla="*/ 6 w 51"/>
                <a:gd name="T5" fmla="*/ 42 h 52"/>
                <a:gd name="T6" fmla="*/ 9 w 51"/>
                <a:gd name="T7" fmla="*/ 46 h 52"/>
                <a:gd name="T8" fmla="*/ 15 w 51"/>
                <a:gd name="T9" fmla="*/ 50 h 52"/>
                <a:gd name="T10" fmla="*/ 17 w 51"/>
                <a:gd name="T11" fmla="*/ 50 h 52"/>
                <a:gd name="T12" fmla="*/ 21 w 51"/>
                <a:gd name="T13" fmla="*/ 51 h 52"/>
                <a:gd name="T14" fmla="*/ 23 w 51"/>
                <a:gd name="T15" fmla="*/ 52 h 52"/>
                <a:gd name="T16" fmla="*/ 25 w 51"/>
                <a:gd name="T17" fmla="*/ 52 h 52"/>
                <a:gd name="T18" fmla="*/ 25 w 51"/>
                <a:gd name="T19" fmla="*/ 52 h 52"/>
                <a:gd name="T20" fmla="*/ 25 w 51"/>
                <a:gd name="T21" fmla="*/ 52 h 52"/>
                <a:gd name="T22" fmla="*/ 27 w 51"/>
                <a:gd name="T23" fmla="*/ 52 h 52"/>
                <a:gd name="T24" fmla="*/ 28 w 51"/>
                <a:gd name="T25" fmla="*/ 52 h 52"/>
                <a:gd name="T26" fmla="*/ 29 w 51"/>
                <a:gd name="T27" fmla="*/ 51 h 52"/>
                <a:gd name="T28" fmla="*/ 30 w 51"/>
                <a:gd name="T29" fmla="*/ 51 h 52"/>
                <a:gd name="T30" fmla="*/ 32 w 51"/>
                <a:gd name="T31" fmla="*/ 51 h 52"/>
                <a:gd name="T32" fmla="*/ 33 w 51"/>
                <a:gd name="T33" fmla="*/ 50 h 52"/>
                <a:gd name="T34" fmla="*/ 34 w 51"/>
                <a:gd name="T35" fmla="*/ 50 h 52"/>
                <a:gd name="T36" fmla="*/ 35 w 51"/>
                <a:gd name="T37" fmla="*/ 50 h 52"/>
                <a:gd name="T38" fmla="*/ 36 w 51"/>
                <a:gd name="T39" fmla="*/ 49 h 52"/>
                <a:gd name="T40" fmla="*/ 37 w 51"/>
                <a:gd name="T41" fmla="*/ 49 h 52"/>
                <a:gd name="T42" fmla="*/ 38 w 51"/>
                <a:gd name="T43" fmla="*/ 48 h 52"/>
                <a:gd name="T44" fmla="*/ 39 w 51"/>
                <a:gd name="T45" fmla="*/ 47 h 52"/>
                <a:gd name="T46" fmla="*/ 41 w 51"/>
                <a:gd name="T47" fmla="*/ 46 h 52"/>
                <a:gd name="T48" fmla="*/ 41 w 51"/>
                <a:gd name="T49" fmla="*/ 46 h 52"/>
                <a:gd name="T50" fmla="*/ 43 w 51"/>
                <a:gd name="T51" fmla="*/ 45 h 52"/>
                <a:gd name="T52" fmla="*/ 43 w 51"/>
                <a:gd name="T53" fmla="*/ 44 h 52"/>
                <a:gd name="T54" fmla="*/ 44 w 51"/>
                <a:gd name="T55" fmla="*/ 43 h 52"/>
                <a:gd name="T56" fmla="*/ 45 w 51"/>
                <a:gd name="T57" fmla="*/ 42 h 52"/>
                <a:gd name="T58" fmla="*/ 46 w 51"/>
                <a:gd name="T59" fmla="*/ 41 h 52"/>
                <a:gd name="T60" fmla="*/ 46 w 51"/>
                <a:gd name="T61" fmla="*/ 40 h 52"/>
                <a:gd name="T62" fmla="*/ 47 w 51"/>
                <a:gd name="T63" fmla="*/ 39 h 52"/>
                <a:gd name="T64" fmla="*/ 48 w 51"/>
                <a:gd name="T65" fmla="*/ 38 h 52"/>
                <a:gd name="T66" fmla="*/ 48 w 51"/>
                <a:gd name="T67" fmla="*/ 37 h 52"/>
                <a:gd name="T68" fmla="*/ 49 w 51"/>
                <a:gd name="T69" fmla="*/ 36 h 52"/>
                <a:gd name="T70" fmla="*/ 49 w 51"/>
                <a:gd name="T71" fmla="*/ 34 h 52"/>
                <a:gd name="T72" fmla="*/ 50 w 51"/>
                <a:gd name="T73" fmla="*/ 34 h 52"/>
                <a:gd name="T74" fmla="*/ 50 w 51"/>
                <a:gd name="T75" fmla="*/ 32 h 52"/>
                <a:gd name="T76" fmla="*/ 50 w 51"/>
                <a:gd name="T77" fmla="*/ 31 h 52"/>
                <a:gd name="T78" fmla="*/ 51 w 51"/>
                <a:gd name="T79" fmla="*/ 30 h 52"/>
                <a:gd name="T80" fmla="*/ 51 w 51"/>
                <a:gd name="T81" fmla="*/ 29 h 52"/>
                <a:gd name="T82" fmla="*/ 51 w 51"/>
                <a:gd name="T83" fmla="*/ 26 h 52"/>
                <a:gd name="T84" fmla="*/ 25 w 51"/>
                <a:gd name="T85" fmla="*/ 0 h 52"/>
                <a:gd name="T86" fmla="*/ 2 w 51"/>
                <a:gd name="T87" fmla="*/ 16 h 52"/>
                <a:gd name="T88" fmla="*/ 0 w 51"/>
                <a:gd name="T89" fmla="*/ 26 h 52"/>
                <a:gd name="T90" fmla="*/ 0 w 51"/>
                <a:gd name="T91" fmla="*/ 28 h 52"/>
                <a:gd name="T92" fmla="*/ 1 w 51"/>
                <a:gd name="T93"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 h="52">
                  <a:moveTo>
                    <a:pt x="1" y="34"/>
                  </a:moveTo>
                  <a:cubicBezTo>
                    <a:pt x="1" y="35"/>
                    <a:pt x="1" y="35"/>
                    <a:pt x="2" y="36"/>
                  </a:cubicBezTo>
                  <a:cubicBezTo>
                    <a:pt x="3" y="38"/>
                    <a:pt x="4" y="40"/>
                    <a:pt x="6" y="42"/>
                  </a:cubicBezTo>
                  <a:cubicBezTo>
                    <a:pt x="7" y="44"/>
                    <a:pt x="8" y="45"/>
                    <a:pt x="9" y="46"/>
                  </a:cubicBezTo>
                  <a:cubicBezTo>
                    <a:pt x="11" y="47"/>
                    <a:pt x="13" y="49"/>
                    <a:pt x="15" y="50"/>
                  </a:cubicBezTo>
                  <a:cubicBezTo>
                    <a:pt x="16" y="50"/>
                    <a:pt x="17" y="50"/>
                    <a:pt x="17" y="50"/>
                  </a:cubicBezTo>
                  <a:cubicBezTo>
                    <a:pt x="18" y="51"/>
                    <a:pt x="20" y="51"/>
                    <a:pt x="21" y="51"/>
                  </a:cubicBezTo>
                  <a:cubicBezTo>
                    <a:pt x="21" y="51"/>
                    <a:pt x="22" y="51"/>
                    <a:pt x="23" y="52"/>
                  </a:cubicBezTo>
                  <a:cubicBezTo>
                    <a:pt x="24" y="52"/>
                    <a:pt x="24" y="52"/>
                    <a:pt x="25" y="52"/>
                  </a:cubicBezTo>
                  <a:cubicBezTo>
                    <a:pt x="25" y="52"/>
                    <a:pt x="25" y="52"/>
                    <a:pt x="25" y="52"/>
                  </a:cubicBezTo>
                  <a:cubicBezTo>
                    <a:pt x="25" y="52"/>
                    <a:pt x="25" y="52"/>
                    <a:pt x="25" y="52"/>
                  </a:cubicBezTo>
                  <a:cubicBezTo>
                    <a:pt x="26" y="52"/>
                    <a:pt x="26" y="52"/>
                    <a:pt x="27" y="52"/>
                  </a:cubicBezTo>
                  <a:cubicBezTo>
                    <a:pt x="27" y="52"/>
                    <a:pt x="27" y="52"/>
                    <a:pt x="28" y="52"/>
                  </a:cubicBezTo>
                  <a:cubicBezTo>
                    <a:pt x="28" y="51"/>
                    <a:pt x="29" y="51"/>
                    <a:pt x="29" y="51"/>
                  </a:cubicBezTo>
                  <a:cubicBezTo>
                    <a:pt x="29" y="51"/>
                    <a:pt x="30" y="51"/>
                    <a:pt x="30" y="51"/>
                  </a:cubicBezTo>
                  <a:cubicBezTo>
                    <a:pt x="31" y="51"/>
                    <a:pt x="31" y="51"/>
                    <a:pt x="32" y="51"/>
                  </a:cubicBezTo>
                  <a:cubicBezTo>
                    <a:pt x="32" y="51"/>
                    <a:pt x="32" y="51"/>
                    <a:pt x="33" y="50"/>
                  </a:cubicBezTo>
                  <a:cubicBezTo>
                    <a:pt x="33" y="50"/>
                    <a:pt x="34" y="50"/>
                    <a:pt x="34" y="50"/>
                  </a:cubicBezTo>
                  <a:cubicBezTo>
                    <a:pt x="34" y="50"/>
                    <a:pt x="35" y="50"/>
                    <a:pt x="35" y="50"/>
                  </a:cubicBezTo>
                  <a:cubicBezTo>
                    <a:pt x="35" y="49"/>
                    <a:pt x="36" y="49"/>
                    <a:pt x="36" y="49"/>
                  </a:cubicBezTo>
                  <a:cubicBezTo>
                    <a:pt x="37" y="49"/>
                    <a:pt x="37" y="49"/>
                    <a:pt x="37" y="49"/>
                  </a:cubicBezTo>
                  <a:cubicBezTo>
                    <a:pt x="38" y="48"/>
                    <a:pt x="38" y="48"/>
                    <a:pt x="38" y="48"/>
                  </a:cubicBezTo>
                  <a:cubicBezTo>
                    <a:pt x="39" y="48"/>
                    <a:pt x="39" y="47"/>
                    <a:pt x="39" y="47"/>
                  </a:cubicBezTo>
                  <a:cubicBezTo>
                    <a:pt x="40" y="47"/>
                    <a:pt x="40" y="47"/>
                    <a:pt x="41" y="46"/>
                  </a:cubicBezTo>
                  <a:cubicBezTo>
                    <a:pt x="41" y="46"/>
                    <a:pt x="41" y="46"/>
                    <a:pt x="41" y="46"/>
                  </a:cubicBezTo>
                  <a:cubicBezTo>
                    <a:pt x="42" y="45"/>
                    <a:pt x="42" y="45"/>
                    <a:pt x="43" y="45"/>
                  </a:cubicBezTo>
                  <a:cubicBezTo>
                    <a:pt x="43" y="44"/>
                    <a:pt x="43" y="44"/>
                    <a:pt x="43" y="44"/>
                  </a:cubicBezTo>
                  <a:cubicBezTo>
                    <a:pt x="44" y="44"/>
                    <a:pt x="44" y="43"/>
                    <a:pt x="44" y="43"/>
                  </a:cubicBezTo>
                  <a:cubicBezTo>
                    <a:pt x="45" y="43"/>
                    <a:pt x="45" y="42"/>
                    <a:pt x="45" y="42"/>
                  </a:cubicBezTo>
                  <a:cubicBezTo>
                    <a:pt x="45" y="42"/>
                    <a:pt x="46" y="41"/>
                    <a:pt x="46" y="41"/>
                  </a:cubicBezTo>
                  <a:cubicBezTo>
                    <a:pt x="46" y="41"/>
                    <a:pt x="46" y="40"/>
                    <a:pt x="46" y="40"/>
                  </a:cubicBezTo>
                  <a:cubicBezTo>
                    <a:pt x="47" y="40"/>
                    <a:pt x="47" y="39"/>
                    <a:pt x="47" y="39"/>
                  </a:cubicBezTo>
                  <a:cubicBezTo>
                    <a:pt x="47" y="39"/>
                    <a:pt x="48" y="38"/>
                    <a:pt x="48" y="38"/>
                  </a:cubicBezTo>
                  <a:cubicBezTo>
                    <a:pt x="48" y="38"/>
                    <a:pt x="48" y="37"/>
                    <a:pt x="48" y="37"/>
                  </a:cubicBezTo>
                  <a:cubicBezTo>
                    <a:pt x="49" y="36"/>
                    <a:pt x="49" y="36"/>
                    <a:pt x="49" y="36"/>
                  </a:cubicBezTo>
                  <a:cubicBezTo>
                    <a:pt x="49" y="35"/>
                    <a:pt x="49" y="35"/>
                    <a:pt x="49" y="34"/>
                  </a:cubicBezTo>
                  <a:cubicBezTo>
                    <a:pt x="50" y="34"/>
                    <a:pt x="50" y="34"/>
                    <a:pt x="50" y="34"/>
                  </a:cubicBezTo>
                  <a:cubicBezTo>
                    <a:pt x="50" y="33"/>
                    <a:pt x="50" y="32"/>
                    <a:pt x="50" y="32"/>
                  </a:cubicBezTo>
                  <a:cubicBezTo>
                    <a:pt x="50" y="32"/>
                    <a:pt x="50" y="31"/>
                    <a:pt x="50" y="31"/>
                  </a:cubicBezTo>
                  <a:cubicBezTo>
                    <a:pt x="51" y="31"/>
                    <a:pt x="51" y="30"/>
                    <a:pt x="51" y="30"/>
                  </a:cubicBezTo>
                  <a:cubicBezTo>
                    <a:pt x="51" y="29"/>
                    <a:pt x="51" y="29"/>
                    <a:pt x="51" y="29"/>
                  </a:cubicBezTo>
                  <a:cubicBezTo>
                    <a:pt x="51" y="28"/>
                    <a:pt x="51" y="27"/>
                    <a:pt x="51" y="26"/>
                  </a:cubicBezTo>
                  <a:cubicBezTo>
                    <a:pt x="51" y="11"/>
                    <a:pt x="38" y="1"/>
                    <a:pt x="25" y="0"/>
                  </a:cubicBezTo>
                  <a:cubicBezTo>
                    <a:pt x="16" y="0"/>
                    <a:pt x="6" y="6"/>
                    <a:pt x="2" y="16"/>
                  </a:cubicBezTo>
                  <a:cubicBezTo>
                    <a:pt x="0" y="19"/>
                    <a:pt x="0" y="22"/>
                    <a:pt x="0" y="26"/>
                  </a:cubicBezTo>
                  <a:cubicBezTo>
                    <a:pt x="0" y="27"/>
                    <a:pt x="0" y="28"/>
                    <a:pt x="0" y="28"/>
                  </a:cubicBezTo>
                  <a:cubicBezTo>
                    <a:pt x="0" y="30"/>
                    <a:pt x="0" y="32"/>
                    <a:pt x="1"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42"/>
            <p:cNvSpPr>
              <a:spLocks/>
            </p:cNvSpPr>
            <p:nvPr/>
          </p:nvSpPr>
          <p:spPr bwMode="auto">
            <a:xfrm>
              <a:off x="877888" y="-1139825"/>
              <a:ext cx="355600" cy="708025"/>
            </a:xfrm>
            <a:custGeom>
              <a:avLst/>
              <a:gdLst>
                <a:gd name="T0" fmla="*/ 127 w 127"/>
                <a:gd name="T1" fmla="*/ 114 h 251"/>
                <a:gd name="T2" fmla="*/ 125 w 127"/>
                <a:gd name="T3" fmla="*/ 19 h 251"/>
                <a:gd name="T4" fmla="*/ 122 w 127"/>
                <a:gd name="T5" fmla="*/ 14 h 251"/>
                <a:gd name="T6" fmla="*/ 114 w 127"/>
                <a:gd name="T7" fmla="*/ 8 h 251"/>
                <a:gd name="T8" fmla="*/ 109 w 127"/>
                <a:gd name="T9" fmla="*/ 5 h 251"/>
                <a:gd name="T10" fmla="*/ 109 w 127"/>
                <a:gd name="T11" fmla="*/ 5 h 251"/>
                <a:gd name="T12" fmla="*/ 100 w 127"/>
                <a:gd name="T13" fmla="*/ 3 h 251"/>
                <a:gd name="T14" fmla="*/ 94 w 127"/>
                <a:gd name="T15" fmla="*/ 2 h 251"/>
                <a:gd name="T16" fmla="*/ 91 w 127"/>
                <a:gd name="T17" fmla="*/ 1 h 251"/>
                <a:gd name="T18" fmla="*/ 84 w 127"/>
                <a:gd name="T19" fmla="*/ 1 h 251"/>
                <a:gd name="T20" fmla="*/ 59 w 127"/>
                <a:gd name="T21" fmla="*/ 0 h 251"/>
                <a:gd name="T22" fmla="*/ 29 w 127"/>
                <a:gd name="T23" fmla="*/ 38 h 251"/>
                <a:gd name="T24" fmla="*/ 30 w 127"/>
                <a:gd name="T25" fmla="*/ 38 h 251"/>
                <a:gd name="T26" fmla="*/ 39 w 127"/>
                <a:gd name="T27" fmla="*/ 145 h 251"/>
                <a:gd name="T28" fmla="*/ 30 w 127"/>
                <a:gd name="T29" fmla="*/ 144 h 251"/>
                <a:gd name="T30" fmla="*/ 36 w 127"/>
                <a:gd name="T31" fmla="*/ 168 h 251"/>
                <a:gd name="T32" fmla="*/ 37 w 127"/>
                <a:gd name="T33" fmla="*/ 174 h 251"/>
                <a:gd name="T34" fmla="*/ 37 w 127"/>
                <a:gd name="T35" fmla="*/ 175 h 251"/>
                <a:gd name="T36" fmla="*/ 27 w 127"/>
                <a:gd name="T37" fmla="*/ 235 h 251"/>
                <a:gd name="T38" fmla="*/ 59 w 127"/>
                <a:gd name="T39" fmla="*/ 235 h 251"/>
                <a:gd name="T40" fmla="*/ 59 w 127"/>
                <a:gd name="T41" fmla="*/ 135 h 251"/>
                <a:gd name="T42" fmla="*/ 66 w 127"/>
                <a:gd name="T43" fmla="*/ 135 h 251"/>
                <a:gd name="T44" fmla="*/ 66 w 127"/>
                <a:gd name="T45" fmla="*/ 235 h 251"/>
                <a:gd name="T46" fmla="*/ 98 w 127"/>
                <a:gd name="T47" fmla="*/ 235 h 251"/>
                <a:gd name="T48" fmla="*/ 98 w 127"/>
                <a:gd name="T49" fmla="*/ 132 h 251"/>
                <a:gd name="T50" fmla="*/ 98 w 127"/>
                <a:gd name="T51" fmla="*/ 77 h 251"/>
                <a:gd name="T52" fmla="*/ 98 w 127"/>
                <a:gd name="T53" fmla="*/ 39 h 251"/>
                <a:gd name="T54" fmla="*/ 99 w 127"/>
                <a:gd name="T55" fmla="*/ 37 h 251"/>
                <a:gd name="T56" fmla="*/ 102 w 127"/>
                <a:gd name="T57" fmla="*/ 36 h 251"/>
                <a:gd name="T58" fmla="*/ 105 w 127"/>
                <a:gd name="T59" fmla="*/ 39 h 251"/>
                <a:gd name="T60" fmla="*/ 105 w 127"/>
                <a:gd name="T61" fmla="*/ 46 h 251"/>
                <a:gd name="T62" fmla="*/ 115 w 127"/>
                <a:gd name="T63" fmla="*/ 12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251">
                  <a:moveTo>
                    <a:pt x="117" y="124"/>
                  </a:moveTo>
                  <a:cubicBezTo>
                    <a:pt x="122" y="124"/>
                    <a:pt x="127" y="119"/>
                    <a:pt x="127" y="114"/>
                  </a:cubicBezTo>
                  <a:cubicBezTo>
                    <a:pt x="127" y="29"/>
                    <a:pt x="127" y="29"/>
                    <a:pt x="127" y="29"/>
                  </a:cubicBezTo>
                  <a:cubicBezTo>
                    <a:pt x="127" y="25"/>
                    <a:pt x="126" y="21"/>
                    <a:pt x="125" y="19"/>
                  </a:cubicBezTo>
                  <a:cubicBezTo>
                    <a:pt x="124" y="17"/>
                    <a:pt x="124" y="16"/>
                    <a:pt x="123" y="15"/>
                  </a:cubicBezTo>
                  <a:cubicBezTo>
                    <a:pt x="123" y="15"/>
                    <a:pt x="122" y="14"/>
                    <a:pt x="122" y="14"/>
                  </a:cubicBezTo>
                  <a:cubicBezTo>
                    <a:pt x="121" y="12"/>
                    <a:pt x="119" y="11"/>
                    <a:pt x="118" y="10"/>
                  </a:cubicBezTo>
                  <a:cubicBezTo>
                    <a:pt x="117" y="9"/>
                    <a:pt x="115" y="8"/>
                    <a:pt x="114" y="8"/>
                  </a:cubicBezTo>
                  <a:cubicBezTo>
                    <a:pt x="113" y="7"/>
                    <a:pt x="112" y="7"/>
                    <a:pt x="111" y="6"/>
                  </a:cubicBezTo>
                  <a:cubicBezTo>
                    <a:pt x="110" y="6"/>
                    <a:pt x="110" y="6"/>
                    <a:pt x="109" y="5"/>
                  </a:cubicBezTo>
                  <a:cubicBezTo>
                    <a:pt x="109" y="5"/>
                    <a:pt x="109" y="5"/>
                    <a:pt x="109" y="5"/>
                  </a:cubicBezTo>
                  <a:cubicBezTo>
                    <a:pt x="109" y="5"/>
                    <a:pt x="109" y="5"/>
                    <a:pt x="109" y="5"/>
                  </a:cubicBezTo>
                  <a:cubicBezTo>
                    <a:pt x="108" y="5"/>
                    <a:pt x="108" y="5"/>
                    <a:pt x="107" y="5"/>
                  </a:cubicBezTo>
                  <a:cubicBezTo>
                    <a:pt x="105" y="4"/>
                    <a:pt x="102" y="3"/>
                    <a:pt x="100" y="3"/>
                  </a:cubicBezTo>
                  <a:cubicBezTo>
                    <a:pt x="99" y="3"/>
                    <a:pt x="98" y="2"/>
                    <a:pt x="97" y="2"/>
                  </a:cubicBezTo>
                  <a:cubicBezTo>
                    <a:pt x="96" y="2"/>
                    <a:pt x="95" y="2"/>
                    <a:pt x="94" y="2"/>
                  </a:cubicBezTo>
                  <a:cubicBezTo>
                    <a:pt x="93" y="2"/>
                    <a:pt x="92" y="1"/>
                    <a:pt x="91" y="1"/>
                  </a:cubicBezTo>
                  <a:cubicBezTo>
                    <a:pt x="91" y="1"/>
                    <a:pt x="91" y="1"/>
                    <a:pt x="91" y="1"/>
                  </a:cubicBezTo>
                  <a:cubicBezTo>
                    <a:pt x="88" y="1"/>
                    <a:pt x="86" y="1"/>
                    <a:pt x="84" y="1"/>
                  </a:cubicBezTo>
                  <a:cubicBezTo>
                    <a:pt x="84" y="1"/>
                    <a:pt x="84" y="1"/>
                    <a:pt x="84" y="1"/>
                  </a:cubicBezTo>
                  <a:cubicBezTo>
                    <a:pt x="78" y="0"/>
                    <a:pt x="72" y="0"/>
                    <a:pt x="66" y="0"/>
                  </a:cubicBezTo>
                  <a:cubicBezTo>
                    <a:pt x="59" y="0"/>
                    <a:pt x="59" y="0"/>
                    <a:pt x="59" y="0"/>
                  </a:cubicBezTo>
                  <a:cubicBezTo>
                    <a:pt x="31" y="0"/>
                    <a:pt x="7" y="3"/>
                    <a:pt x="0" y="18"/>
                  </a:cubicBezTo>
                  <a:cubicBezTo>
                    <a:pt x="14" y="21"/>
                    <a:pt x="25" y="26"/>
                    <a:pt x="29" y="38"/>
                  </a:cubicBezTo>
                  <a:cubicBezTo>
                    <a:pt x="30" y="38"/>
                    <a:pt x="30" y="38"/>
                    <a:pt x="30" y="38"/>
                  </a:cubicBezTo>
                  <a:cubicBezTo>
                    <a:pt x="30" y="38"/>
                    <a:pt x="30" y="38"/>
                    <a:pt x="30" y="38"/>
                  </a:cubicBezTo>
                  <a:cubicBezTo>
                    <a:pt x="51" y="124"/>
                    <a:pt x="51" y="124"/>
                    <a:pt x="51" y="124"/>
                  </a:cubicBezTo>
                  <a:cubicBezTo>
                    <a:pt x="54" y="133"/>
                    <a:pt x="48" y="142"/>
                    <a:pt x="39" y="145"/>
                  </a:cubicBezTo>
                  <a:cubicBezTo>
                    <a:pt x="38" y="145"/>
                    <a:pt x="36" y="145"/>
                    <a:pt x="35" y="145"/>
                  </a:cubicBezTo>
                  <a:cubicBezTo>
                    <a:pt x="33" y="145"/>
                    <a:pt x="32" y="145"/>
                    <a:pt x="30" y="144"/>
                  </a:cubicBezTo>
                  <a:cubicBezTo>
                    <a:pt x="36" y="168"/>
                    <a:pt x="36" y="168"/>
                    <a:pt x="36" y="168"/>
                  </a:cubicBezTo>
                  <a:cubicBezTo>
                    <a:pt x="36" y="168"/>
                    <a:pt x="36" y="168"/>
                    <a:pt x="36" y="168"/>
                  </a:cubicBezTo>
                  <a:cubicBezTo>
                    <a:pt x="36" y="168"/>
                    <a:pt x="36" y="168"/>
                    <a:pt x="36" y="168"/>
                  </a:cubicBezTo>
                  <a:cubicBezTo>
                    <a:pt x="37" y="174"/>
                    <a:pt x="37" y="174"/>
                    <a:pt x="37" y="174"/>
                  </a:cubicBezTo>
                  <a:cubicBezTo>
                    <a:pt x="37" y="175"/>
                    <a:pt x="37" y="175"/>
                    <a:pt x="37" y="175"/>
                  </a:cubicBezTo>
                  <a:cubicBezTo>
                    <a:pt x="37" y="175"/>
                    <a:pt x="37" y="175"/>
                    <a:pt x="37" y="175"/>
                  </a:cubicBezTo>
                  <a:cubicBezTo>
                    <a:pt x="37" y="181"/>
                    <a:pt x="32" y="186"/>
                    <a:pt x="27" y="186"/>
                  </a:cubicBezTo>
                  <a:cubicBezTo>
                    <a:pt x="27" y="235"/>
                    <a:pt x="27" y="235"/>
                    <a:pt x="27" y="235"/>
                  </a:cubicBezTo>
                  <a:cubicBezTo>
                    <a:pt x="27" y="244"/>
                    <a:pt x="34" y="251"/>
                    <a:pt x="43" y="251"/>
                  </a:cubicBezTo>
                  <a:cubicBezTo>
                    <a:pt x="52" y="251"/>
                    <a:pt x="59" y="244"/>
                    <a:pt x="59" y="235"/>
                  </a:cubicBezTo>
                  <a:cubicBezTo>
                    <a:pt x="59" y="235"/>
                    <a:pt x="59" y="235"/>
                    <a:pt x="59" y="235"/>
                  </a:cubicBezTo>
                  <a:cubicBezTo>
                    <a:pt x="59" y="135"/>
                    <a:pt x="59" y="135"/>
                    <a:pt x="59" y="135"/>
                  </a:cubicBezTo>
                  <a:cubicBezTo>
                    <a:pt x="59" y="133"/>
                    <a:pt x="60" y="131"/>
                    <a:pt x="62" y="131"/>
                  </a:cubicBezTo>
                  <a:cubicBezTo>
                    <a:pt x="64" y="131"/>
                    <a:pt x="66" y="133"/>
                    <a:pt x="66" y="135"/>
                  </a:cubicBezTo>
                  <a:cubicBezTo>
                    <a:pt x="66" y="235"/>
                    <a:pt x="66" y="235"/>
                    <a:pt x="66" y="235"/>
                  </a:cubicBezTo>
                  <a:cubicBezTo>
                    <a:pt x="66" y="235"/>
                    <a:pt x="66" y="235"/>
                    <a:pt x="66" y="235"/>
                  </a:cubicBezTo>
                  <a:cubicBezTo>
                    <a:pt x="66" y="244"/>
                    <a:pt x="73" y="251"/>
                    <a:pt x="82" y="251"/>
                  </a:cubicBezTo>
                  <a:cubicBezTo>
                    <a:pt x="91" y="251"/>
                    <a:pt x="98" y="244"/>
                    <a:pt x="98" y="235"/>
                  </a:cubicBezTo>
                  <a:cubicBezTo>
                    <a:pt x="98" y="235"/>
                    <a:pt x="98" y="235"/>
                    <a:pt x="98" y="235"/>
                  </a:cubicBezTo>
                  <a:cubicBezTo>
                    <a:pt x="98" y="132"/>
                    <a:pt x="98" y="132"/>
                    <a:pt x="98" y="132"/>
                  </a:cubicBezTo>
                  <a:cubicBezTo>
                    <a:pt x="98" y="124"/>
                    <a:pt x="98" y="124"/>
                    <a:pt x="98" y="124"/>
                  </a:cubicBezTo>
                  <a:cubicBezTo>
                    <a:pt x="98" y="77"/>
                    <a:pt x="98" y="77"/>
                    <a:pt x="98" y="77"/>
                  </a:cubicBezTo>
                  <a:cubicBezTo>
                    <a:pt x="98" y="50"/>
                    <a:pt x="98" y="50"/>
                    <a:pt x="98" y="50"/>
                  </a:cubicBezTo>
                  <a:cubicBezTo>
                    <a:pt x="98" y="39"/>
                    <a:pt x="98" y="39"/>
                    <a:pt x="98" y="39"/>
                  </a:cubicBezTo>
                  <a:cubicBezTo>
                    <a:pt x="98" y="39"/>
                    <a:pt x="98" y="39"/>
                    <a:pt x="98" y="39"/>
                  </a:cubicBezTo>
                  <a:cubicBezTo>
                    <a:pt x="98" y="38"/>
                    <a:pt x="99" y="37"/>
                    <a:pt x="99" y="37"/>
                  </a:cubicBezTo>
                  <a:cubicBezTo>
                    <a:pt x="100" y="36"/>
                    <a:pt x="100" y="36"/>
                    <a:pt x="101" y="36"/>
                  </a:cubicBezTo>
                  <a:cubicBezTo>
                    <a:pt x="101" y="36"/>
                    <a:pt x="102" y="36"/>
                    <a:pt x="102" y="36"/>
                  </a:cubicBezTo>
                  <a:cubicBezTo>
                    <a:pt x="103" y="36"/>
                    <a:pt x="103" y="36"/>
                    <a:pt x="104" y="37"/>
                  </a:cubicBezTo>
                  <a:cubicBezTo>
                    <a:pt x="105" y="37"/>
                    <a:pt x="105" y="38"/>
                    <a:pt x="105" y="39"/>
                  </a:cubicBezTo>
                  <a:cubicBezTo>
                    <a:pt x="105" y="39"/>
                    <a:pt x="105" y="39"/>
                    <a:pt x="105" y="39"/>
                  </a:cubicBezTo>
                  <a:cubicBezTo>
                    <a:pt x="105" y="46"/>
                    <a:pt x="105" y="46"/>
                    <a:pt x="105" y="46"/>
                  </a:cubicBezTo>
                  <a:cubicBezTo>
                    <a:pt x="105" y="114"/>
                    <a:pt x="105" y="114"/>
                    <a:pt x="105" y="114"/>
                  </a:cubicBezTo>
                  <a:cubicBezTo>
                    <a:pt x="105" y="119"/>
                    <a:pt x="109" y="124"/>
                    <a:pt x="115" y="124"/>
                  </a:cubicBezTo>
                  <a:lnTo>
                    <a:pt x="117"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43"/>
            <p:cNvSpPr>
              <a:spLocks/>
            </p:cNvSpPr>
            <p:nvPr/>
          </p:nvSpPr>
          <p:spPr bwMode="auto">
            <a:xfrm>
              <a:off x="327026" y="-1139825"/>
              <a:ext cx="349250" cy="708025"/>
            </a:xfrm>
            <a:custGeom>
              <a:avLst/>
              <a:gdLst>
                <a:gd name="T0" fmla="*/ 92 w 125"/>
                <a:gd name="T1" fmla="*/ 137 h 251"/>
                <a:gd name="T2" fmla="*/ 107 w 125"/>
                <a:gd name="T3" fmla="*/ 56 h 251"/>
                <a:gd name="T4" fmla="*/ 104 w 125"/>
                <a:gd name="T5" fmla="*/ 37 h 251"/>
                <a:gd name="T6" fmla="*/ 107 w 125"/>
                <a:gd name="T7" fmla="*/ 36 h 251"/>
                <a:gd name="T8" fmla="*/ 108 w 125"/>
                <a:gd name="T9" fmla="*/ 36 h 251"/>
                <a:gd name="T10" fmla="*/ 109 w 125"/>
                <a:gd name="T11" fmla="*/ 38 h 251"/>
                <a:gd name="T12" fmla="*/ 112 w 125"/>
                <a:gd name="T13" fmla="*/ 38 h 251"/>
                <a:gd name="T14" fmla="*/ 123 w 125"/>
                <a:gd name="T15" fmla="*/ 17 h 251"/>
                <a:gd name="T16" fmla="*/ 99 w 125"/>
                <a:gd name="T17" fmla="*/ 2 h 251"/>
                <a:gd name="T18" fmla="*/ 63 w 125"/>
                <a:gd name="T19" fmla="*/ 0 h 251"/>
                <a:gd name="T20" fmla="*/ 50 w 125"/>
                <a:gd name="T21" fmla="*/ 1 h 251"/>
                <a:gd name="T22" fmla="*/ 36 w 125"/>
                <a:gd name="T23" fmla="*/ 4 h 251"/>
                <a:gd name="T24" fmla="*/ 30 w 125"/>
                <a:gd name="T25" fmla="*/ 7 h 251"/>
                <a:gd name="T26" fmla="*/ 26 w 125"/>
                <a:gd name="T27" fmla="*/ 10 h 251"/>
                <a:gd name="T28" fmla="*/ 0 w 125"/>
                <a:gd name="T29" fmla="*/ 103 h 251"/>
                <a:gd name="T30" fmla="*/ 3 w 125"/>
                <a:gd name="T31" fmla="*/ 113 h 251"/>
                <a:gd name="T32" fmla="*/ 9 w 125"/>
                <a:gd name="T33" fmla="*/ 115 h 251"/>
                <a:gd name="T34" fmla="*/ 10 w 125"/>
                <a:gd name="T35" fmla="*/ 114 h 251"/>
                <a:gd name="T36" fmla="*/ 13 w 125"/>
                <a:gd name="T37" fmla="*/ 114 h 251"/>
                <a:gd name="T38" fmla="*/ 15 w 125"/>
                <a:gd name="T39" fmla="*/ 113 h 251"/>
                <a:gd name="T40" fmla="*/ 17 w 125"/>
                <a:gd name="T41" fmla="*/ 111 h 251"/>
                <a:gd name="T42" fmla="*/ 27 w 125"/>
                <a:gd name="T43" fmla="*/ 70 h 251"/>
                <a:gd name="T44" fmla="*/ 35 w 125"/>
                <a:gd name="T45" fmla="*/ 37 h 251"/>
                <a:gd name="T46" fmla="*/ 37 w 125"/>
                <a:gd name="T47" fmla="*/ 36 h 251"/>
                <a:gd name="T48" fmla="*/ 38 w 125"/>
                <a:gd name="T49" fmla="*/ 35 h 251"/>
                <a:gd name="T50" fmla="*/ 41 w 125"/>
                <a:gd name="T51" fmla="*/ 39 h 251"/>
                <a:gd name="T52" fmla="*/ 15 w 125"/>
                <a:gd name="T53" fmla="*/ 146 h 251"/>
                <a:gd name="T54" fmla="*/ 14 w 125"/>
                <a:gd name="T55" fmla="*/ 152 h 251"/>
                <a:gd name="T56" fmla="*/ 14 w 125"/>
                <a:gd name="T57" fmla="*/ 153 h 251"/>
                <a:gd name="T58" fmla="*/ 27 w 125"/>
                <a:gd name="T59" fmla="*/ 155 h 251"/>
                <a:gd name="T60" fmla="*/ 36 w 125"/>
                <a:gd name="T61" fmla="*/ 155 h 251"/>
                <a:gd name="T62" fmla="*/ 40 w 125"/>
                <a:gd name="T63" fmla="*/ 160 h 251"/>
                <a:gd name="T64" fmla="*/ 41 w 125"/>
                <a:gd name="T65" fmla="*/ 243 h 251"/>
                <a:gd name="T66" fmla="*/ 45 w 125"/>
                <a:gd name="T67" fmla="*/ 248 h 251"/>
                <a:gd name="T68" fmla="*/ 52 w 125"/>
                <a:gd name="T69" fmla="*/ 251 h 251"/>
                <a:gd name="T70" fmla="*/ 58 w 125"/>
                <a:gd name="T71" fmla="*/ 251 h 251"/>
                <a:gd name="T72" fmla="*/ 68 w 125"/>
                <a:gd name="T73" fmla="*/ 237 h 251"/>
                <a:gd name="T74" fmla="*/ 71 w 125"/>
                <a:gd name="T75" fmla="*/ 156 h 251"/>
                <a:gd name="T76" fmla="*/ 74 w 125"/>
                <a:gd name="T77" fmla="*/ 156 h 251"/>
                <a:gd name="T78" fmla="*/ 77 w 125"/>
                <a:gd name="T79" fmla="*/ 237 h 251"/>
                <a:gd name="T80" fmla="*/ 83 w 125"/>
                <a:gd name="T81" fmla="*/ 249 h 251"/>
                <a:gd name="T82" fmla="*/ 89 w 125"/>
                <a:gd name="T83" fmla="*/ 251 h 251"/>
                <a:gd name="T84" fmla="*/ 97 w 125"/>
                <a:gd name="T85" fmla="*/ 250 h 251"/>
                <a:gd name="T86" fmla="*/ 103 w 125"/>
                <a:gd name="T87" fmla="*/ 244 h 251"/>
                <a:gd name="T88" fmla="*/ 104 w 125"/>
                <a:gd name="T89" fmla="*/ 175 h 251"/>
                <a:gd name="T90" fmla="*/ 104 w 125"/>
                <a:gd name="T91" fmla="*/ 160 h 251"/>
                <a:gd name="T92" fmla="*/ 109 w 125"/>
                <a:gd name="T93" fmla="*/ 155 h 251"/>
                <a:gd name="T94" fmla="*/ 106 w 125"/>
                <a:gd name="T95" fmla="*/ 14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5" h="251">
                  <a:moveTo>
                    <a:pt x="106" y="145"/>
                  </a:moveTo>
                  <a:cubicBezTo>
                    <a:pt x="105" y="145"/>
                    <a:pt x="103" y="145"/>
                    <a:pt x="102" y="145"/>
                  </a:cubicBezTo>
                  <a:cubicBezTo>
                    <a:pt x="98" y="143"/>
                    <a:pt x="94" y="141"/>
                    <a:pt x="92" y="137"/>
                  </a:cubicBezTo>
                  <a:cubicBezTo>
                    <a:pt x="90" y="133"/>
                    <a:pt x="89" y="129"/>
                    <a:pt x="90" y="124"/>
                  </a:cubicBezTo>
                  <a:cubicBezTo>
                    <a:pt x="107" y="56"/>
                    <a:pt x="107" y="56"/>
                    <a:pt x="107" y="56"/>
                  </a:cubicBezTo>
                  <a:cubicBezTo>
                    <a:pt x="107" y="56"/>
                    <a:pt x="107" y="56"/>
                    <a:pt x="107" y="56"/>
                  </a:cubicBezTo>
                  <a:cubicBezTo>
                    <a:pt x="103" y="39"/>
                    <a:pt x="103" y="39"/>
                    <a:pt x="103" y="39"/>
                  </a:cubicBezTo>
                  <a:cubicBezTo>
                    <a:pt x="103" y="39"/>
                    <a:pt x="103" y="38"/>
                    <a:pt x="103" y="38"/>
                  </a:cubicBezTo>
                  <a:cubicBezTo>
                    <a:pt x="103" y="37"/>
                    <a:pt x="104" y="37"/>
                    <a:pt x="104" y="37"/>
                  </a:cubicBezTo>
                  <a:cubicBezTo>
                    <a:pt x="105" y="36"/>
                    <a:pt x="105" y="36"/>
                    <a:pt x="106" y="36"/>
                  </a:cubicBezTo>
                  <a:cubicBezTo>
                    <a:pt x="106" y="36"/>
                    <a:pt x="106" y="36"/>
                    <a:pt x="106" y="36"/>
                  </a:cubicBezTo>
                  <a:cubicBezTo>
                    <a:pt x="106" y="36"/>
                    <a:pt x="107" y="36"/>
                    <a:pt x="107" y="36"/>
                  </a:cubicBezTo>
                  <a:cubicBezTo>
                    <a:pt x="107" y="36"/>
                    <a:pt x="107" y="36"/>
                    <a:pt x="107" y="36"/>
                  </a:cubicBezTo>
                  <a:cubicBezTo>
                    <a:pt x="107" y="36"/>
                    <a:pt x="108" y="36"/>
                    <a:pt x="108" y="36"/>
                  </a:cubicBezTo>
                  <a:cubicBezTo>
                    <a:pt x="108" y="36"/>
                    <a:pt x="108" y="36"/>
                    <a:pt x="108" y="36"/>
                  </a:cubicBezTo>
                  <a:cubicBezTo>
                    <a:pt x="108" y="36"/>
                    <a:pt x="108" y="36"/>
                    <a:pt x="109" y="37"/>
                  </a:cubicBezTo>
                  <a:cubicBezTo>
                    <a:pt x="109" y="37"/>
                    <a:pt x="109" y="37"/>
                    <a:pt x="109" y="37"/>
                  </a:cubicBezTo>
                  <a:cubicBezTo>
                    <a:pt x="109" y="37"/>
                    <a:pt x="109" y="37"/>
                    <a:pt x="109" y="38"/>
                  </a:cubicBezTo>
                  <a:cubicBezTo>
                    <a:pt x="111" y="43"/>
                    <a:pt x="111" y="43"/>
                    <a:pt x="111" y="43"/>
                  </a:cubicBezTo>
                  <a:cubicBezTo>
                    <a:pt x="112" y="39"/>
                    <a:pt x="112" y="39"/>
                    <a:pt x="112" y="39"/>
                  </a:cubicBezTo>
                  <a:cubicBezTo>
                    <a:pt x="112" y="38"/>
                    <a:pt x="112" y="38"/>
                    <a:pt x="112" y="38"/>
                  </a:cubicBezTo>
                  <a:cubicBezTo>
                    <a:pt x="112" y="38"/>
                    <a:pt x="112" y="38"/>
                    <a:pt x="112" y="38"/>
                  </a:cubicBezTo>
                  <a:cubicBezTo>
                    <a:pt x="114" y="31"/>
                    <a:pt x="119" y="27"/>
                    <a:pt x="125" y="24"/>
                  </a:cubicBezTo>
                  <a:cubicBezTo>
                    <a:pt x="123" y="17"/>
                    <a:pt x="123" y="17"/>
                    <a:pt x="123" y="17"/>
                  </a:cubicBezTo>
                  <a:cubicBezTo>
                    <a:pt x="123" y="16"/>
                    <a:pt x="122" y="15"/>
                    <a:pt x="122" y="14"/>
                  </a:cubicBezTo>
                  <a:cubicBezTo>
                    <a:pt x="121" y="13"/>
                    <a:pt x="120" y="11"/>
                    <a:pt x="119" y="10"/>
                  </a:cubicBezTo>
                  <a:cubicBezTo>
                    <a:pt x="114" y="6"/>
                    <a:pt x="107" y="3"/>
                    <a:pt x="99" y="2"/>
                  </a:cubicBezTo>
                  <a:cubicBezTo>
                    <a:pt x="91" y="0"/>
                    <a:pt x="83" y="0"/>
                    <a:pt x="75" y="0"/>
                  </a:cubicBezTo>
                  <a:cubicBezTo>
                    <a:pt x="70" y="0"/>
                    <a:pt x="70" y="0"/>
                    <a:pt x="70" y="0"/>
                  </a:cubicBezTo>
                  <a:cubicBezTo>
                    <a:pt x="67" y="0"/>
                    <a:pt x="65" y="0"/>
                    <a:pt x="63" y="0"/>
                  </a:cubicBezTo>
                  <a:cubicBezTo>
                    <a:pt x="62" y="0"/>
                    <a:pt x="62" y="0"/>
                    <a:pt x="61" y="0"/>
                  </a:cubicBezTo>
                  <a:cubicBezTo>
                    <a:pt x="60" y="0"/>
                    <a:pt x="58" y="0"/>
                    <a:pt x="56" y="0"/>
                  </a:cubicBezTo>
                  <a:cubicBezTo>
                    <a:pt x="54" y="1"/>
                    <a:pt x="52" y="1"/>
                    <a:pt x="50" y="1"/>
                  </a:cubicBezTo>
                  <a:cubicBezTo>
                    <a:pt x="48" y="1"/>
                    <a:pt x="47" y="1"/>
                    <a:pt x="45" y="2"/>
                  </a:cubicBezTo>
                  <a:cubicBezTo>
                    <a:pt x="43" y="2"/>
                    <a:pt x="42" y="2"/>
                    <a:pt x="40" y="3"/>
                  </a:cubicBezTo>
                  <a:cubicBezTo>
                    <a:pt x="38" y="3"/>
                    <a:pt x="37" y="4"/>
                    <a:pt x="36" y="4"/>
                  </a:cubicBezTo>
                  <a:cubicBezTo>
                    <a:pt x="35" y="4"/>
                    <a:pt x="34" y="5"/>
                    <a:pt x="33" y="5"/>
                  </a:cubicBezTo>
                  <a:cubicBezTo>
                    <a:pt x="33" y="5"/>
                    <a:pt x="33" y="5"/>
                    <a:pt x="33" y="5"/>
                  </a:cubicBezTo>
                  <a:cubicBezTo>
                    <a:pt x="32" y="6"/>
                    <a:pt x="31" y="6"/>
                    <a:pt x="30" y="7"/>
                  </a:cubicBezTo>
                  <a:cubicBezTo>
                    <a:pt x="30" y="7"/>
                    <a:pt x="29" y="7"/>
                    <a:pt x="29" y="8"/>
                  </a:cubicBezTo>
                  <a:cubicBezTo>
                    <a:pt x="28" y="8"/>
                    <a:pt x="28" y="8"/>
                    <a:pt x="27" y="9"/>
                  </a:cubicBezTo>
                  <a:cubicBezTo>
                    <a:pt x="27" y="9"/>
                    <a:pt x="26" y="9"/>
                    <a:pt x="26" y="10"/>
                  </a:cubicBezTo>
                  <a:cubicBezTo>
                    <a:pt x="25" y="11"/>
                    <a:pt x="24" y="12"/>
                    <a:pt x="24" y="13"/>
                  </a:cubicBezTo>
                  <a:cubicBezTo>
                    <a:pt x="23" y="14"/>
                    <a:pt x="22" y="15"/>
                    <a:pt x="22" y="17"/>
                  </a:cubicBezTo>
                  <a:cubicBezTo>
                    <a:pt x="0" y="103"/>
                    <a:pt x="0" y="103"/>
                    <a:pt x="0" y="103"/>
                  </a:cubicBezTo>
                  <a:cubicBezTo>
                    <a:pt x="0" y="104"/>
                    <a:pt x="0" y="105"/>
                    <a:pt x="0" y="106"/>
                  </a:cubicBezTo>
                  <a:cubicBezTo>
                    <a:pt x="0" y="108"/>
                    <a:pt x="0" y="109"/>
                    <a:pt x="1" y="110"/>
                  </a:cubicBezTo>
                  <a:cubicBezTo>
                    <a:pt x="2" y="111"/>
                    <a:pt x="2" y="112"/>
                    <a:pt x="3" y="113"/>
                  </a:cubicBezTo>
                  <a:cubicBezTo>
                    <a:pt x="4" y="113"/>
                    <a:pt x="6" y="114"/>
                    <a:pt x="7" y="114"/>
                  </a:cubicBezTo>
                  <a:cubicBezTo>
                    <a:pt x="7" y="114"/>
                    <a:pt x="8" y="114"/>
                    <a:pt x="8" y="115"/>
                  </a:cubicBezTo>
                  <a:cubicBezTo>
                    <a:pt x="9" y="115"/>
                    <a:pt x="9" y="115"/>
                    <a:pt x="9" y="115"/>
                  </a:cubicBezTo>
                  <a:cubicBezTo>
                    <a:pt x="9" y="115"/>
                    <a:pt x="9" y="115"/>
                    <a:pt x="9" y="115"/>
                  </a:cubicBezTo>
                  <a:cubicBezTo>
                    <a:pt x="10" y="115"/>
                    <a:pt x="10" y="115"/>
                    <a:pt x="10" y="115"/>
                  </a:cubicBezTo>
                  <a:cubicBezTo>
                    <a:pt x="10" y="115"/>
                    <a:pt x="10" y="115"/>
                    <a:pt x="10" y="114"/>
                  </a:cubicBezTo>
                  <a:cubicBezTo>
                    <a:pt x="11" y="114"/>
                    <a:pt x="11" y="114"/>
                    <a:pt x="12" y="114"/>
                  </a:cubicBezTo>
                  <a:cubicBezTo>
                    <a:pt x="12" y="114"/>
                    <a:pt x="12" y="114"/>
                    <a:pt x="12" y="114"/>
                  </a:cubicBezTo>
                  <a:cubicBezTo>
                    <a:pt x="12" y="114"/>
                    <a:pt x="13" y="114"/>
                    <a:pt x="13" y="114"/>
                  </a:cubicBezTo>
                  <a:cubicBezTo>
                    <a:pt x="14" y="114"/>
                    <a:pt x="14" y="114"/>
                    <a:pt x="14" y="113"/>
                  </a:cubicBezTo>
                  <a:cubicBezTo>
                    <a:pt x="14" y="113"/>
                    <a:pt x="14" y="113"/>
                    <a:pt x="15" y="113"/>
                  </a:cubicBezTo>
                  <a:cubicBezTo>
                    <a:pt x="15" y="113"/>
                    <a:pt x="15" y="113"/>
                    <a:pt x="15" y="113"/>
                  </a:cubicBezTo>
                  <a:cubicBezTo>
                    <a:pt x="15" y="112"/>
                    <a:pt x="16" y="112"/>
                    <a:pt x="16" y="112"/>
                  </a:cubicBezTo>
                  <a:cubicBezTo>
                    <a:pt x="16" y="112"/>
                    <a:pt x="16" y="112"/>
                    <a:pt x="16" y="112"/>
                  </a:cubicBezTo>
                  <a:cubicBezTo>
                    <a:pt x="17" y="111"/>
                    <a:pt x="17" y="111"/>
                    <a:pt x="17" y="111"/>
                  </a:cubicBezTo>
                  <a:cubicBezTo>
                    <a:pt x="17" y="111"/>
                    <a:pt x="17" y="110"/>
                    <a:pt x="17" y="110"/>
                  </a:cubicBezTo>
                  <a:cubicBezTo>
                    <a:pt x="18" y="110"/>
                    <a:pt x="18" y="109"/>
                    <a:pt x="18" y="109"/>
                  </a:cubicBezTo>
                  <a:cubicBezTo>
                    <a:pt x="27" y="70"/>
                    <a:pt x="27" y="70"/>
                    <a:pt x="27" y="70"/>
                  </a:cubicBezTo>
                  <a:cubicBezTo>
                    <a:pt x="34" y="40"/>
                    <a:pt x="34" y="40"/>
                    <a:pt x="34" y="40"/>
                  </a:cubicBezTo>
                  <a:cubicBezTo>
                    <a:pt x="35" y="38"/>
                    <a:pt x="35" y="38"/>
                    <a:pt x="35" y="38"/>
                  </a:cubicBezTo>
                  <a:cubicBezTo>
                    <a:pt x="35" y="37"/>
                    <a:pt x="35" y="37"/>
                    <a:pt x="35" y="37"/>
                  </a:cubicBezTo>
                  <a:cubicBezTo>
                    <a:pt x="35" y="37"/>
                    <a:pt x="36" y="37"/>
                    <a:pt x="36" y="36"/>
                  </a:cubicBezTo>
                  <a:cubicBezTo>
                    <a:pt x="36" y="36"/>
                    <a:pt x="36" y="36"/>
                    <a:pt x="36" y="36"/>
                  </a:cubicBezTo>
                  <a:cubicBezTo>
                    <a:pt x="36" y="36"/>
                    <a:pt x="36" y="36"/>
                    <a:pt x="37" y="36"/>
                  </a:cubicBezTo>
                  <a:cubicBezTo>
                    <a:pt x="37" y="36"/>
                    <a:pt x="37" y="36"/>
                    <a:pt x="37" y="36"/>
                  </a:cubicBezTo>
                  <a:cubicBezTo>
                    <a:pt x="37" y="36"/>
                    <a:pt x="37" y="36"/>
                    <a:pt x="38" y="35"/>
                  </a:cubicBezTo>
                  <a:cubicBezTo>
                    <a:pt x="38" y="35"/>
                    <a:pt x="38" y="35"/>
                    <a:pt x="38" y="35"/>
                  </a:cubicBezTo>
                  <a:cubicBezTo>
                    <a:pt x="38" y="35"/>
                    <a:pt x="38" y="35"/>
                    <a:pt x="39" y="36"/>
                  </a:cubicBezTo>
                  <a:cubicBezTo>
                    <a:pt x="39" y="36"/>
                    <a:pt x="39" y="36"/>
                    <a:pt x="40" y="36"/>
                  </a:cubicBezTo>
                  <a:cubicBezTo>
                    <a:pt x="41" y="37"/>
                    <a:pt x="41" y="38"/>
                    <a:pt x="41" y="39"/>
                  </a:cubicBezTo>
                  <a:cubicBezTo>
                    <a:pt x="34" y="66"/>
                    <a:pt x="34" y="66"/>
                    <a:pt x="34" y="66"/>
                  </a:cubicBezTo>
                  <a:cubicBezTo>
                    <a:pt x="27" y="96"/>
                    <a:pt x="27" y="96"/>
                    <a:pt x="27" y="96"/>
                  </a:cubicBezTo>
                  <a:cubicBezTo>
                    <a:pt x="15" y="146"/>
                    <a:pt x="15" y="146"/>
                    <a:pt x="15" y="146"/>
                  </a:cubicBezTo>
                  <a:cubicBezTo>
                    <a:pt x="15" y="147"/>
                    <a:pt x="15" y="148"/>
                    <a:pt x="15" y="149"/>
                  </a:cubicBezTo>
                  <a:cubicBezTo>
                    <a:pt x="15" y="150"/>
                    <a:pt x="15" y="151"/>
                    <a:pt x="14" y="152"/>
                  </a:cubicBezTo>
                  <a:cubicBezTo>
                    <a:pt x="14" y="152"/>
                    <a:pt x="14" y="152"/>
                    <a:pt x="14" y="152"/>
                  </a:cubicBezTo>
                  <a:cubicBezTo>
                    <a:pt x="14" y="152"/>
                    <a:pt x="14" y="152"/>
                    <a:pt x="14" y="152"/>
                  </a:cubicBezTo>
                  <a:cubicBezTo>
                    <a:pt x="14" y="152"/>
                    <a:pt x="14" y="152"/>
                    <a:pt x="14" y="152"/>
                  </a:cubicBezTo>
                  <a:cubicBezTo>
                    <a:pt x="14" y="152"/>
                    <a:pt x="14" y="152"/>
                    <a:pt x="14" y="153"/>
                  </a:cubicBezTo>
                  <a:cubicBezTo>
                    <a:pt x="15" y="153"/>
                    <a:pt x="15" y="154"/>
                    <a:pt x="15" y="154"/>
                  </a:cubicBezTo>
                  <a:cubicBezTo>
                    <a:pt x="16" y="155"/>
                    <a:pt x="17" y="155"/>
                    <a:pt x="18" y="155"/>
                  </a:cubicBezTo>
                  <a:cubicBezTo>
                    <a:pt x="27" y="155"/>
                    <a:pt x="27" y="155"/>
                    <a:pt x="27" y="155"/>
                  </a:cubicBezTo>
                  <a:cubicBezTo>
                    <a:pt x="34" y="155"/>
                    <a:pt x="34" y="155"/>
                    <a:pt x="34" y="155"/>
                  </a:cubicBezTo>
                  <a:cubicBezTo>
                    <a:pt x="36" y="155"/>
                    <a:pt x="36" y="155"/>
                    <a:pt x="36" y="155"/>
                  </a:cubicBezTo>
                  <a:cubicBezTo>
                    <a:pt x="36" y="155"/>
                    <a:pt x="36" y="155"/>
                    <a:pt x="36" y="155"/>
                  </a:cubicBezTo>
                  <a:cubicBezTo>
                    <a:pt x="36" y="155"/>
                    <a:pt x="36" y="155"/>
                    <a:pt x="36" y="155"/>
                  </a:cubicBezTo>
                  <a:cubicBezTo>
                    <a:pt x="37" y="155"/>
                    <a:pt x="37" y="156"/>
                    <a:pt x="38" y="156"/>
                  </a:cubicBezTo>
                  <a:cubicBezTo>
                    <a:pt x="39" y="156"/>
                    <a:pt x="40" y="158"/>
                    <a:pt x="40" y="160"/>
                  </a:cubicBezTo>
                  <a:cubicBezTo>
                    <a:pt x="40" y="160"/>
                    <a:pt x="40" y="160"/>
                    <a:pt x="40" y="161"/>
                  </a:cubicBezTo>
                  <a:cubicBezTo>
                    <a:pt x="40" y="237"/>
                    <a:pt x="40" y="237"/>
                    <a:pt x="40" y="237"/>
                  </a:cubicBezTo>
                  <a:cubicBezTo>
                    <a:pt x="40" y="239"/>
                    <a:pt x="40" y="241"/>
                    <a:pt x="41" y="243"/>
                  </a:cubicBezTo>
                  <a:cubicBezTo>
                    <a:pt x="41" y="243"/>
                    <a:pt x="42" y="244"/>
                    <a:pt x="42" y="245"/>
                  </a:cubicBezTo>
                  <a:cubicBezTo>
                    <a:pt x="43" y="245"/>
                    <a:pt x="43" y="246"/>
                    <a:pt x="44" y="247"/>
                  </a:cubicBezTo>
                  <a:cubicBezTo>
                    <a:pt x="44" y="247"/>
                    <a:pt x="44" y="247"/>
                    <a:pt x="45" y="248"/>
                  </a:cubicBezTo>
                  <a:cubicBezTo>
                    <a:pt x="45" y="248"/>
                    <a:pt x="46" y="249"/>
                    <a:pt x="47" y="250"/>
                  </a:cubicBezTo>
                  <a:cubicBezTo>
                    <a:pt x="48" y="250"/>
                    <a:pt x="49" y="251"/>
                    <a:pt x="51" y="251"/>
                  </a:cubicBezTo>
                  <a:cubicBezTo>
                    <a:pt x="51" y="251"/>
                    <a:pt x="52" y="251"/>
                    <a:pt x="52" y="251"/>
                  </a:cubicBezTo>
                  <a:cubicBezTo>
                    <a:pt x="53" y="251"/>
                    <a:pt x="53" y="251"/>
                    <a:pt x="54" y="251"/>
                  </a:cubicBezTo>
                  <a:cubicBezTo>
                    <a:pt x="55" y="251"/>
                    <a:pt x="55" y="251"/>
                    <a:pt x="56" y="251"/>
                  </a:cubicBezTo>
                  <a:cubicBezTo>
                    <a:pt x="56" y="251"/>
                    <a:pt x="57" y="251"/>
                    <a:pt x="58" y="251"/>
                  </a:cubicBezTo>
                  <a:cubicBezTo>
                    <a:pt x="59" y="251"/>
                    <a:pt x="60" y="250"/>
                    <a:pt x="61" y="250"/>
                  </a:cubicBezTo>
                  <a:cubicBezTo>
                    <a:pt x="63" y="248"/>
                    <a:pt x="65" y="246"/>
                    <a:pt x="66" y="244"/>
                  </a:cubicBezTo>
                  <a:cubicBezTo>
                    <a:pt x="67" y="242"/>
                    <a:pt x="68" y="240"/>
                    <a:pt x="68" y="237"/>
                  </a:cubicBezTo>
                  <a:cubicBezTo>
                    <a:pt x="68" y="160"/>
                    <a:pt x="68" y="160"/>
                    <a:pt x="68" y="160"/>
                  </a:cubicBezTo>
                  <a:cubicBezTo>
                    <a:pt x="68" y="159"/>
                    <a:pt x="68" y="159"/>
                    <a:pt x="68" y="158"/>
                  </a:cubicBezTo>
                  <a:cubicBezTo>
                    <a:pt x="69" y="157"/>
                    <a:pt x="69" y="156"/>
                    <a:pt x="71" y="156"/>
                  </a:cubicBezTo>
                  <a:cubicBezTo>
                    <a:pt x="71" y="156"/>
                    <a:pt x="72" y="155"/>
                    <a:pt x="72" y="155"/>
                  </a:cubicBezTo>
                  <a:cubicBezTo>
                    <a:pt x="72" y="155"/>
                    <a:pt x="72" y="155"/>
                    <a:pt x="72" y="155"/>
                  </a:cubicBezTo>
                  <a:cubicBezTo>
                    <a:pt x="73" y="155"/>
                    <a:pt x="73" y="156"/>
                    <a:pt x="74" y="156"/>
                  </a:cubicBezTo>
                  <a:cubicBezTo>
                    <a:pt x="74" y="156"/>
                    <a:pt x="74" y="156"/>
                    <a:pt x="75" y="156"/>
                  </a:cubicBezTo>
                  <a:cubicBezTo>
                    <a:pt x="76" y="157"/>
                    <a:pt x="77" y="158"/>
                    <a:pt x="77" y="160"/>
                  </a:cubicBezTo>
                  <a:cubicBezTo>
                    <a:pt x="77" y="237"/>
                    <a:pt x="77" y="237"/>
                    <a:pt x="77" y="237"/>
                  </a:cubicBezTo>
                  <a:cubicBezTo>
                    <a:pt x="77" y="240"/>
                    <a:pt x="77" y="242"/>
                    <a:pt x="78" y="244"/>
                  </a:cubicBezTo>
                  <a:cubicBezTo>
                    <a:pt x="79" y="245"/>
                    <a:pt x="80" y="246"/>
                    <a:pt x="81" y="247"/>
                  </a:cubicBezTo>
                  <a:cubicBezTo>
                    <a:pt x="81" y="248"/>
                    <a:pt x="82" y="249"/>
                    <a:pt x="83" y="249"/>
                  </a:cubicBezTo>
                  <a:cubicBezTo>
                    <a:pt x="84" y="250"/>
                    <a:pt x="84" y="250"/>
                    <a:pt x="84" y="250"/>
                  </a:cubicBezTo>
                  <a:cubicBezTo>
                    <a:pt x="85" y="250"/>
                    <a:pt x="86" y="251"/>
                    <a:pt x="88" y="251"/>
                  </a:cubicBezTo>
                  <a:cubicBezTo>
                    <a:pt x="88" y="251"/>
                    <a:pt x="89" y="251"/>
                    <a:pt x="89" y="251"/>
                  </a:cubicBezTo>
                  <a:cubicBezTo>
                    <a:pt x="90" y="251"/>
                    <a:pt x="90" y="251"/>
                    <a:pt x="90" y="251"/>
                  </a:cubicBezTo>
                  <a:cubicBezTo>
                    <a:pt x="92" y="251"/>
                    <a:pt x="93" y="251"/>
                    <a:pt x="95" y="251"/>
                  </a:cubicBezTo>
                  <a:cubicBezTo>
                    <a:pt x="95" y="250"/>
                    <a:pt x="96" y="250"/>
                    <a:pt x="97" y="250"/>
                  </a:cubicBezTo>
                  <a:cubicBezTo>
                    <a:pt x="98" y="249"/>
                    <a:pt x="99" y="249"/>
                    <a:pt x="99" y="248"/>
                  </a:cubicBezTo>
                  <a:cubicBezTo>
                    <a:pt x="100" y="248"/>
                    <a:pt x="100" y="248"/>
                    <a:pt x="100" y="247"/>
                  </a:cubicBezTo>
                  <a:cubicBezTo>
                    <a:pt x="101" y="246"/>
                    <a:pt x="102" y="245"/>
                    <a:pt x="103" y="244"/>
                  </a:cubicBezTo>
                  <a:cubicBezTo>
                    <a:pt x="104" y="242"/>
                    <a:pt x="104" y="240"/>
                    <a:pt x="104" y="237"/>
                  </a:cubicBezTo>
                  <a:cubicBezTo>
                    <a:pt x="104" y="177"/>
                    <a:pt x="104" y="177"/>
                    <a:pt x="104" y="177"/>
                  </a:cubicBezTo>
                  <a:cubicBezTo>
                    <a:pt x="104" y="177"/>
                    <a:pt x="104" y="176"/>
                    <a:pt x="104" y="175"/>
                  </a:cubicBezTo>
                  <a:cubicBezTo>
                    <a:pt x="104" y="175"/>
                    <a:pt x="104" y="175"/>
                    <a:pt x="104" y="175"/>
                  </a:cubicBezTo>
                  <a:cubicBezTo>
                    <a:pt x="104" y="174"/>
                    <a:pt x="104" y="174"/>
                    <a:pt x="104" y="174"/>
                  </a:cubicBezTo>
                  <a:cubicBezTo>
                    <a:pt x="104" y="160"/>
                    <a:pt x="104" y="160"/>
                    <a:pt x="104" y="160"/>
                  </a:cubicBezTo>
                  <a:cubicBezTo>
                    <a:pt x="104" y="160"/>
                    <a:pt x="104" y="160"/>
                    <a:pt x="104" y="160"/>
                  </a:cubicBezTo>
                  <a:cubicBezTo>
                    <a:pt x="104" y="158"/>
                    <a:pt x="105" y="156"/>
                    <a:pt x="107" y="156"/>
                  </a:cubicBezTo>
                  <a:cubicBezTo>
                    <a:pt x="108" y="156"/>
                    <a:pt x="108" y="155"/>
                    <a:pt x="109" y="155"/>
                  </a:cubicBezTo>
                  <a:cubicBezTo>
                    <a:pt x="109" y="155"/>
                    <a:pt x="109" y="155"/>
                    <a:pt x="109" y="155"/>
                  </a:cubicBezTo>
                  <a:cubicBezTo>
                    <a:pt x="111" y="144"/>
                    <a:pt x="111" y="144"/>
                    <a:pt x="111" y="144"/>
                  </a:cubicBezTo>
                  <a:cubicBezTo>
                    <a:pt x="110" y="145"/>
                    <a:pt x="108" y="145"/>
                    <a:pt x="106" y="1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44"/>
            <p:cNvSpPr>
              <a:spLocks/>
            </p:cNvSpPr>
            <p:nvPr/>
          </p:nvSpPr>
          <p:spPr bwMode="auto">
            <a:xfrm>
              <a:off x="458788" y="-1314450"/>
              <a:ext cx="142875" cy="146050"/>
            </a:xfrm>
            <a:custGeom>
              <a:avLst/>
              <a:gdLst>
                <a:gd name="T0" fmla="*/ 0 w 51"/>
                <a:gd name="T1" fmla="*/ 30 h 52"/>
                <a:gd name="T2" fmla="*/ 0 w 51"/>
                <a:gd name="T3" fmla="*/ 31 h 52"/>
                <a:gd name="T4" fmla="*/ 0 w 51"/>
                <a:gd name="T5" fmla="*/ 32 h 52"/>
                <a:gd name="T6" fmla="*/ 1 w 51"/>
                <a:gd name="T7" fmla="*/ 33 h 52"/>
                <a:gd name="T8" fmla="*/ 1 w 51"/>
                <a:gd name="T9" fmla="*/ 33 h 52"/>
                <a:gd name="T10" fmla="*/ 1 w 51"/>
                <a:gd name="T11" fmla="*/ 34 h 52"/>
                <a:gd name="T12" fmla="*/ 1 w 51"/>
                <a:gd name="T13" fmla="*/ 35 h 52"/>
                <a:gd name="T14" fmla="*/ 2 w 51"/>
                <a:gd name="T15" fmla="*/ 36 h 52"/>
                <a:gd name="T16" fmla="*/ 2 w 51"/>
                <a:gd name="T17" fmla="*/ 37 h 52"/>
                <a:gd name="T18" fmla="*/ 3 w 51"/>
                <a:gd name="T19" fmla="*/ 38 h 52"/>
                <a:gd name="T20" fmla="*/ 3 w 51"/>
                <a:gd name="T21" fmla="*/ 39 h 52"/>
                <a:gd name="T22" fmla="*/ 4 w 51"/>
                <a:gd name="T23" fmla="*/ 40 h 52"/>
                <a:gd name="T24" fmla="*/ 5 w 51"/>
                <a:gd name="T25" fmla="*/ 41 h 52"/>
                <a:gd name="T26" fmla="*/ 6 w 51"/>
                <a:gd name="T27" fmla="*/ 42 h 52"/>
                <a:gd name="T28" fmla="*/ 6 w 51"/>
                <a:gd name="T29" fmla="*/ 43 h 52"/>
                <a:gd name="T30" fmla="*/ 7 w 51"/>
                <a:gd name="T31" fmla="*/ 44 h 52"/>
                <a:gd name="T32" fmla="*/ 8 w 51"/>
                <a:gd name="T33" fmla="*/ 45 h 52"/>
                <a:gd name="T34" fmla="*/ 9 w 51"/>
                <a:gd name="T35" fmla="*/ 46 h 52"/>
                <a:gd name="T36" fmla="*/ 10 w 51"/>
                <a:gd name="T37" fmla="*/ 46 h 52"/>
                <a:gd name="T38" fmla="*/ 11 w 51"/>
                <a:gd name="T39" fmla="*/ 47 h 52"/>
                <a:gd name="T40" fmla="*/ 12 w 51"/>
                <a:gd name="T41" fmla="*/ 48 h 52"/>
                <a:gd name="T42" fmla="*/ 13 w 51"/>
                <a:gd name="T43" fmla="*/ 49 h 52"/>
                <a:gd name="T44" fmla="*/ 14 w 51"/>
                <a:gd name="T45" fmla="*/ 49 h 52"/>
                <a:gd name="T46" fmla="*/ 14 w 51"/>
                <a:gd name="T47" fmla="*/ 49 h 52"/>
                <a:gd name="T48" fmla="*/ 16 w 51"/>
                <a:gd name="T49" fmla="*/ 50 h 52"/>
                <a:gd name="T50" fmla="*/ 17 w 51"/>
                <a:gd name="T51" fmla="*/ 50 h 52"/>
                <a:gd name="T52" fmla="*/ 18 w 51"/>
                <a:gd name="T53" fmla="*/ 50 h 52"/>
                <a:gd name="T54" fmla="*/ 19 w 51"/>
                <a:gd name="T55" fmla="*/ 51 h 52"/>
                <a:gd name="T56" fmla="*/ 20 w 51"/>
                <a:gd name="T57" fmla="*/ 51 h 52"/>
                <a:gd name="T58" fmla="*/ 21 w 51"/>
                <a:gd name="T59" fmla="*/ 51 h 52"/>
                <a:gd name="T60" fmla="*/ 23 w 51"/>
                <a:gd name="T61" fmla="*/ 52 h 52"/>
                <a:gd name="T62" fmla="*/ 24 w 51"/>
                <a:gd name="T63" fmla="*/ 52 h 52"/>
                <a:gd name="T64" fmla="*/ 25 w 51"/>
                <a:gd name="T65" fmla="*/ 52 h 52"/>
                <a:gd name="T66" fmla="*/ 25 w 51"/>
                <a:gd name="T67" fmla="*/ 52 h 52"/>
                <a:gd name="T68" fmla="*/ 30 w 51"/>
                <a:gd name="T69" fmla="*/ 51 h 52"/>
                <a:gd name="T70" fmla="*/ 35 w 51"/>
                <a:gd name="T71" fmla="*/ 50 h 52"/>
                <a:gd name="T72" fmla="*/ 39 w 51"/>
                <a:gd name="T73" fmla="*/ 47 h 52"/>
                <a:gd name="T74" fmla="*/ 43 w 51"/>
                <a:gd name="T75" fmla="*/ 44 h 52"/>
                <a:gd name="T76" fmla="*/ 45 w 51"/>
                <a:gd name="T77" fmla="*/ 42 h 52"/>
                <a:gd name="T78" fmla="*/ 50 w 51"/>
                <a:gd name="T79" fmla="*/ 34 h 52"/>
                <a:gd name="T80" fmla="*/ 51 w 51"/>
                <a:gd name="T81" fmla="*/ 28 h 52"/>
                <a:gd name="T82" fmla="*/ 51 w 51"/>
                <a:gd name="T83" fmla="*/ 26 h 52"/>
                <a:gd name="T84" fmla="*/ 49 w 51"/>
                <a:gd name="T85" fmla="*/ 16 h 52"/>
                <a:gd name="T86" fmla="*/ 46 w 51"/>
                <a:gd name="T87" fmla="*/ 11 h 52"/>
                <a:gd name="T88" fmla="*/ 41 w 51"/>
                <a:gd name="T89" fmla="*/ 6 h 52"/>
                <a:gd name="T90" fmla="*/ 37 w 51"/>
                <a:gd name="T91" fmla="*/ 3 h 52"/>
                <a:gd name="T92" fmla="*/ 30 w 51"/>
                <a:gd name="T93" fmla="*/ 1 h 52"/>
                <a:gd name="T94" fmla="*/ 25 w 51"/>
                <a:gd name="T95" fmla="*/ 0 h 52"/>
                <a:gd name="T96" fmla="*/ 20 w 51"/>
                <a:gd name="T97" fmla="*/ 1 h 52"/>
                <a:gd name="T98" fmla="*/ 14 w 51"/>
                <a:gd name="T99" fmla="*/ 3 h 52"/>
                <a:gd name="T100" fmla="*/ 9 w 51"/>
                <a:gd name="T101" fmla="*/ 6 h 52"/>
                <a:gd name="T102" fmla="*/ 8 w 51"/>
                <a:gd name="T103" fmla="*/ 8 h 52"/>
                <a:gd name="T104" fmla="*/ 4 w 51"/>
                <a:gd name="T105" fmla="*/ 11 h 52"/>
                <a:gd name="T106" fmla="*/ 0 w 51"/>
                <a:gd name="T107" fmla="*/ 26 h 52"/>
                <a:gd name="T108" fmla="*/ 0 w 51"/>
                <a:gd name="T109" fmla="*/ 29 h 52"/>
                <a:gd name="T110" fmla="*/ 0 w 51"/>
                <a:gd name="T111"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 h="52">
                  <a:moveTo>
                    <a:pt x="0" y="30"/>
                  </a:moveTo>
                  <a:cubicBezTo>
                    <a:pt x="0" y="30"/>
                    <a:pt x="0" y="31"/>
                    <a:pt x="0" y="31"/>
                  </a:cubicBezTo>
                  <a:cubicBezTo>
                    <a:pt x="0" y="32"/>
                    <a:pt x="0" y="32"/>
                    <a:pt x="0" y="32"/>
                  </a:cubicBezTo>
                  <a:cubicBezTo>
                    <a:pt x="0" y="33"/>
                    <a:pt x="1" y="33"/>
                    <a:pt x="1" y="33"/>
                  </a:cubicBezTo>
                  <a:cubicBezTo>
                    <a:pt x="1" y="33"/>
                    <a:pt x="1" y="33"/>
                    <a:pt x="1" y="33"/>
                  </a:cubicBezTo>
                  <a:cubicBezTo>
                    <a:pt x="1" y="33"/>
                    <a:pt x="1" y="33"/>
                    <a:pt x="1" y="34"/>
                  </a:cubicBezTo>
                  <a:cubicBezTo>
                    <a:pt x="1" y="34"/>
                    <a:pt x="1" y="34"/>
                    <a:pt x="1" y="35"/>
                  </a:cubicBezTo>
                  <a:cubicBezTo>
                    <a:pt x="1" y="35"/>
                    <a:pt x="1" y="35"/>
                    <a:pt x="2" y="36"/>
                  </a:cubicBezTo>
                  <a:cubicBezTo>
                    <a:pt x="2" y="36"/>
                    <a:pt x="2" y="36"/>
                    <a:pt x="2" y="37"/>
                  </a:cubicBezTo>
                  <a:cubicBezTo>
                    <a:pt x="2" y="37"/>
                    <a:pt x="3" y="38"/>
                    <a:pt x="3" y="38"/>
                  </a:cubicBezTo>
                  <a:cubicBezTo>
                    <a:pt x="3" y="38"/>
                    <a:pt x="3" y="39"/>
                    <a:pt x="3" y="39"/>
                  </a:cubicBezTo>
                  <a:cubicBezTo>
                    <a:pt x="4" y="39"/>
                    <a:pt x="4" y="40"/>
                    <a:pt x="4" y="40"/>
                  </a:cubicBezTo>
                  <a:cubicBezTo>
                    <a:pt x="4" y="40"/>
                    <a:pt x="4" y="41"/>
                    <a:pt x="5" y="41"/>
                  </a:cubicBezTo>
                  <a:cubicBezTo>
                    <a:pt x="5" y="41"/>
                    <a:pt x="5" y="42"/>
                    <a:pt x="6" y="42"/>
                  </a:cubicBezTo>
                  <a:cubicBezTo>
                    <a:pt x="6" y="42"/>
                    <a:pt x="6" y="43"/>
                    <a:pt x="6" y="43"/>
                  </a:cubicBezTo>
                  <a:cubicBezTo>
                    <a:pt x="7" y="43"/>
                    <a:pt x="7" y="44"/>
                    <a:pt x="7" y="44"/>
                  </a:cubicBezTo>
                  <a:cubicBezTo>
                    <a:pt x="8" y="44"/>
                    <a:pt x="8" y="44"/>
                    <a:pt x="8" y="45"/>
                  </a:cubicBezTo>
                  <a:cubicBezTo>
                    <a:pt x="8" y="45"/>
                    <a:pt x="9" y="45"/>
                    <a:pt x="9" y="46"/>
                  </a:cubicBezTo>
                  <a:cubicBezTo>
                    <a:pt x="9" y="46"/>
                    <a:pt x="10" y="46"/>
                    <a:pt x="10" y="46"/>
                  </a:cubicBezTo>
                  <a:cubicBezTo>
                    <a:pt x="10" y="47"/>
                    <a:pt x="11" y="47"/>
                    <a:pt x="11" y="47"/>
                  </a:cubicBezTo>
                  <a:cubicBezTo>
                    <a:pt x="11" y="47"/>
                    <a:pt x="12" y="48"/>
                    <a:pt x="12" y="48"/>
                  </a:cubicBezTo>
                  <a:cubicBezTo>
                    <a:pt x="12" y="48"/>
                    <a:pt x="13" y="48"/>
                    <a:pt x="13" y="49"/>
                  </a:cubicBezTo>
                  <a:cubicBezTo>
                    <a:pt x="14" y="49"/>
                    <a:pt x="14" y="49"/>
                    <a:pt x="14" y="49"/>
                  </a:cubicBezTo>
                  <a:cubicBezTo>
                    <a:pt x="14" y="49"/>
                    <a:pt x="14" y="49"/>
                    <a:pt x="14" y="49"/>
                  </a:cubicBezTo>
                  <a:cubicBezTo>
                    <a:pt x="15" y="49"/>
                    <a:pt x="15" y="49"/>
                    <a:pt x="16" y="50"/>
                  </a:cubicBezTo>
                  <a:cubicBezTo>
                    <a:pt x="16" y="50"/>
                    <a:pt x="16" y="50"/>
                    <a:pt x="17" y="50"/>
                  </a:cubicBezTo>
                  <a:cubicBezTo>
                    <a:pt x="17" y="50"/>
                    <a:pt x="17" y="50"/>
                    <a:pt x="18" y="50"/>
                  </a:cubicBezTo>
                  <a:cubicBezTo>
                    <a:pt x="18" y="51"/>
                    <a:pt x="19" y="51"/>
                    <a:pt x="19" y="51"/>
                  </a:cubicBezTo>
                  <a:cubicBezTo>
                    <a:pt x="19" y="51"/>
                    <a:pt x="20" y="51"/>
                    <a:pt x="20" y="51"/>
                  </a:cubicBezTo>
                  <a:cubicBezTo>
                    <a:pt x="21" y="51"/>
                    <a:pt x="21" y="51"/>
                    <a:pt x="21" y="51"/>
                  </a:cubicBezTo>
                  <a:cubicBezTo>
                    <a:pt x="22" y="51"/>
                    <a:pt x="22" y="51"/>
                    <a:pt x="23" y="52"/>
                  </a:cubicBezTo>
                  <a:cubicBezTo>
                    <a:pt x="23" y="52"/>
                    <a:pt x="24" y="52"/>
                    <a:pt x="24" y="52"/>
                  </a:cubicBezTo>
                  <a:cubicBezTo>
                    <a:pt x="24" y="52"/>
                    <a:pt x="25" y="52"/>
                    <a:pt x="25" y="52"/>
                  </a:cubicBezTo>
                  <a:cubicBezTo>
                    <a:pt x="25" y="52"/>
                    <a:pt x="25" y="52"/>
                    <a:pt x="25" y="52"/>
                  </a:cubicBezTo>
                  <a:cubicBezTo>
                    <a:pt x="27" y="52"/>
                    <a:pt x="29" y="51"/>
                    <a:pt x="30" y="51"/>
                  </a:cubicBezTo>
                  <a:cubicBezTo>
                    <a:pt x="32" y="51"/>
                    <a:pt x="34" y="50"/>
                    <a:pt x="35" y="50"/>
                  </a:cubicBezTo>
                  <a:cubicBezTo>
                    <a:pt x="37" y="49"/>
                    <a:pt x="38" y="48"/>
                    <a:pt x="39" y="47"/>
                  </a:cubicBezTo>
                  <a:cubicBezTo>
                    <a:pt x="41" y="46"/>
                    <a:pt x="42" y="45"/>
                    <a:pt x="43" y="44"/>
                  </a:cubicBezTo>
                  <a:cubicBezTo>
                    <a:pt x="44" y="44"/>
                    <a:pt x="44" y="43"/>
                    <a:pt x="45" y="42"/>
                  </a:cubicBezTo>
                  <a:cubicBezTo>
                    <a:pt x="47" y="40"/>
                    <a:pt x="49" y="37"/>
                    <a:pt x="50" y="34"/>
                  </a:cubicBezTo>
                  <a:cubicBezTo>
                    <a:pt x="50" y="32"/>
                    <a:pt x="51" y="30"/>
                    <a:pt x="51" y="28"/>
                  </a:cubicBezTo>
                  <a:cubicBezTo>
                    <a:pt x="51" y="28"/>
                    <a:pt x="51" y="27"/>
                    <a:pt x="51" y="26"/>
                  </a:cubicBezTo>
                  <a:cubicBezTo>
                    <a:pt x="51" y="22"/>
                    <a:pt x="50" y="19"/>
                    <a:pt x="49" y="16"/>
                  </a:cubicBezTo>
                  <a:cubicBezTo>
                    <a:pt x="48" y="14"/>
                    <a:pt x="47" y="13"/>
                    <a:pt x="46" y="11"/>
                  </a:cubicBezTo>
                  <a:cubicBezTo>
                    <a:pt x="45" y="9"/>
                    <a:pt x="43" y="8"/>
                    <a:pt x="41" y="6"/>
                  </a:cubicBezTo>
                  <a:cubicBezTo>
                    <a:pt x="40" y="5"/>
                    <a:pt x="38" y="4"/>
                    <a:pt x="37" y="3"/>
                  </a:cubicBezTo>
                  <a:cubicBezTo>
                    <a:pt x="35" y="2"/>
                    <a:pt x="32" y="1"/>
                    <a:pt x="30" y="1"/>
                  </a:cubicBezTo>
                  <a:cubicBezTo>
                    <a:pt x="29" y="0"/>
                    <a:pt x="27" y="0"/>
                    <a:pt x="25" y="0"/>
                  </a:cubicBezTo>
                  <a:cubicBezTo>
                    <a:pt x="24" y="0"/>
                    <a:pt x="22" y="0"/>
                    <a:pt x="20" y="1"/>
                  </a:cubicBezTo>
                  <a:cubicBezTo>
                    <a:pt x="18" y="1"/>
                    <a:pt x="16" y="2"/>
                    <a:pt x="14" y="3"/>
                  </a:cubicBezTo>
                  <a:cubicBezTo>
                    <a:pt x="12" y="4"/>
                    <a:pt x="11" y="5"/>
                    <a:pt x="9" y="6"/>
                  </a:cubicBezTo>
                  <a:cubicBezTo>
                    <a:pt x="9" y="7"/>
                    <a:pt x="8" y="7"/>
                    <a:pt x="8" y="8"/>
                  </a:cubicBezTo>
                  <a:cubicBezTo>
                    <a:pt x="6" y="9"/>
                    <a:pt x="5" y="10"/>
                    <a:pt x="4" y="11"/>
                  </a:cubicBezTo>
                  <a:cubicBezTo>
                    <a:pt x="1" y="15"/>
                    <a:pt x="0" y="20"/>
                    <a:pt x="0" y="26"/>
                  </a:cubicBezTo>
                  <a:cubicBezTo>
                    <a:pt x="0" y="27"/>
                    <a:pt x="0" y="28"/>
                    <a:pt x="0" y="29"/>
                  </a:cubicBezTo>
                  <a:cubicBezTo>
                    <a:pt x="0" y="29"/>
                    <a:pt x="0" y="29"/>
                    <a:pt x="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45"/>
            <p:cNvSpPr>
              <a:spLocks/>
            </p:cNvSpPr>
            <p:nvPr/>
          </p:nvSpPr>
          <p:spPr bwMode="auto">
            <a:xfrm>
              <a:off x="595313" y="-1074738"/>
              <a:ext cx="411163" cy="709612"/>
            </a:xfrm>
            <a:custGeom>
              <a:avLst/>
              <a:gdLst>
                <a:gd name="T0" fmla="*/ 130 w 147"/>
                <a:gd name="T1" fmla="*/ 155 h 252"/>
                <a:gd name="T2" fmla="*/ 130 w 147"/>
                <a:gd name="T3" fmla="*/ 147 h 252"/>
                <a:gd name="T4" fmla="*/ 121 w 147"/>
                <a:gd name="T5" fmla="*/ 107 h 252"/>
                <a:gd name="T6" fmla="*/ 118 w 147"/>
                <a:gd name="T7" fmla="*/ 97 h 252"/>
                <a:gd name="T8" fmla="*/ 105 w 147"/>
                <a:gd name="T9" fmla="*/ 38 h 252"/>
                <a:gd name="T10" fmla="*/ 108 w 147"/>
                <a:gd name="T11" fmla="*/ 36 h 252"/>
                <a:gd name="T12" fmla="*/ 109 w 147"/>
                <a:gd name="T13" fmla="*/ 36 h 252"/>
                <a:gd name="T14" fmla="*/ 110 w 147"/>
                <a:gd name="T15" fmla="*/ 38 h 252"/>
                <a:gd name="T16" fmla="*/ 128 w 147"/>
                <a:gd name="T17" fmla="*/ 110 h 252"/>
                <a:gd name="T18" fmla="*/ 128 w 147"/>
                <a:gd name="T19" fmla="*/ 111 h 252"/>
                <a:gd name="T20" fmla="*/ 130 w 147"/>
                <a:gd name="T21" fmla="*/ 113 h 252"/>
                <a:gd name="T22" fmla="*/ 132 w 147"/>
                <a:gd name="T23" fmla="*/ 114 h 252"/>
                <a:gd name="T24" fmla="*/ 135 w 147"/>
                <a:gd name="T25" fmla="*/ 115 h 252"/>
                <a:gd name="T26" fmla="*/ 137 w 147"/>
                <a:gd name="T27" fmla="*/ 115 h 252"/>
                <a:gd name="T28" fmla="*/ 146 w 147"/>
                <a:gd name="T29" fmla="*/ 103 h 252"/>
                <a:gd name="T30" fmla="*/ 122 w 147"/>
                <a:gd name="T31" fmla="*/ 13 h 252"/>
                <a:gd name="T32" fmla="*/ 115 w 147"/>
                <a:gd name="T33" fmla="*/ 7 h 252"/>
                <a:gd name="T34" fmla="*/ 99 w 147"/>
                <a:gd name="T35" fmla="*/ 2 h 252"/>
                <a:gd name="T36" fmla="*/ 92 w 147"/>
                <a:gd name="T37" fmla="*/ 1 h 252"/>
                <a:gd name="T38" fmla="*/ 76 w 147"/>
                <a:gd name="T39" fmla="*/ 0 h 252"/>
                <a:gd name="T40" fmla="*/ 71 w 147"/>
                <a:gd name="T41" fmla="*/ 0 h 252"/>
                <a:gd name="T42" fmla="*/ 56 w 147"/>
                <a:gd name="T43" fmla="*/ 1 h 252"/>
                <a:gd name="T44" fmla="*/ 40 w 147"/>
                <a:gd name="T45" fmla="*/ 4 h 252"/>
                <a:gd name="T46" fmla="*/ 30 w 147"/>
                <a:gd name="T47" fmla="*/ 8 h 252"/>
                <a:gd name="T48" fmla="*/ 18 w 147"/>
                <a:gd name="T49" fmla="*/ 35 h 252"/>
                <a:gd name="T50" fmla="*/ 1 w 147"/>
                <a:gd name="T51" fmla="*/ 103 h 252"/>
                <a:gd name="T52" fmla="*/ 10 w 147"/>
                <a:gd name="T53" fmla="*/ 115 h 252"/>
                <a:gd name="T54" fmla="*/ 12 w 147"/>
                <a:gd name="T55" fmla="*/ 115 h 252"/>
                <a:gd name="T56" fmla="*/ 15 w 147"/>
                <a:gd name="T57" fmla="*/ 114 h 252"/>
                <a:gd name="T58" fmla="*/ 17 w 147"/>
                <a:gd name="T59" fmla="*/ 112 h 252"/>
                <a:gd name="T60" fmla="*/ 19 w 147"/>
                <a:gd name="T61" fmla="*/ 110 h 252"/>
                <a:gd name="T62" fmla="*/ 20 w 147"/>
                <a:gd name="T63" fmla="*/ 108 h 252"/>
                <a:gd name="T64" fmla="*/ 24 w 147"/>
                <a:gd name="T65" fmla="*/ 88 h 252"/>
                <a:gd name="T66" fmla="*/ 27 w 147"/>
                <a:gd name="T67" fmla="*/ 75 h 252"/>
                <a:gd name="T68" fmla="*/ 37 w 147"/>
                <a:gd name="T69" fmla="*/ 37 h 252"/>
                <a:gd name="T70" fmla="*/ 38 w 147"/>
                <a:gd name="T71" fmla="*/ 36 h 252"/>
                <a:gd name="T72" fmla="*/ 39 w 147"/>
                <a:gd name="T73" fmla="*/ 36 h 252"/>
                <a:gd name="T74" fmla="*/ 42 w 147"/>
                <a:gd name="T75" fmla="*/ 38 h 252"/>
                <a:gd name="T76" fmla="*/ 31 w 147"/>
                <a:gd name="T77" fmla="*/ 87 h 252"/>
                <a:gd name="T78" fmla="*/ 27 w 147"/>
                <a:gd name="T79" fmla="*/ 101 h 252"/>
                <a:gd name="T80" fmla="*/ 16 w 147"/>
                <a:gd name="T81" fmla="*/ 148 h 252"/>
                <a:gd name="T82" fmla="*/ 15 w 147"/>
                <a:gd name="T83" fmla="*/ 153 h 252"/>
                <a:gd name="T84" fmla="*/ 17 w 147"/>
                <a:gd name="T85" fmla="*/ 156 h 252"/>
                <a:gd name="T86" fmla="*/ 37 w 147"/>
                <a:gd name="T87" fmla="*/ 156 h 252"/>
                <a:gd name="T88" fmla="*/ 41 w 147"/>
                <a:gd name="T89" fmla="*/ 160 h 252"/>
                <a:gd name="T90" fmla="*/ 41 w 147"/>
                <a:gd name="T91" fmla="*/ 241 h 252"/>
                <a:gd name="T92" fmla="*/ 55 w 147"/>
                <a:gd name="T93" fmla="*/ 252 h 252"/>
                <a:gd name="T94" fmla="*/ 69 w 147"/>
                <a:gd name="T95" fmla="*/ 241 h 252"/>
                <a:gd name="T96" fmla="*/ 69 w 147"/>
                <a:gd name="T97" fmla="*/ 159 h 252"/>
                <a:gd name="T98" fmla="*/ 73 w 147"/>
                <a:gd name="T99" fmla="*/ 156 h 252"/>
                <a:gd name="T100" fmla="*/ 77 w 147"/>
                <a:gd name="T101" fmla="*/ 160 h 252"/>
                <a:gd name="T102" fmla="*/ 78 w 147"/>
                <a:gd name="T103" fmla="*/ 242 h 252"/>
                <a:gd name="T104" fmla="*/ 83 w 147"/>
                <a:gd name="T105" fmla="*/ 249 h 252"/>
                <a:gd name="T106" fmla="*/ 91 w 147"/>
                <a:gd name="T107" fmla="*/ 252 h 252"/>
                <a:gd name="T108" fmla="*/ 104 w 147"/>
                <a:gd name="T109" fmla="*/ 244 h 252"/>
                <a:gd name="T110" fmla="*/ 105 w 147"/>
                <a:gd name="T111" fmla="*/ 161 h 252"/>
                <a:gd name="T112" fmla="*/ 106 w 147"/>
                <a:gd name="T113" fmla="*/ 157 h 252"/>
                <a:gd name="T114" fmla="*/ 109 w 147"/>
                <a:gd name="T115" fmla="*/ 156 h 252"/>
                <a:gd name="T116" fmla="*/ 128 w 147"/>
                <a:gd name="T117" fmla="*/ 15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7" h="252">
                  <a:moveTo>
                    <a:pt x="129" y="156"/>
                  </a:moveTo>
                  <a:cubicBezTo>
                    <a:pt x="129" y="155"/>
                    <a:pt x="130" y="155"/>
                    <a:pt x="130" y="155"/>
                  </a:cubicBezTo>
                  <a:cubicBezTo>
                    <a:pt x="130" y="155"/>
                    <a:pt x="130" y="155"/>
                    <a:pt x="130" y="155"/>
                  </a:cubicBezTo>
                  <a:cubicBezTo>
                    <a:pt x="131" y="154"/>
                    <a:pt x="131" y="153"/>
                    <a:pt x="131" y="152"/>
                  </a:cubicBezTo>
                  <a:cubicBezTo>
                    <a:pt x="131" y="152"/>
                    <a:pt x="131" y="151"/>
                    <a:pt x="130" y="149"/>
                  </a:cubicBezTo>
                  <a:cubicBezTo>
                    <a:pt x="130" y="148"/>
                    <a:pt x="130" y="148"/>
                    <a:pt x="130" y="147"/>
                  </a:cubicBezTo>
                  <a:cubicBezTo>
                    <a:pt x="128" y="137"/>
                    <a:pt x="128" y="137"/>
                    <a:pt x="128" y="137"/>
                  </a:cubicBezTo>
                  <a:cubicBezTo>
                    <a:pt x="121" y="107"/>
                    <a:pt x="121" y="107"/>
                    <a:pt x="121" y="107"/>
                  </a:cubicBezTo>
                  <a:cubicBezTo>
                    <a:pt x="121" y="107"/>
                    <a:pt x="121" y="107"/>
                    <a:pt x="121" y="107"/>
                  </a:cubicBezTo>
                  <a:cubicBezTo>
                    <a:pt x="120" y="105"/>
                    <a:pt x="120" y="105"/>
                    <a:pt x="120" y="105"/>
                  </a:cubicBezTo>
                  <a:cubicBezTo>
                    <a:pt x="120" y="105"/>
                    <a:pt x="120" y="105"/>
                    <a:pt x="120" y="105"/>
                  </a:cubicBezTo>
                  <a:cubicBezTo>
                    <a:pt x="118" y="97"/>
                    <a:pt x="118" y="97"/>
                    <a:pt x="118" y="97"/>
                  </a:cubicBezTo>
                  <a:cubicBezTo>
                    <a:pt x="118" y="97"/>
                    <a:pt x="118" y="97"/>
                    <a:pt x="118" y="97"/>
                  </a:cubicBezTo>
                  <a:cubicBezTo>
                    <a:pt x="105" y="40"/>
                    <a:pt x="105" y="40"/>
                    <a:pt x="105" y="40"/>
                  </a:cubicBezTo>
                  <a:cubicBezTo>
                    <a:pt x="104" y="39"/>
                    <a:pt x="104" y="39"/>
                    <a:pt x="105" y="38"/>
                  </a:cubicBezTo>
                  <a:cubicBezTo>
                    <a:pt x="105" y="37"/>
                    <a:pt x="106" y="36"/>
                    <a:pt x="107" y="36"/>
                  </a:cubicBezTo>
                  <a:cubicBezTo>
                    <a:pt x="107" y="36"/>
                    <a:pt x="107" y="36"/>
                    <a:pt x="108" y="36"/>
                  </a:cubicBezTo>
                  <a:cubicBezTo>
                    <a:pt x="108" y="36"/>
                    <a:pt x="108" y="36"/>
                    <a:pt x="108" y="36"/>
                  </a:cubicBezTo>
                  <a:cubicBezTo>
                    <a:pt x="108" y="36"/>
                    <a:pt x="108" y="36"/>
                    <a:pt x="108" y="36"/>
                  </a:cubicBezTo>
                  <a:cubicBezTo>
                    <a:pt x="108" y="36"/>
                    <a:pt x="109" y="36"/>
                    <a:pt x="109" y="36"/>
                  </a:cubicBezTo>
                  <a:cubicBezTo>
                    <a:pt x="109" y="36"/>
                    <a:pt x="109" y="36"/>
                    <a:pt x="109" y="36"/>
                  </a:cubicBezTo>
                  <a:cubicBezTo>
                    <a:pt x="109" y="37"/>
                    <a:pt x="110" y="37"/>
                    <a:pt x="110" y="37"/>
                  </a:cubicBezTo>
                  <a:cubicBezTo>
                    <a:pt x="110" y="37"/>
                    <a:pt x="110" y="37"/>
                    <a:pt x="110" y="37"/>
                  </a:cubicBezTo>
                  <a:cubicBezTo>
                    <a:pt x="110" y="38"/>
                    <a:pt x="110" y="38"/>
                    <a:pt x="110" y="38"/>
                  </a:cubicBezTo>
                  <a:cubicBezTo>
                    <a:pt x="120" y="80"/>
                    <a:pt x="120" y="80"/>
                    <a:pt x="120" y="80"/>
                  </a:cubicBezTo>
                  <a:cubicBezTo>
                    <a:pt x="127" y="109"/>
                    <a:pt x="127" y="109"/>
                    <a:pt x="127" y="109"/>
                  </a:cubicBezTo>
                  <a:cubicBezTo>
                    <a:pt x="127" y="110"/>
                    <a:pt x="128" y="110"/>
                    <a:pt x="128" y="110"/>
                  </a:cubicBezTo>
                  <a:cubicBezTo>
                    <a:pt x="128" y="110"/>
                    <a:pt x="128" y="110"/>
                    <a:pt x="128" y="110"/>
                  </a:cubicBezTo>
                  <a:cubicBezTo>
                    <a:pt x="128" y="110"/>
                    <a:pt x="128" y="111"/>
                    <a:pt x="128" y="111"/>
                  </a:cubicBezTo>
                  <a:cubicBezTo>
                    <a:pt x="128" y="111"/>
                    <a:pt x="128" y="111"/>
                    <a:pt x="128" y="111"/>
                  </a:cubicBezTo>
                  <a:cubicBezTo>
                    <a:pt x="129" y="111"/>
                    <a:pt x="129" y="112"/>
                    <a:pt x="129" y="112"/>
                  </a:cubicBezTo>
                  <a:cubicBezTo>
                    <a:pt x="129" y="112"/>
                    <a:pt x="129" y="112"/>
                    <a:pt x="130" y="112"/>
                  </a:cubicBezTo>
                  <a:cubicBezTo>
                    <a:pt x="130" y="113"/>
                    <a:pt x="130" y="113"/>
                    <a:pt x="130" y="113"/>
                  </a:cubicBezTo>
                  <a:cubicBezTo>
                    <a:pt x="130" y="113"/>
                    <a:pt x="131" y="113"/>
                    <a:pt x="131" y="113"/>
                  </a:cubicBezTo>
                  <a:cubicBezTo>
                    <a:pt x="131" y="114"/>
                    <a:pt x="131" y="114"/>
                    <a:pt x="132" y="114"/>
                  </a:cubicBezTo>
                  <a:cubicBezTo>
                    <a:pt x="132" y="114"/>
                    <a:pt x="132" y="114"/>
                    <a:pt x="132" y="114"/>
                  </a:cubicBezTo>
                  <a:cubicBezTo>
                    <a:pt x="132" y="114"/>
                    <a:pt x="133" y="115"/>
                    <a:pt x="133" y="115"/>
                  </a:cubicBezTo>
                  <a:cubicBezTo>
                    <a:pt x="134" y="115"/>
                    <a:pt x="134" y="115"/>
                    <a:pt x="134" y="115"/>
                  </a:cubicBezTo>
                  <a:cubicBezTo>
                    <a:pt x="134" y="115"/>
                    <a:pt x="135" y="115"/>
                    <a:pt x="135" y="115"/>
                  </a:cubicBezTo>
                  <a:cubicBezTo>
                    <a:pt x="135" y="115"/>
                    <a:pt x="135" y="115"/>
                    <a:pt x="135" y="115"/>
                  </a:cubicBezTo>
                  <a:cubicBezTo>
                    <a:pt x="136" y="115"/>
                    <a:pt x="136" y="115"/>
                    <a:pt x="136" y="115"/>
                  </a:cubicBezTo>
                  <a:cubicBezTo>
                    <a:pt x="136" y="115"/>
                    <a:pt x="136" y="115"/>
                    <a:pt x="137" y="115"/>
                  </a:cubicBezTo>
                  <a:cubicBezTo>
                    <a:pt x="137" y="115"/>
                    <a:pt x="137" y="115"/>
                    <a:pt x="137" y="115"/>
                  </a:cubicBezTo>
                  <a:cubicBezTo>
                    <a:pt x="137" y="115"/>
                    <a:pt x="138" y="115"/>
                    <a:pt x="138" y="115"/>
                  </a:cubicBezTo>
                  <a:cubicBezTo>
                    <a:pt x="144" y="113"/>
                    <a:pt x="147" y="108"/>
                    <a:pt x="146" y="103"/>
                  </a:cubicBezTo>
                  <a:cubicBezTo>
                    <a:pt x="128" y="32"/>
                    <a:pt x="128" y="32"/>
                    <a:pt x="128" y="32"/>
                  </a:cubicBezTo>
                  <a:cubicBezTo>
                    <a:pt x="124" y="17"/>
                    <a:pt x="124" y="17"/>
                    <a:pt x="124" y="17"/>
                  </a:cubicBezTo>
                  <a:cubicBezTo>
                    <a:pt x="123" y="16"/>
                    <a:pt x="123" y="15"/>
                    <a:pt x="122" y="13"/>
                  </a:cubicBezTo>
                  <a:cubicBezTo>
                    <a:pt x="122" y="13"/>
                    <a:pt x="122" y="13"/>
                    <a:pt x="122" y="13"/>
                  </a:cubicBezTo>
                  <a:cubicBezTo>
                    <a:pt x="121" y="12"/>
                    <a:pt x="120" y="11"/>
                    <a:pt x="119" y="10"/>
                  </a:cubicBezTo>
                  <a:cubicBezTo>
                    <a:pt x="118" y="9"/>
                    <a:pt x="117" y="8"/>
                    <a:pt x="115" y="7"/>
                  </a:cubicBezTo>
                  <a:cubicBezTo>
                    <a:pt x="113" y="6"/>
                    <a:pt x="111" y="5"/>
                    <a:pt x="109" y="5"/>
                  </a:cubicBezTo>
                  <a:cubicBezTo>
                    <a:pt x="108" y="4"/>
                    <a:pt x="107" y="4"/>
                    <a:pt x="106" y="4"/>
                  </a:cubicBezTo>
                  <a:cubicBezTo>
                    <a:pt x="104" y="3"/>
                    <a:pt x="102" y="2"/>
                    <a:pt x="99" y="2"/>
                  </a:cubicBezTo>
                  <a:cubicBezTo>
                    <a:pt x="99" y="2"/>
                    <a:pt x="99" y="2"/>
                    <a:pt x="99" y="2"/>
                  </a:cubicBezTo>
                  <a:cubicBezTo>
                    <a:pt x="97" y="2"/>
                    <a:pt x="95" y="1"/>
                    <a:pt x="92" y="1"/>
                  </a:cubicBezTo>
                  <a:cubicBezTo>
                    <a:pt x="92" y="1"/>
                    <a:pt x="92" y="1"/>
                    <a:pt x="92" y="1"/>
                  </a:cubicBezTo>
                  <a:cubicBezTo>
                    <a:pt x="89" y="1"/>
                    <a:pt x="87" y="1"/>
                    <a:pt x="84" y="1"/>
                  </a:cubicBezTo>
                  <a:cubicBezTo>
                    <a:pt x="83" y="0"/>
                    <a:pt x="81" y="0"/>
                    <a:pt x="80" y="0"/>
                  </a:cubicBezTo>
                  <a:cubicBezTo>
                    <a:pt x="79" y="0"/>
                    <a:pt x="77" y="0"/>
                    <a:pt x="76" y="0"/>
                  </a:cubicBezTo>
                  <a:cubicBezTo>
                    <a:pt x="71" y="0"/>
                    <a:pt x="71" y="0"/>
                    <a:pt x="71" y="0"/>
                  </a:cubicBezTo>
                  <a:cubicBezTo>
                    <a:pt x="71" y="0"/>
                    <a:pt x="71" y="0"/>
                    <a:pt x="71" y="0"/>
                  </a:cubicBezTo>
                  <a:cubicBezTo>
                    <a:pt x="71" y="0"/>
                    <a:pt x="71" y="0"/>
                    <a:pt x="71" y="0"/>
                  </a:cubicBezTo>
                  <a:cubicBezTo>
                    <a:pt x="68" y="0"/>
                    <a:pt x="66" y="0"/>
                    <a:pt x="63" y="0"/>
                  </a:cubicBezTo>
                  <a:cubicBezTo>
                    <a:pt x="63" y="0"/>
                    <a:pt x="63" y="0"/>
                    <a:pt x="63" y="0"/>
                  </a:cubicBezTo>
                  <a:cubicBezTo>
                    <a:pt x="61" y="1"/>
                    <a:pt x="59" y="1"/>
                    <a:pt x="56" y="1"/>
                  </a:cubicBezTo>
                  <a:cubicBezTo>
                    <a:pt x="54" y="1"/>
                    <a:pt x="52" y="1"/>
                    <a:pt x="50" y="2"/>
                  </a:cubicBezTo>
                  <a:cubicBezTo>
                    <a:pt x="47" y="2"/>
                    <a:pt x="45" y="2"/>
                    <a:pt x="43" y="3"/>
                  </a:cubicBezTo>
                  <a:cubicBezTo>
                    <a:pt x="42" y="3"/>
                    <a:pt x="41" y="3"/>
                    <a:pt x="40" y="4"/>
                  </a:cubicBezTo>
                  <a:cubicBezTo>
                    <a:pt x="39" y="4"/>
                    <a:pt x="38" y="4"/>
                    <a:pt x="37" y="5"/>
                  </a:cubicBezTo>
                  <a:cubicBezTo>
                    <a:pt x="36" y="5"/>
                    <a:pt x="36" y="5"/>
                    <a:pt x="35" y="5"/>
                  </a:cubicBezTo>
                  <a:cubicBezTo>
                    <a:pt x="33" y="6"/>
                    <a:pt x="32" y="7"/>
                    <a:pt x="30" y="8"/>
                  </a:cubicBezTo>
                  <a:cubicBezTo>
                    <a:pt x="28" y="9"/>
                    <a:pt x="26" y="11"/>
                    <a:pt x="25" y="13"/>
                  </a:cubicBezTo>
                  <a:cubicBezTo>
                    <a:pt x="24" y="14"/>
                    <a:pt x="23" y="16"/>
                    <a:pt x="22" y="17"/>
                  </a:cubicBezTo>
                  <a:cubicBezTo>
                    <a:pt x="18" y="35"/>
                    <a:pt x="18" y="35"/>
                    <a:pt x="18" y="35"/>
                  </a:cubicBezTo>
                  <a:cubicBezTo>
                    <a:pt x="18" y="35"/>
                    <a:pt x="18" y="35"/>
                    <a:pt x="18" y="35"/>
                  </a:cubicBezTo>
                  <a:cubicBezTo>
                    <a:pt x="15" y="47"/>
                    <a:pt x="15" y="47"/>
                    <a:pt x="15" y="47"/>
                  </a:cubicBezTo>
                  <a:cubicBezTo>
                    <a:pt x="1" y="103"/>
                    <a:pt x="1" y="103"/>
                    <a:pt x="1" y="103"/>
                  </a:cubicBezTo>
                  <a:cubicBezTo>
                    <a:pt x="0" y="108"/>
                    <a:pt x="3" y="113"/>
                    <a:pt x="8" y="115"/>
                  </a:cubicBezTo>
                  <a:cubicBezTo>
                    <a:pt x="8" y="115"/>
                    <a:pt x="9" y="115"/>
                    <a:pt x="10" y="115"/>
                  </a:cubicBezTo>
                  <a:cubicBezTo>
                    <a:pt x="10" y="115"/>
                    <a:pt x="10" y="115"/>
                    <a:pt x="10" y="115"/>
                  </a:cubicBezTo>
                  <a:cubicBezTo>
                    <a:pt x="10" y="115"/>
                    <a:pt x="10" y="115"/>
                    <a:pt x="10" y="115"/>
                  </a:cubicBezTo>
                  <a:cubicBezTo>
                    <a:pt x="11" y="115"/>
                    <a:pt x="11" y="115"/>
                    <a:pt x="11" y="115"/>
                  </a:cubicBezTo>
                  <a:cubicBezTo>
                    <a:pt x="11" y="115"/>
                    <a:pt x="12" y="115"/>
                    <a:pt x="12" y="115"/>
                  </a:cubicBezTo>
                  <a:cubicBezTo>
                    <a:pt x="12" y="115"/>
                    <a:pt x="13" y="115"/>
                    <a:pt x="13" y="114"/>
                  </a:cubicBezTo>
                  <a:cubicBezTo>
                    <a:pt x="14" y="114"/>
                    <a:pt x="14" y="114"/>
                    <a:pt x="14" y="114"/>
                  </a:cubicBezTo>
                  <a:cubicBezTo>
                    <a:pt x="14" y="114"/>
                    <a:pt x="15" y="114"/>
                    <a:pt x="15" y="114"/>
                  </a:cubicBezTo>
                  <a:cubicBezTo>
                    <a:pt x="15" y="114"/>
                    <a:pt x="15" y="114"/>
                    <a:pt x="16" y="113"/>
                  </a:cubicBezTo>
                  <a:cubicBezTo>
                    <a:pt x="16" y="113"/>
                    <a:pt x="16" y="113"/>
                    <a:pt x="16" y="113"/>
                  </a:cubicBezTo>
                  <a:cubicBezTo>
                    <a:pt x="17" y="113"/>
                    <a:pt x="17" y="112"/>
                    <a:pt x="17" y="112"/>
                  </a:cubicBezTo>
                  <a:cubicBezTo>
                    <a:pt x="17" y="112"/>
                    <a:pt x="17" y="112"/>
                    <a:pt x="18" y="111"/>
                  </a:cubicBezTo>
                  <a:cubicBezTo>
                    <a:pt x="18" y="111"/>
                    <a:pt x="18" y="111"/>
                    <a:pt x="18" y="111"/>
                  </a:cubicBezTo>
                  <a:cubicBezTo>
                    <a:pt x="18" y="111"/>
                    <a:pt x="19" y="110"/>
                    <a:pt x="19" y="110"/>
                  </a:cubicBezTo>
                  <a:cubicBezTo>
                    <a:pt x="19" y="110"/>
                    <a:pt x="19" y="110"/>
                    <a:pt x="19" y="109"/>
                  </a:cubicBezTo>
                  <a:cubicBezTo>
                    <a:pt x="19" y="109"/>
                    <a:pt x="19" y="108"/>
                    <a:pt x="20" y="108"/>
                  </a:cubicBezTo>
                  <a:cubicBezTo>
                    <a:pt x="20" y="108"/>
                    <a:pt x="20" y="108"/>
                    <a:pt x="20" y="108"/>
                  </a:cubicBezTo>
                  <a:cubicBezTo>
                    <a:pt x="20" y="108"/>
                    <a:pt x="20" y="107"/>
                    <a:pt x="20" y="107"/>
                  </a:cubicBezTo>
                  <a:cubicBezTo>
                    <a:pt x="24" y="88"/>
                    <a:pt x="24" y="88"/>
                    <a:pt x="24" y="88"/>
                  </a:cubicBezTo>
                  <a:cubicBezTo>
                    <a:pt x="24" y="88"/>
                    <a:pt x="24" y="88"/>
                    <a:pt x="24" y="88"/>
                  </a:cubicBezTo>
                  <a:cubicBezTo>
                    <a:pt x="24" y="88"/>
                    <a:pt x="24" y="88"/>
                    <a:pt x="24" y="88"/>
                  </a:cubicBezTo>
                  <a:cubicBezTo>
                    <a:pt x="27" y="75"/>
                    <a:pt x="27" y="75"/>
                    <a:pt x="27" y="75"/>
                  </a:cubicBezTo>
                  <a:cubicBezTo>
                    <a:pt x="27" y="75"/>
                    <a:pt x="27" y="75"/>
                    <a:pt x="27" y="75"/>
                  </a:cubicBezTo>
                  <a:cubicBezTo>
                    <a:pt x="36" y="38"/>
                    <a:pt x="36" y="38"/>
                    <a:pt x="36" y="38"/>
                  </a:cubicBezTo>
                  <a:cubicBezTo>
                    <a:pt x="36" y="38"/>
                    <a:pt x="36" y="38"/>
                    <a:pt x="37" y="37"/>
                  </a:cubicBezTo>
                  <a:cubicBezTo>
                    <a:pt x="37" y="37"/>
                    <a:pt x="37" y="37"/>
                    <a:pt x="37" y="37"/>
                  </a:cubicBezTo>
                  <a:cubicBezTo>
                    <a:pt x="37" y="37"/>
                    <a:pt x="37" y="37"/>
                    <a:pt x="37" y="37"/>
                  </a:cubicBezTo>
                  <a:cubicBezTo>
                    <a:pt x="37" y="36"/>
                    <a:pt x="38" y="36"/>
                    <a:pt x="38" y="36"/>
                  </a:cubicBezTo>
                  <a:cubicBezTo>
                    <a:pt x="38" y="36"/>
                    <a:pt x="38" y="36"/>
                    <a:pt x="38" y="36"/>
                  </a:cubicBezTo>
                  <a:cubicBezTo>
                    <a:pt x="38" y="36"/>
                    <a:pt x="38" y="36"/>
                    <a:pt x="38" y="36"/>
                  </a:cubicBezTo>
                  <a:cubicBezTo>
                    <a:pt x="38" y="36"/>
                    <a:pt x="39" y="36"/>
                    <a:pt x="39" y="36"/>
                  </a:cubicBezTo>
                  <a:cubicBezTo>
                    <a:pt x="39" y="36"/>
                    <a:pt x="39" y="36"/>
                    <a:pt x="39" y="36"/>
                  </a:cubicBezTo>
                  <a:cubicBezTo>
                    <a:pt x="39" y="36"/>
                    <a:pt x="40" y="36"/>
                    <a:pt x="40" y="36"/>
                  </a:cubicBezTo>
                  <a:cubicBezTo>
                    <a:pt x="40" y="36"/>
                    <a:pt x="41" y="36"/>
                    <a:pt x="41" y="37"/>
                  </a:cubicBezTo>
                  <a:cubicBezTo>
                    <a:pt x="41" y="37"/>
                    <a:pt x="42" y="38"/>
                    <a:pt x="42" y="38"/>
                  </a:cubicBezTo>
                  <a:cubicBezTo>
                    <a:pt x="42" y="39"/>
                    <a:pt x="42" y="39"/>
                    <a:pt x="42" y="40"/>
                  </a:cubicBezTo>
                  <a:cubicBezTo>
                    <a:pt x="40" y="47"/>
                    <a:pt x="40" y="47"/>
                    <a:pt x="40" y="47"/>
                  </a:cubicBezTo>
                  <a:cubicBezTo>
                    <a:pt x="31" y="87"/>
                    <a:pt x="31" y="87"/>
                    <a:pt x="31" y="87"/>
                  </a:cubicBezTo>
                  <a:cubicBezTo>
                    <a:pt x="31" y="87"/>
                    <a:pt x="31" y="87"/>
                    <a:pt x="31" y="87"/>
                  </a:cubicBezTo>
                  <a:cubicBezTo>
                    <a:pt x="27" y="101"/>
                    <a:pt x="27" y="101"/>
                    <a:pt x="27" y="101"/>
                  </a:cubicBezTo>
                  <a:cubicBezTo>
                    <a:pt x="27" y="101"/>
                    <a:pt x="27" y="101"/>
                    <a:pt x="27" y="101"/>
                  </a:cubicBezTo>
                  <a:cubicBezTo>
                    <a:pt x="20" y="132"/>
                    <a:pt x="20" y="132"/>
                    <a:pt x="20" y="132"/>
                  </a:cubicBezTo>
                  <a:cubicBezTo>
                    <a:pt x="18" y="139"/>
                    <a:pt x="18" y="139"/>
                    <a:pt x="18" y="139"/>
                  </a:cubicBezTo>
                  <a:cubicBezTo>
                    <a:pt x="16" y="148"/>
                    <a:pt x="16" y="148"/>
                    <a:pt x="16" y="148"/>
                  </a:cubicBezTo>
                  <a:cubicBezTo>
                    <a:pt x="15" y="152"/>
                    <a:pt x="15" y="152"/>
                    <a:pt x="15" y="152"/>
                  </a:cubicBezTo>
                  <a:cubicBezTo>
                    <a:pt x="15" y="152"/>
                    <a:pt x="15" y="152"/>
                    <a:pt x="15" y="152"/>
                  </a:cubicBezTo>
                  <a:cubicBezTo>
                    <a:pt x="15" y="153"/>
                    <a:pt x="15" y="153"/>
                    <a:pt x="15" y="153"/>
                  </a:cubicBezTo>
                  <a:cubicBezTo>
                    <a:pt x="16" y="154"/>
                    <a:pt x="16" y="154"/>
                    <a:pt x="16" y="154"/>
                  </a:cubicBezTo>
                  <a:cubicBezTo>
                    <a:pt x="16" y="155"/>
                    <a:pt x="16" y="155"/>
                    <a:pt x="17" y="155"/>
                  </a:cubicBezTo>
                  <a:cubicBezTo>
                    <a:pt x="17" y="155"/>
                    <a:pt x="17" y="156"/>
                    <a:pt x="17" y="156"/>
                  </a:cubicBezTo>
                  <a:cubicBezTo>
                    <a:pt x="18" y="156"/>
                    <a:pt x="18" y="156"/>
                    <a:pt x="19" y="156"/>
                  </a:cubicBezTo>
                  <a:cubicBezTo>
                    <a:pt x="36" y="156"/>
                    <a:pt x="36" y="156"/>
                    <a:pt x="36" y="156"/>
                  </a:cubicBezTo>
                  <a:cubicBezTo>
                    <a:pt x="36" y="156"/>
                    <a:pt x="37" y="156"/>
                    <a:pt x="37" y="156"/>
                  </a:cubicBezTo>
                  <a:cubicBezTo>
                    <a:pt x="37" y="156"/>
                    <a:pt x="38" y="156"/>
                    <a:pt x="38" y="156"/>
                  </a:cubicBezTo>
                  <a:cubicBezTo>
                    <a:pt x="39" y="157"/>
                    <a:pt x="40" y="157"/>
                    <a:pt x="40" y="158"/>
                  </a:cubicBezTo>
                  <a:cubicBezTo>
                    <a:pt x="41" y="158"/>
                    <a:pt x="41" y="159"/>
                    <a:pt x="41" y="160"/>
                  </a:cubicBezTo>
                  <a:cubicBezTo>
                    <a:pt x="41" y="160"/>
                    <a:pt x="41" y="160"/>
                    <a:pt x="41" y="160"/>
                  </a:cubicBezTo>
                  <a:cubicBezTo>
                    <a:pt x="41" y="238"/>
                    <a:pt x="41" y="238"/>
                    <a:pt x="41" y="238"/>
                  </a:cubicBezTo>
                  <a:cubicBezTo>
                    <a:pt x="41" y="239"/>
                    <a:pt x="41" y="240"/>
                    <a:pt x="41" y="241"/>
                  </a:cubicBezTo>
                  <a:cubicBezTo>
                    <a:pt x="41" y="241"/>
                    <a:pt x="41" y="242"/>
                    <a:pt x="42" y="242"/>
                  </a:cubicBezTo>
                  <a:cubicBezTo>
                    <a:pt x="42" y="243"/>
                    <a:pt x="43" y="245"/>
                    <a:pt x="43" y="246"/>
                  </a:cubicBezTo>
                  <a:cubicBezTo>
                    <a:pt x="46" y="249"/>
                    <a:pt x="50" y="252"/>
                    <a:pt x="55" y="252"/>
                  </a:cubicBezTo>
                  <a:cubicBezTo>
                    <a:pt x="60" y="252"/>
                    <a:pt x="64" y="249"/>
                    <a:pt x="67" y="246"/>
                  </a:cubicBezTo>
                  <a:cubicBezTo>
                    <a:pt x="67" y="245"/>
                    <a:pt x="68" y="243"/>
                    <a:pt x="68" y="242"/>
                  </a:cubicBezTo>
                  <a:cubicBezTo>
                    <a:pt x="68" y="242"/>
                    <a:pt x="69" y="241"/>
                    <a:pt x="69" y="241"/>
                  </a:cubicBezTo>
                  <a:cubicBezTo>
                    <a:pt x="69" y="240"/>
                    <a:pt x="69" y="239"/>
                    <a:pt x="69" y="238"/>
                  </a:cubicBezTo>
                  <a:cubicBezTo>
                    <a:pt x="69" y="160"/>
                    <a:pt x="69" y="160"/>
                    <a:pt x="69" y="160"/>
                  </a:cubicBezTo>
                  <a:cubicBezTo>
                    <a:pt x="69" y="160"/>
                    <a:pt x="69" y="159"/>
                    <a:pt x="69" y="159"/>
                  </a:cubicBezTo>
                  <a:cubicBezTo>
                    <a:pt x="70" y="158"/>
                    <a:pt x="70" y="157"/>
                    <a:pt x="71" y="157"/>
                  </a:cubicBezTo>
                  <a:cubicBezTo>
                    <a:pt x="71" y="156"/>
                    <a:pt x="72" y="156"/>
                    <a:pt x="73" y="156"/>
                  </a:cubicBezTo>
                  <a:cubicBezTo>
                    <a:pt x="73" y="156"/>
                    <a:pt x="73" y="156"/>
                    <a:pt x="73" y="156"/>
                  </a:cubicBezTo>
                  <a:cubicBezTo>
                    <a:pt x="74" y="156"/>
                    <a:pt x="75" y="156"/>
                    <a:pt x="76" y="157"/>
                  </a:cubicBezTo>
                  <a:cubicBezTo>
                    <a:pt x="76" y="157"/>
                    <a:pt x="77" y="158"/>
                    <a:pt x="77" y="159"/>
                  </a:cubicBezTo>
                  <a:cubicBezTo>
                    <a:pt x="77" y="159"/>
                    <a:pt x="77" y="160"/>
                    <a:pt x="77" y="160"/>
                  </a:cubicBezTo>
                  <a:cubicBezTo>
                    <a:pt x="77" y="238"/>
                    <a:pt x="77" y="238"/>
                    <a:pt x="77" y="238"/>
                  </a:cubicBezTo>
                  <a:cubicBezTo>
                    <a:pt x="77" y="239"/>
                    <a:pt x="78" y="240"/>
                    <a:pt x="78" y="241"/>
                  </a:cubicBezTo>
                  <a:cubicBezTo>
                    <a:pt x="78" y="241"/>
                    <a:pt x="78" y="242"/>
                    <a:pt x="78" y="242"/>
                  </a:cubicBezTo>
                  <a:cubicBezTo>
                    <a:pt x="78" y="243"/>
                    <a:pt x="79" y="245"/>
                    <a:pt x="80" y="246"/>
                  </a:cubicBezTo>
                  <a:cubicBezTo>
                    <a:pt x="80" y="246"/>
                    <a:pt x="80" y="246"/>
                    <a:pt x="81" y="247"/>
                  </a:cubicBezTo>
                  <a:cubicBezTo>
                    <a:pt x="81" y="247"/>
                    <a:pt x="82" y="248"/>
                    <a:pt x="83" y="249"/>
                  </a:cubicBezTo>
                  <a:cubicBezTo>
                    <a:pt x="84" y="249"/>
                    <a:pt x="85" y="250"/>
                    <a:pt x="86" y="251"/>
                  </a:cubicBezTo>
                  <a:cubicBezTo>
                    <a:pt x="87" y="251"/>
                    <a:pt x="89" y="252"/>
                    <a:pt x="90" y="252"/>
                  </a:cubicBezTo>
                  <a:cubicBezTo>
                    <a:pt x="90" y="252"/>
                    <a:pt x="91" y="252"/>
                    <a:pt x="91" y="252"/>
                  </a:cubicBezTo>
                  <a:cubicBezTo>
                    <a:pt x="94" y="252"/>
                    <a:pt x="96" y="251"/>
                    <a:pt x="98" y="250"/>
                  </a:cubicBezTo>
                  <a:cubicBezTo>
                    <a:pt x="100" y="249"/>
                    <a:pt x="102" y="247"/>
                    <a:pt x="103" y="245"/>
                  </a:cubicBezTo>
                  <a:cubicBezTo>
                    <a:pt x="104" y="245"/>
                    <a:pt x="104" y="244"/>
                    <a:pt x="104" y="244"/>
                  </a:cubicBezTo>
                  <a:cubicBezTo>
                    <a:pt x="104" y="243"/>
                    <a:pt x="104" y="243"/>
                    <a:pt x="105" y="242"/>
                  </a:cubicBezTo>
                  <a:cubicBezTo>
                    <a:pt x="105" y="241"/>
                    <a:pt x="105" y="239"/>
                    <a:pt x="105" y="238"/>
                  </a:cubicBezTo>
                  <a:cubicBezTo>
                    <a:pt x="105" y="161"/>
                    <a:pt x="105" y="161"/>
                    <a:pt x="105" y="161"/>
                  </a:cubicBezTo>
                  <a:cubicBezTo>
                    <a:pt x="105" y="161"/>
                    <a:pt x="105" y="160"/>
                    <a:pt x="105" y="160"/>
                  </a:cubicBezTo>
                  <a:cubicBezTo>
                    <a:pt x="105" y="159"/>
                    <a:pt x="105" y="158"/>
                    <a:pt x="106" y="158"/>
                  </a:cubicBezTo>
                  <a:cubicBezTo>
                    <a:pt x="106" y="158"/>
                    <a:pt x="106" y="157"/>
                    <a:pt x="106" y="157"/>
                  </a:cubicBezTo>
                  <a:cubicBezTo>
                    <a:pt x="107" y="157"/>
                    <a:pt x="107" y="157"/>
                    <a:pt x="107" y="156"/>
                  </a:cubicBezTo>
                  <a:cubicBezTo>
                    <a:pt x="108" y="156"/>
                    <a:pt x="108" y="156"/>
                    <a:pt x="109" y="156"/>
                  </a:cubicBezTo>
                  <a:cubicBezTo>
                    <a:pt x="109" y="156"/>
                    <a:pt x="109" y="156"/>
                    <a:pt x="109" y="156"/>
                  </a:cubicBezTo>
                  <a:cubicBezTo>
                    <a:pt x="110" y="156"/>
                    <a:pt x="110" y="156"/>
                    <a:pt x="110" y="156"/>
                  </a:cubicBezTo>
                  <a:cubicBezTo>
                    <a:pt x="121" y="156"/>
                    <a:pt x="121" y="156"/>
                    <a:pt x="121" y="156"/>
                  </a:cubicBezTo>
                  <a:cubicBezTo>
                    <a:pt x="128" y="156"/>
                    <a:pt x="128" y="156"/>
                    <a:pt x="128" y="156"/>
                  </a:cubicBezTo>
                  <a:cubicBezTo>
                    <a:pt x="128" y="156"/>
                    <a:pt x="128" y="156"/>
                    <a:pt x="128" y="156"/>
                  </a:cubicBezTo>
                  <a:cubicBezTo>
                    <a:pt x="128" y="156"/>
                    <a:pt x="129" y="156"/>
                    <a:pt x="129"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46"/>
            <p:cNvSpPr>
              <a:spLocks/>
            </p:cNvSpPr>
            <p:nvPr/>
          </p:nvSpPr>
          <p:spPr bwMode="auto">
            <a:xfrm>
              <a:off x="727076" y="-1246188"/>
              <a:ext cx="146050" cy="142875"/>
            </a:xfrm>
            <a:custGeom>
              <a:avLst/>
              <a:gdLst>
                <a:gd name="T0" fmla="*/ 2 w 52"/>
                <a:gd name="T1" fmla="*/ 33 h 51"/>
                <a:gd name="T2" fmla="*/ 3 w 52"/>
                <a:gd name="T3" fmla="*/ 36 h 51"/>
                <a:gd name="T4" fmla="*/ 7 w 52"/>
                <a:gd name="T5" fmla="*/ 42 h 51"/>
                <a:gd name="T6" fmla="*/ 26 w 52"/>
                <a:gd name="T7" fmla="*/ 51 h 51"/>
                <a:gd name="T8" fmla="*/ 26 w 52"/>
                <a:gd name="T9" fmla="*/ 51 h 51"/>
                <a:gd name="T10" fmla="*/ 28 w 52"/>
                <a:gd name="T11" fmla="*/ 51 h 51"/>
                <a:gd name="T12" fmla="*/ 29 w 52"/>
                <a:gd name="T13" fmla="*/ 51 h 51"/>
                <a:gd name="T14" fmla="*/ 30 w 52"/>
                <a:gd name="T15" fmla="*/ 51 h 51"/>
                <a:gd name="T16" fmla="*/ 31 w 52"/>
                <a:gd name="T17" fmla="*/ 51 h 51"/>
                <a:gd name="T18" fmla="*/ 32 w 52"/>
                <a:gd name="T19" fmla="*/ 50 h 51"/>
                <a:gd name="T20" fmla="*/ 34 w 52"/>
                <a:gd name="T21" fmla="*/ 50 h 51"/>
                <a:gd name="T22" fmla="*/ 35 w 52"/>
                <a:gd name="T23" fmla="*/ 49 h 51"/>
                <a:gd name="T24" fmla="*/ 36 w 52"/>
                <a:gd name="T25" fmla="*/ 49 h 51"/>
                <a:gd name="T26" fmla="*/ 37 w 52"/>
                <a:gd name="T27" fmla="*/ 48 h 51"/>
                <a:gd name="T28" fmla="*/ 38 w 52"/>
                <a:gd name="T29" fmla="*/ 48 h 51"/>
                <a:gd name="T30" fmla="*/ 39 w 52"/>
                <a:gd name="T31" fmla="*/ 47 h 51"/>
                <a:gd name="T32" fmla="*/ 40 w 52"/>
                <a:gd name="T33" fmla="*/ 47 h 51"/>
                <a:gd name="T34" fmla="*/ 41 w 52"/>
                <a:gd name="T35" fmla="*/ 46 h 51"/>
                <a:gd name="T36" fmla="*/ 42 w 52"/>
                <a:gd name="T37" fmla="*/ 45 h 51"/>
                <a:gd name="T38" fmla="*/ 43 w 52"/>
                <a:gd name="T39" fmla="*/ 44 h 51"/>
                <a:gd name="T40" fmla="*/ 44 w 52"/>
                <a:gd name="T41" fmla="*/ 43 h 51"/>
                <a:gd name="T42" fmla="*/ 45 w 52"/>
                <a:gd name="T43" fmla="*/ 42 h 51"/>
                <a:gd name="T44" fmla="*/ 46 w 52"/>
                <a:gd name="T45" fmla="*/ 42 h 51"/>
                <a:gd name="T46" fmla="*/ 47 w 52"/>
                <a:gd name="T47" fmla="*/ 40 h 51"/>
                <a:gd name="T48" fmla="*/ 47 w 52"/>
                <a:gd name="T49" fmla="*/ 40 h 51"/>
                <a:gd name="T50" fmla="*/ 48 w 52"/>
                <a:gd name="T51" fmla="*/ 38 h 51"/>
                <a:gd name="T52" fmla="*/ 49 w 52"/>
                <a:gd name="T53" fmla="*/ 38 h 51"/>
                <a:gd name="T54" fmla="*/ 49 w 52"/>
                <a:gd name="T55" fmla="*/ 36 h 51"/>
                <a:gd name="T56" fmla="*/ 50 w 52"/>
                <a:gd name="T57" fmla="*/ 35 h 51"/>
                <a:gd name="T58" fmla="*/ 50 w 52"/>
                <a:gd name="T59" fmla="*/ 34 h 51"/>
                <a:gd name="T60" fmla="*/ 51 w 52"/>
                <a:gd name="T61" fmla="*/ 33 h 51"/>
                <a:gd name="T62" fmla="*/ 51 w 52"/>
                <a:gd name="T63" fmla="*/ 31 h 51"/>
                <a:gd name="T64" fmla="*/ 51 w 52"/>
                <a:gd name="T65" fmla="*/ 31 h 51"/>
                <a:gd name="T66" fmla="*/ 52 w 52"/>
                <a:gd name="T67" fmla="*/ 29 h 51"/>
                <a:gd name="T68" fmla="*/ 52 w 52"/>
                <a:gd name="T69" fmla="*/ 28 h 51"/>
                <a:gd name="T70" fmla="*/ 52 w 52"/>
                <a:gd name="T71" fmla="*/ 26 h 51"/>
                <a:gd name="T72" fmla="*/ 47 w 52"/>
                <a:gd name="T73" fmla="*/ 11 h 51"/>
                <a:gd name="T74" fmla="*/ 44 w 52"/>
                <a:gd name="T75" fmla="*/ 7 h 51"/>
                <a:gd name="T76" fmla="*/ 42 w 52"/>
                <a:gd name="T77" fmla="*/ 5 h 51"/>
                <a:gd name="T78" fmla="*/ 38 w 52"/>
                <a:gd name="T79" fmla="*/ 3 h 51"/>
                <a:gd name="T80" fmla="*/ 31 w 52"/>
                <a:gd name="T81" fmla="*/ 0 h 51"/>
                <a:gd name="T82" fmla="*/ 26 w 52"/>
                <a:gd name="T83" fmla="*/ 0 h 51"/>
                <a:gd name="T84" fmla="*/ 3 w 52"/>
                <a:gd name="T85" fmla="*/ 15 h 51"/>
                <a:gd name="T86" fmla="*/ 1 w 52"/>
                <a:gd name="T87" fmla="*/ 26 h 51"/>
                <a:gd name="T88" fmla="*/ 1 w 52"/>
                <a:gd name="T89" fmla="*/ 28 h 51"/>
                <a:gd name="T90" fmla="*/ 2 w 52"/>
                <a:gd name="T91" fmla="*/ 3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51">
                  <a:moveTo>
                    <a:pt x="2" y="33"/>
                  </a:moveTo>
                  <a:cubicBezTo>
                    <a:pt x="2" y="34"/>
                    <a:pt x="2" y="35"/>
                    <a:pt x="3" y="36"/>
                  </a:cubicBezTo>
                  <a:cubicBezTo>
                    <a:pt x="4" y="38"/>
                    <a:pt x="5" y="40"/>
                    <a:pt x="7" y="42"/>
                  </a:cubicBezTo>
                  <a:cubicBezTo>
                    <a:pt x="11" y="47"/>
                    <a:pt x="18" y="51"/>
                    <a:pt x="26" y="51"/>
                  </a:cubicBezTo>
                  <a:cubicBezTo>
                    <a:pt x="26" y="51"/>
                    <a:pt x="26" y="51"/>
                    <a:pt x="26" y="51"/>
                  </a:cubicBezTo>
                  <a:cubicBezTo>
                    <a:pt x="27" y="51"/>
                    <a:pt x="27" y="51"/>
                    <a:pt x="28" y="51"/>
                  </a:cubicBezTo>
                  <a:cubicBezTo>
                    <a:pt x="28" y="51"/>
                    <a:pt x="28" y="51"/>
                    <a:pt x="29" y="51"/>
                  </a:cubicBezTo>
                  <a:cubicBezTo>
                    <a:pt x="29" y="51"/>
                    <a:pt x="30" y="51"/>
                    <a:pt x="30" y="51"/>
                  </a:cubicBezTo>
                  <a:cubicBezTo>
                    <a:pt x="30" y="51"/>
                    <a:pt x="31" y="51"/>
                    <a:pt x="31" y="51"/>
                  </a:cubicBezTo>
                  <a:cubicBezTo>
                    <a:pt x="32" y="51"/>
                    <a:pt x="32" y="50"/>
                    <a:pt x="32" y="50"/>
                  </a:cubicBezTo>
                  <a:cubicBezTo>
                    <a:pt x="33" y="50"/>
                    <a:pt x="33" y="50"/>
                    <a:pt x="34" y="50"/>
                  </a:cubicBezTo>
                  <a:cubicBezTo>
                    <a:pt x="34" y="50"/>
                    <a:pt x="34" y="50"/>
                    <a:pt x="35" y="49"/>
                  </a:cubicBezTo>
                  <a:cubicBezTo>
                    <a:pt x="35" y="49"/>
                    <a:pt x="36" y="49"/>
                    <a:pt x="36" y="49"/>
                  </a:cubicBezTo>
                  <a:cubicBezTo>
                    <a:pt x="36" y="49"/>
                    <a:pt x="37" y="49"/>
                    <a:pt x="37" y="48"/>
                  </a:cubicBezTo>
                  <a:cubicBezTo>
                    <a:pt x="37" y="48"/>
                    <a:pt x="38" y="48"/>
                    <a:pt x="38" y="48"/>
                  </a:cubicBezTo>
                  <a:cubicBezTo>
                    <a:pt x="39" y="48"/>
                    <a:pt x="39" y="47"/>
                    <a:pt x="39" y="47"/>
                  </a:cubicBezTo>
                  <a:cubicBezTo>
                    <a:pt x="40" y="47"/>
                    <a:pt x="40" y="47"/>
                    <a:pt x="40" y="47"/>
                  </a:cubicBezTo>
                  <a:cubicBezTo>
                    <a:pt x="41" y="46"/>
                    <a:pt x="41" y="46"/>
                    <a:pt x="41" y="46"/>
                  </a:cubicBezTo>
                  <a:cubicBezTo>
                    <a:pt x="42" y="46"/>
                    <a:pt x="42" y="45"/>
                    <a:pt x="42" y="45"/>
                  </a:cubicBezTo>
                  <a:cubicBezTo>
                    <a:pt x="43" y="45"/>
                    <a:pt x="43" y="44"/>
                    <a:pt x="43" y="44"/>
                  </a:cubicBezTo>
                  <a:cubicBezTo>
                    <a:pt x="44" y="44"/>
                    <a:pt x="44" y="44"/>
                    <a:pt x="44" y="43"/>
                  </a:cubicBezTo>
                  <a:cubicBezTo>
                    <a:pt x="44" y="43"/>
                    <a:pt x="45" y="43"/>
                    <a:pt x="45" y="42"/>
                  </a:cubicBezTo>
                  <a:cubicBezTo>
                    <a:pt x="45" y="42"/>
                    <a:pt x="46" y="42"/>
                    <a:pt x="46" y="42"/>
                  </a:cubicBezTo>
                  <a:cubicBezTo>
                    <a:pt x="46" y="41"/>
                    <a:pt x="46" y="41"/>
                    <a:pt x="47" y="40"/>
                  </a:cubicBezTo>
                  <a:cubicBezTo>
                    <a:pt x="47" y="40"/>
                    <a:pt x="47" y="40"/>
                    <a:pt x="47" y="40"/>
                  </a:cubicBezTo>
                  <a:cubicBezTo>
                    <a:pt x="48" y="39"/>
                    <a:pt x="48" y="39"/>
                    <a:pt x="48" y="38"/>
                  </a:cubicBezTo>
                  <a:cubicBezTo>
                    <a:pt x="48" y="38"/>
                    <a:pt x="48" y="38"/>
                    <a:pt x="49" y="38"/>
                  </a:cubicBezTo>
                  <a:cubicBezTo>
                    <a:pt x="49" y="37"/>
                    <a:pt x="49" y="37"/>
                    <a:pt x="49" y="36"/>
                  </a:cubicBezTo>
                  <a:cubicBezTo>
                    <a:pt x="49" y="36"/>
                    <a:pt x="50" y="36"/>
                    <a:pt x="50" y="35"/>
                  </a:cubicBezTo>
                  <a:cubicBezTo>
                    <a:pt x="50" y="35"/>
                    <a:pt x="50" y="34"/>
                    <a:pt x="50" y="34"/>
                  </a:cubicBezTo>
                  <a:cubicBezTo>
                    <a:pt x="50" y="34"/>
                    <a:pt x="51" y="33"/>
                    <a:pt x="51" y="33"/>
                  </a:cubicBezTo>
                  <a:cubicBezTo>
                    <a:pt x="51" y="32"/>
                    <a:pt x="51" y="32"/>
                    <a:pt x="51" y="31"/>
                  </a:cubicBezTo>
                  <a:cubicBezTo>
                    <a:pt x="51" y="31"/>
                    <a:pt x="51" y="31"/>
                    <a:pt x="51" y="31"/>
                  </a:cubicBezTo>
                  <a:cubicBezTo>
                    <a:pt x="51" y="30"/>
                    <a:pt x="51" y="30"/>
                    <a:pt x="52" y="29"/>
                  </a:cubicBezTo>
                  <a:cubicBezTo>
                    <a:pt x="52" y="29"/>
                    <a:pt x="52" y="28"/>
                    <a:pt x="52" y="28"/>
                  </a:cubicBezTo>
                  <a:cubicBezTo>
                    <a:pt x="52" y="27"/>
                    <a:pt x="52" y="26"/>
                    <a:pt x="52" y="26"/>
                  </a:cubicBezTo>
                  <a:cubicBezTo>
                    <a:pt x="52" y="20"/>
                    <a:pt x="50" y="15"/>
                    <a:pt x="47" y="11"/>
                  </a:cubicBezTo>
                  <a:cubicBezTo>
                    <a:pt x="46" y="9"/>
                    <a:pt x="45" y="8"/>
                    <a:pt x="44" y="7"/>
                  </a:cubicBezTo>
                  <a:cubicBezTo>
                    <a:pt x="43" y="6"/>
                    <a:pt x="43" y="6"/>
                    <a:pt x="42" y="5"/>
                  </a:cubicBezTo>
                  <a:cubicBezTo>
                    <a:pt x="41" y="4"/>
                    <a:pt x="39" y="4"/>
                    <a:pt x="38" y="3"/>
                  </a:cubicBezTo>
                  <a:cubicBezTo>
                    <a:pt x="36" y="2"/>
                    <a:pt x="33" y="1"/>
                    <a:pt x="31" y="0"/>
                  </a:cubicBezTo>
                  <a:cubicBezTo>
                    <a:pt x="29" y="0"/>
                    <a:pt x="28" y="0"/>
                    <a:pt x="26" y="0"/>
                  </a:cubicBezTo>
                  <a:cubicBezTo>
                    <a:pt x="17" y="0"/>
                    <a:pt x="7" y="6"/>
                    <a:pt x="3" y="15"/>
                  </a:cubicBezTo>
                  <a:cubicBezTo>
                    <a:pt x="1" y="18"/>
                    <a:pt x="0" y="22"/>
                    <a:pt x="1" y="26"/>
                  </a:cubicBezTo>
                  <a:cubicBezTo>
                    <a:pt x="1" y="26"/>
                    <a:pt x="1" y="27"/>
                    <a:pt x="1" y="28"/>
                  </a:cubicBezTo>
                  <a:cubicBezTo>
                    <a:pt x="1" y="30"/>
                    <a:pt x="1" y="31"/>
                    <a:pt x="2"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 name="Group 21"/>
          <p:cNvGrpSpPr/>
          <p:nvPr/>
        </p:nvGrpSpPr>
        <p:grpSpPr>
          <a:xfrm rot="20247057">
            <a:off x="472062" y="1891486"/>
            <a:ext cx="1306513" cy="608013"/>
            <a:chOff x="3487738" y="522288"/>
            <a:chExt cx="1306513" cy="608013"/>
          </a:xfrm>
          <a:solidFill>
            <a:schemeClr val="accent3"/>
          </a:solidFill>
        </p:grpSpPr>
        <p:sp>
          <p:nvSpPr>
            <p:cNvPr id="23" name="Freeform 48"/>
            <p:cNvSpPr>
              <a:spLocks noEditPoints="1"/>
            </p:cNvSpPr>
            <p:nvPr/>
          </p:nvSpPr>
          <p:spPr bwMode="auto">
            <a:xfrm>
              <a:off x="3487738" y="522288"/>
              <a:ext cx="1306513" cy="608013"/>
            </a:xfrm>
            <a:custGeom>
              <a:avLst/>
              <a:gdLst>
                <a:gd name="T0" fmla="*/ 0 w 823"/>
                <a:gd name="T1" fmla="*/ 0 h 383"/>
                <a:gd name="T2" fmla="*/ 0 w 823"/>
                <a:gd name="T3" fmla="*/ 383 h 383"/>
                <a:gd name="T4" fmla="*/ 183 w 823"/>
                <a:gd name="T5" fmla="*/ 383 h 383"/>
                <a:gd name="T6" fmla="*/ 219 w 823"/>
                <a:gd name="T7" fmla="*/ 383 h 383"/>
                <a:gd name="T8" fmla="*/ 221 w 823"/>
                <a:gd name="T9" fmla="*/ 383 h 383"/>
                <a:gd name="T10" fmla="*/ 823 w 823"/>
                <a:gd name="T11" fmla="*/ 383 h 383"/>
                <a:gd name="T12" fmla="*/ 823 w 823"/>
                <a:gd name="T13" fmla="*/ 0 h 383"/>
                <a:gd name="T14" fmla="*/ 0 w 823"/>
                <a:gd name="T15" fmla="*/ 0 h 383"/>
                <a:gd name="T16" fmla="*/ 798 w 823"/>
                <a:gd name="T17" fmla="*/ 356 h 383"/>
                <a:gd name="T18" fmla="*/ 27 w 823"/>
                <a:gd name="T19" fmla="*/ 356 h 383"/>
                <a:gd name="T20" fmla="*/ 27 w 823"/>
                <a:gd name="T21" fmla="*/ 27 h 383"/>
                <a:gd name="T22" fmla="*/ 798 w 823"/>
                <a:gd name="T23" fmla="*/ 27 h 383"/>
                <a:gd name="T24" fmla="*/ 798 w 823"/>
                <a:gd name="T25" fmla="*/ 356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3" h="383">
                  <a:moveTo>
                    <a:pt x="0" y="0"/>
                  </a:moveTo>
                  <a:lnTo>
                    <a:pt x="0" y="383"/>
                  </a:lnTo>
                  <a:lnTo>
                    <a:pt x="183" y="383"/>
                  </a:lnTo>
                  <a:lnTo>
                    <a:pt x="219" y="383"/>
                  </a:lnTo>
                  <a:lnTo>
                    <a:pt x="221" y="383"/>
                  </a:lnTo>
                  <a:lnTo>
                    <a:pt x="823" y="383"/>
                  </a:lnTo>
                  <a:lnTo>
                    <a:pt x="823" y="0"/>
                  </a:lnTo>
                  <a:lnTo>
                    <a:pt x="0" y="0"/>
                  </a:lnTo>
                  <a:close/>
                  <a:moveTo>
                    <a:pt x="798" y="356"/>
                  </a:moveTo>
                  <a:lnTo>
                    <a:pt x="27" y="356"/>
                  </a:lnTo>
                  <a:lnTo>
                    <a:pt x="27" y="27"/>
                  </a:lnTo>
                  <a:lnTo>
                    <a:pt x="798" y="27"/>
                  </a:lnTo>
                  <a:lnTo>
                    <a:pt x="798" y="3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49"/>
            <p:cNvSpPr>
              <a:spLocks noChangeArrowheads="1"/>
            </p:cNvSpPr>
            <p:nvPr/>
          </p:nvSpPr>
          <p:spPr bwMode="auto">
            <a:xfrm>
              <a:off x="4522788" y="671513"/>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50"/>
            <p:cNvSpPr>
              <a:spLocks noEditPoints="1"/>
            </p:cNvSpPr>
            <p:nvPr/>
          </p:nvSpPr>
          <p:spPr bwMode="auto">
            <a:xfrm>
              <a:off x="4440238" y="671513"/>
              <a:ext cx="157163" cy="322263"/>
            </a:xfrm>
            <a:custGeom>
              <a:avLst/>
              <a:gdLst>
                <a:gd name="T0" fmla="*/ 3 w 52"/>
                <a:gd name="T1" fmla="*/ 88 h 106"/>
                <a:gd name="T2" fmla="*/ 11 w 52"/>
                <a:gd name="T3" fmla="*/ 90 h 106"/>
                <a:gd name="T4" fmla="*/ 14 w 52"/>
                <a:gd name="T5" fmla="*/ 104 h 106"/>
                <a:gd name="T6" fmla="*/ 15 w 52"/>
                <a:gd name="T7" fmla="*/ 106 h 106"/>
                <a:gd name="T8" fmla="*/ 20 w 52"/>
                <a:gd name="T9" fmla="*/ 106 h 106"/>
                <a:gd name="T10" fmla="*/ 24 w 52"/>
                <a:gd name="T11" fmla="*/ 106 h 106"/>
                <a:gd name="T12" fmla="*/ 25 w 52"/>
                <a:gd name="T13" fmla="*/ 104 h 106"/>
                <a:gd name="T14" fmla="*/ 37 w 52"/>
                <a:gd name="T15" fmla="*/ 89 h 106"/>
                <a:gd name="T16" fmla="*/ 50 w 52"/>
                <a:gd name="T17" fmla="*/ 77 h 106"/>
                <a:gd name="T18" fmla="*/ 51 w 52"/>
                <a:gd name="T19" fmla="*/ 60 h 106"/>
                <a:gd name="T20" fmla="*/ 41 w 52"/>
                <a:gd name="T21" fmla="*/ 50 h 106"/>
                <a:gd name="T22" fmla="*/ 28 w 52"/>
                <a:gd name="T23" fmla="*/ 44 h 106"/>
                <a:gd name="T24" fmla="*/ 19 w 52"/>
                <a:gd name="T25" fmla="*/ 39 h 106"/>
                <a:gd name="T26" fmla="*/ 18 w 52"/>
                <a:gd name="T27" fmla="*/ 31 h 106"/>
                <a:gd name="T28" fmla="*/ 23 w 52"/>
                <a:gd name="T29" fmla="*/ 26 h 106"/>
                <a:gd name="T30" fmla="*/ 35 w 52"/>
                <a:gd name="T31" fmla="*/ 26 h 106"/>
                <a:gd name="T32" fmla="*/ 44 w 52"/>
                <a:gd name="T33" fmla="*/ 30 h 106"/>
                <a:gd name="T34" fmla="*/ 47 w 52"/>
                <a:gd name="T35" fmla="*/ 30 h 106"/>
                <a:gd name="T36" fmla="*/ 48 w 52"/>
                <a:gd name="T37" fmla="*/ 28 h 106"/>
                <a:gd name="T38" fmla="*/ 48 w 52"/>
                <a:gd name="T39" fmla="*/ 22 h 106"/>
                <a:gd name="T40" fmla="*/ 47 w 52"/>
                <a:gd name="T41" fmla="*/ 19 h 106"/>
                <a:gd name="T42" fmla="*/ 44 w 52"/>
                <a:gd name="T43" fmla="*/ 17 h 106"/>
                <a:gd name="T44" fmla="*/ 38 w 52"/>
                <a:gd name="T45" fmla="*/ 15 h 106"/>
                <a:gd name="T46" fmla="*/ 36 w 52"/>
                <a:gd name="T47" fmla="*/ 3 h 106"/>
                <a:gd name="T48" fmla="*/ 35 w 52"/>
                <a:gd name="T49" fmla="*/ 1 h 106"/>
                <a:gd name="T50" fmla="*/ 30 w 52"/>
                <a:gd name="T51" fmla="*/ 0 h 106"/>
                <a:gd name="T52" fmla="*/ 26 w 52"/>
                <a:gd name="T53" fmla="*/ 1 h 106"/>
                <a:gd name="T54" fmla="*/ 24 w 52"/>
                <a:gd name="T55" fmla="*/ 2 h 106"/>
                <a:gd name="T56" fmla="*/ 14 w 52"/>
                <a:gd name="T57" fmla="*/ 16 h 106"/>
                <a:gd name="T58" fmla="*/ 3 w 52"/>
                <a:gd name="T59" fmla="*/ 27 h 106"/>
                <a:gd name="T60" fmla="*/ 3 w 52"/>
                <a:gd name="T61" fmla="*/ 44 h 106"/>
                <a:gd name="T62" fmla="*/ 12 w 52"/>
                <a:gd name="T63" fmla="*/ 54 h 106"/>
                <a:gd name="T64" fmla="*/ 25 w 52"/>
                <a:gd name="T65" fmla="*/ 59 h 106"/>
                <a:gd name="T66" fmla="*/ 34 w 52"/>
                <a:gd name="T67" fmla="*/ 65 h 106"/>
                <a:gd name="T68" fmla="*/ 32 w 52"/>
                <a:gd name="T69" fmla="*/ 77 h 106"/>
                <a:gd name="T70" fmla="*/ 14 w 52"/>
                <a:gd name="T71" fmla="*/ 79 h 106"/>
                <a:gd name="T72" fmla="*/ 5 w 52"/>
                <a:gd name="T73" fmla="*/ 75 h 106"/>
                <a:gd name="T74" fmla="*/ 1 w 52"/>
                <a:gd name="T75" fmla="*/ 74 h 106"/>
                <a:gd name="T76" fmla="*/ 0 w 52"/>
                <a:gd name="T77" fmla="*/ 77 h 106"/>
                <a:gd name="T78" fmla="*/ 0 w 52"/>
                <a:gd name="T79" fmla="*/ 84 h 106"/>
                <a:gd name="T80" fmla="*/ 31 w 52"/>
                <a:gd name="T81" fmla="*/ 2 h 106"/>
                <a:gd name="T82" fmla="*/ 31 w 52"/>
                <a:gd name="T83"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 h="106">
                  <a:moveTo>
                    <a:pt x="1" y="86"/>
                  </a:moveTo>
                  <a:cubicBezTo>
                    <a:pt x="2" y="87"/>
                    <a:pt x="2" y="87"/>
                    <a:pt x="3" y="88"/>
                  </a:cubicBezTo>
                  <a:cubicBezTo>
                    <a:pt x="4" y="88"/>
                    <a:pt x="5" y="89"/>
                    <a:pt x="6" y="89"/>
                  </a:cubicBezTo>
                  <a:cubicBezTo>
                    <a:pt x="8" y="90"/>
                    <a:pt x="9" y="90"/>
                    <a:pt x="11" y="90"/>
                  </a:cubicBezTo>
                  <a:cubicBezTo>
                    <a:pt x="12" y="91"/>
                    <a:pt x="14" y="91"/>
                    <a:pt x="15" y="91"/>
                  </a:cubicBezTo>
                  <a:cubicBezTo>
                    <a:pt x="15" y="96"/>
                    <a:pt x="15" y="99"/>
                    <a:pt x="14" y="104"/>
                  </a:cubicBezTo>
                  <a:cubicBezTo>
                    <a:pt x="14" y="104"/>
                    <a:pt x="14" y="104"/>
                    <a:pt x="14" y="105"/>
                  </a:cubicBezTo>
                  <a:cubicBezTo>
                    <a:pt x="14" y="105"/>
                    <a:pt x="15" y="105"/>
                    <a:pt x="15" y="106"/>
                  </a:cubicBezTo>
                  <a:cubicBezTo>
                    <a:pt x="16" y="106"/>
                    <a:pt x="16" y="106"/>
                    <a:pt x="17" y="106"/>
                  </a:cubicBezTo>
                  <a:cubicBezTo>
                    <a:pt x="18" y="106"/>
                    <a:pt x="19" y="106"/>
                    <a:pt x="20" y="106"/>
                  </a:cubicBezTo>
                  <a:cubicBezTo>
                    <a:pt x="21" y="106"/>
                    <a:pt x="22" y="106"/>
                    <a:pt x="23" y="106"/>
                  </a:cubicBezTo>
                  <a:cubicBezTo>
                    <a:pt x="23" y="106"/>
                    <a:pt x="24" y="106"/>
                    <a:pt x="24" y="106"/>
                  </a:cubicBezTo>
                  <a:cubicBezTo>
                    <a:pt x="25" y="106"/>
                    <a:pt x="25" y="105"/>
                    <a:pt x="25" y="105"/>
                  </a:cubicBezTo>
                  <a:cubicBezTo>
                    <a:pt x="25" y="105"/>
                    <a:pt x="25" y="105"/>
                    <a:pt x="25" y="104"/>
                  </a:cubicBezTo>
                  <a:cubicBezTo>
                    <a:pt x="26" y="99"/>
                    <a:pt x="26" y="97"/>
                    <a:pt x="26" y="91"/>
                  </a:cubicBezTo>
                  <a:cubicBezTo>
                    <a:pt x="30" y="91"/>
                    <a:pt x="34" y="90"/>
                    <a:pt x="37" y="89"/>
                  </a:cubicBezTo>
                  <a:cubicBezTo>
                    <a:pt x="40" y="88"/>
                    <a:pt x="43" y="86"/>
                    <a:pt x="45" y="84"/>
                  </a:cubicBezTo>
                  <a:cubicBezTo>
                    <a:pt x="47" y="82"/>
                    <a:pt x="49" y="80"/>
                    <a:pt x="50" y="77"/>
                  </a:cubicBezTo>
                  <a:cubicBezTo>
                    <a:pt x="51" y="75"/>
                    <a:pt x="52" y="71"/>
                    <a:pt x="52" y="68"/>
                  </a:cubicBezTo>
                  <a:cubicBezTo>
                    <a:pt x="52" y="65"/>
                    <a:pt x="52" y="62"/>
                    <a:pt x="51" y="60"/>
                  </a:cubicBezTo>
                  <a:cubicBezTo>
                    <a:pt x="50" y="57"/>
                    <a:pt x="48" y="55"/>
                    <a:pt x="47" y="54"/>
                  </a:cubicBezTo>
                  <a:cubicBezTo>
                    <a:pt x="45" y="52"/>
                    <a:pt x="43" y="51"/>
                    <a:pt x="41" y="50"/>
                  </a:cubicBezTo>
                  <a:cubicBezTo>
                    <a:pt x="39" y="49"/>
                    <a:pt x="37" y="48"/>
                    <a:pt x="35" y="47"/>
                  </a:cubicBezTo>
                  <a:cubicBezTo>
                    <a:pt x="32" y="46"/>
                    <a:pt x="30" y="45"/>
                    <a:pt x="28" y="44"/>
                  </a:cubicBezTo>
                  <a:cubicBezTo>
                    <a:pt x="26" y="44"/>
                    <a:pt x="24" y="43"/>
                    <a:pt x="23" y="42"/>
                  </a:cubicBezTo>
                  <a:cubicBezTo>
                    <a:pt x="21" y="41"/>
                    <a:pt x="20" y="40"/>
                    <a:pt x="19" y="39"/>
                  </a:cubicBezTo>
                  <a:cubicBezTo>
                    <a:pt x="18" y="37"/>
                    <a:pt x="17" y="36"/>
                    <a:pt x="17" y="34"/>
                  </a:cubicBezTo>
                  <a:cubicBezTo>
                    <a:pt x="17" y="33"/>
                    <a:pt x="17" y="32"/>
                    <a:pt x="18" y="31"/>
                  </a:cubicBezTo>
                  <a:cubicBezTo>
                    <a:pt x="18" y="30"/>
                    <a:pt x="19" y="29"/>
                    <a:pt x="20" y="28"/>
                  </a:cubicBezTo>
                  <a:cubicBezTo>
                    <a:pt x="21" y="27"/>
                    <a:pt x="22" y="27"/>
                    <a:pt x="23" y="26"/>
                  </a:cubicBezTo>
                  <a:cubicBezTo>
                    <a:pt x="25" y="26"/>
                    <a:pt x="27" y="26"/>
                    <a:pt x="29" y="26"/>
                  </a:cubicBezTo>
                  <a:cubicBezTo>
                    <a:pt x="31" y="26"/>
                    <a:pt x="33" y="26"/>
                    <a:pt x="35" y="26"/>
                  </a:cubicBezTo>
                  <a:cubicBezTo>
                    <a:pt x="37" y="27"/>
                    <a:pt x="39" y="28"/>
                    <a:pt x="40" y="28"/>
                  </a:cubicBezTo>
                  <a:cubicBezTo>
                    <a:pt x="41" y="29"/>
                    <a:pt x="43" y="29"/>
                    <a:pt x="44" y="30"/>
                  </a:cubicBezTo>
                  <a:cubicBezTo>
                    <a:pt x="45" y="30"/>
                    <a:pt x="45" y="31"/>
                    <a:pt x="46" y="31"/>
                  </a:cubicBezTo>
                  <a:cubicBezTo>
                    <a:pt x="46" y="31"/>
                    <a:pt x="46" y="31"/>
                    <a:pt x="47" y="30"/>
                  </a:cubicBezTo>
                  <a:cubicBezTo>
                    <a:pt x="47" y="30"/>
                    <a:pt x="47" y="30"/>
                    <a:pt x="47" y="30"/>
                  </a:cubicBezTo>
                  <a:cubicBezTo>
                    <a:pt x="47" y="29"/>
                    <a:pt x="47" y="29"/>
                    <a:pt x="48" y="28"/>
                  </a:cubicBezTo>
                  <a:cubicBezTo>
                    <a:pt x="48" y="27"/>
                    <a:pt x="48" y="26"/>
                    <a:pt x="48" y="25"/>
                  </a:cubicBezTo>
                  <a:cubicBezTo>
                    <a:pt x="48" y="24"/>
                    <a:pt x="48" y="23"/>
                    <a:pt x="48" y="22"/>
                  </a:cubicBezTo>
                  <a:cubicBezTo>
                    <a:pt x="48" y="22"/>
                    <a:pt x="47" y="21"/>
                    <a:pt x="47" y="20"/>
                  </a:cubicBezTo>
                  <a:cubicBezTo>
                    <a:pt x="47" y="20"/>
                    <a:pt x="47" y="19"/>
                    <a:pt x="47" y="19"/>
                  </a:cubicBezTo>
                  <a:cubicBezTo>
                    <a:pt x="47" y="19"/>
                    <a:pt x="46" y="18"/>
                    <a:pt x="46" y="18"/>
                  </a:cubicBezTo>
                  <a:cubicBezTo>
                    <a:pt x="46" y="18"/>
                    <a:pt x="45" y="17"/>
                    <a:pt x="44" y="17"/>
                  </a:cubicBezTo>
                  <a:cubicBezTo>
                    <a:pt x="43" y="17"/>
                    <a:pt x="42" y="16"/>
                    <a:pt x="41" y="16"/>
                  </a:cubicBezTo>
                  <a:cubicBezTo>
                    <a:pt x="40" y="15"/>
                    <a:pt x="39" y="15"/>
                    <a:pt x="38" y="15"/>
                  </a:cubicBezTo>
                  <a:cubicBezTo>
                    <a:pt x="37" y="15"/>
                    <a:pt x="35" y="14"/>
                    <a:pt x="34" y="14"/>
                  </a:cubicBezTo>
                  <a:cubicBezTo>
                    <a:pt x="35" y="10"/>
                    <a:pt x="35" y="7"/>
                    <a:pt x="36" y="3"/>
                  </a:cubicBezTo>
                  <a:cubicBezTo>
                    <a:pt x="36" y="2"/>
                    <a:pt x="36" y="2"/>
                    <a:pt x="35" y="2"/>
                  </a:cubicBezTo>
                  <a:cubicBezTo>
                    <a:pt x="35" y="1"/>
                    <a:pt x="35" y="1"/>
                    <a:pt x="35" y="1"/>
                  </a:cubicBezTo>
                  <a:cubicBezTo>
                    <a:pt x="34" y="1"/>
                    <a:pt x="33" y="0"/>
                    <a:pt x="33" y="0"/>
                  </a:cubicBezTo>
                  <a:cubicBezTo>
                    <a:pt x="32" y="0"/>
                    <a:pt x="31" y="0"/>
                    <a:pt x="30" y="0"/>
                  </a:cubicBezTo>
                  <a:cubicBezTo>
                    <a:pt x="29" y="0"/>
                    <a:pt x="28" y="0"/>
                    <a:pt x="27" y="0"/>
                  </a:cubicBezTo>
                  <a:cubicBezTo>
                    <a:pt x="26" y="0"/>
                    <a:pt x="26" y="0"/>
                    <a:pt x="26" y="1"/>
                  </a:cubicBezTo>
                  <a:cubicBezTo>
                    <a:pt x="25" y="1"/>
                    <a:pt x="25" y="1"/>
                    <a:pt x="25" y="1"/>
                  </a:cubicBezTo>
                  <a:cubicBezTo>
                    <a:pt x="25" y="1"/>
                    <a:pt x="25" y="2"/>
                    <a:pt x="24" y="2"/>
                  </a:cubicBezTo>
                  <a:cubicBezTo>
                    <a:pt x="24" y="7"/>
                    <a:pt x="24" y="9"/>
                    <a:pt x="23" y="14"/>
                  </a:cubicBezTo>
                  <a:cubicBezTo>
                    <a:pt x="20" y="14"/>
                    <a:pt x="17" y="15"/>
                    <a:pt x="14" y="16"/>
                  </a:cubicBezTo>
                  <a:cubicBezTo>
                    <a:pt x="11" y="17"/>
                    <a:pt x="9" y="19"/>
                    <a:pt x="7" y="21"/>
                  </a:cubicBezTo>
                  <a:cubicBezTo>
                    <a:pt x="5" y="23"/>
                    <a:pt x="4" y="25"/>
                    <a:pt x="3" y="27"/>
                  </a:cubicBezTo>
                  <a:cubicBezTo>
                    <a:pt x="2" y="30"/>
                    <a:pt x="1" y="32"/>
                    <a:pt x="1" y="35"/>
                  </a:cubicBezTo>
                  <a:cubicBezTo>
                    <a:pt x="1" y="39"/>
                    <a:pt x="2" y="42"/>
                    <a:pt x="3" y="44"/>
                  </a:cubicBezTo>
                  <a:cubicBezTo>
                    <a:pt x="4" y="46"/>
                    <a:pt x="5" y="48"/>
                    <a:pt x="7" y="50"/>
                  </a:cubicBezTo>
                  <a:cubicBezTo>
                    <a:pt x="8" y="52"/>
                    <a:pt x="10" y="53"/>
                    <a:pt x="12" y="54"/>
                  </a:cubicBezTo>
                  <a:cubicBezTo>
                    <a:pt x="14" y="55"/>
                    <a:pt x="16" y="56"/>
                    <a:pt x="18" y="57"/>
                  </a:cubicBezTo>
                  <a:cubicBezTo>
                    <a:pt x="21" y="58"/>
                    <a:pt x="23" y="59"/>
                    <a:pt x="25" y="59"/>
                  </a:cubicBezTo>
                  <a:cubicBezTo>
                    <a:pt x="27" y="60"/>
                    <a:pt x="29" y="61"/>
                    <a:pt x="30" y="62"/>
                  </a:cubicBezTo>
                  <a:cubicBezTo>
                    <a:pt x="32" y="63"/>
                    <a:pt x="33" y="64"/>
                    <a:pt x="34" y="65"/>
                  </a:cubicBezTo>
                  <a:cubicBezTo>
                    <a:pt x="35" y="66"/>
                    <a:pt x="36" y="68"/>
                    <a:pt x="36" y="70"/>
                  </a:cubicBezTo>
                  <a:cubicBezTo>
                    <a:pt x="36" y="73"/>
                    <a:pt x="35" y="75"/>
                    <a:pt x="32" y="77"/>
                  </a:cubicBezTo>
                  <a:cubicBezTo>
                    <a:pt x="30" y="79"/>
                    <a:pt x="27" y="79"/>
                    <a:pt x="22" y="79"/>
                  </a:cubicBezTo>
                  <a:cubicBezTo>
                    <a:pt x="19" y="79"/>
                    <a:pt x="16" y="79"/>
                    <a:pt x="14" y="79"/>
                  </a:cubicBezTo>
                  <a:cubicBezTo>
                    <a:pt x="12" y="78"/>
                    <a:pt x="10" y="77"/>
                    <a:pt x="8" y="77"/>
                  </a:cubicBezTo>
                  <a:cubicBezTo>
                    <a:pt x="7" y="76"/>
                    <a:pt x="6" y="75"/>
                    <a:pt x="5" y="75"/>
                  </a:cubicBezTo>
                  <a:cubicBezTo>
                    <a:pt x="4" y="74"/>
                    <a:pt x="3" y="74"/>
                    <a:pt x="2" y="74"/>
                  </a:cubicBezTo>
                  <a:cubicBezTo>
                    <a:pt x="2" y="74"/>
                    <a:pt x="2" y="74"/>
                    <a:pt x="1" y="74"/>
                  </a:cubicBezTo>
                  <a:cubicBezTo>
                    <a:pt x="1" y="74"/>
                    <a:pt x="1" y="74"/>
                    <a:pt x="0" y="75"/>
                  </a:cubicBezTo>
                  <a:cubicBezTo>
                    <a:pt x="0" y="75"/>
                    <a:pt x="0" y="76"/>
                    <a:pt x="0" y="77"/>
                  </a:cubicBezTo>
                  <a:cubicBezTo>
                    <a:pt x="0" y="78"/>
                    <a:pt x="0" y="79"/>
                    <a:pt x="0" y="80"/>
                  </a:cubicBezTo>
                  <a:cubicBezTo>
                    <a:pt x="0" y="82"/>
                    <a:pt x="0" y="83"/>
                    <a:pt x="0" y="84"/>
                  </a:cubicBezTo>
                  <a:cubicBezTo>
                    <a:pt x="0" y="85"/>
                    <a:pt x="1" y="86"/>
                    <a:pt x="1" y="86"/>
                  </a:cubicBezTo>
                  <a:close/>
                  <a:moveTo>
                    <a:pt x="31" y="2"/>
                  </a:moveTo>
                  <a:cubicBezTo>
                    <a:pt x="31" y="2"/>
                    <a:pt x="31" y="2"/>
                    <a:pt x="31" y="2"/>
                  </a:cubicBezTo>
                  <a:cubicBezTo>
                    <a:pt x="31" y="2"/>
                    <a:pt x="31" y="2"/>
                    <a:pt x="3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51"/>
            <p:cNvSpPr>
              <a:spLocks noChangeArrowheads="1"/>
            </p:cNvSpPr>
            <p:nvPr/>
          </p:nvSpPr>
          <p:spPr bwMode="auto">
            <a:xfrm>
              <a:off x="4129088" y="735013"/>
              <a:ext cx="23813"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52"/>
            <p:cNvSpPr>
              <a:spLocks/>
            </p:cNvSpPr>
            <p:nvPr/>
          </p:nvSpPr>
          <p:spPr bwMode="auto">
            <a:xfrm>
              <a:off x="4159251" y="728663"/>
              <a:ext cx="53975" cy="76200"/>
            </a:xfrm>
            <a:custGeom>
              <a:avLst/>
              <a:gdLst>
                <a:gd name="T0" fmla="*/ 0 w 18"/>
                <a:gd name="T1" fmla="*/ 5 h 25"/>
                <a:gd name="T2" fmla="*/ 9 w 18"/>
                <a:gd name="T3" fmla="*/ 24 h 25"/>
                <a:gd name="T4" fmla="*/ 15 w 18"/>
                <a:gd name="T5" fmla="*/ 25 h 25"/>
                <a:gd name="T6" fmla="*/ 12 w 18"/>
                <a:gd name="T7" fmla="*/ 8 h 25"/>
                <a:gd name="T8" fmla="*/ 14 w 18"/>
                <a:gd name="T9" fmla="*/ 9 h 25"/>
                <a:gd name="T10" fmla="*/ 18 w 18"/>
                <a:gd name="T11" fmla="*/ 5 h 25"/>
                <a:gd name="T12" fmla="*/ 14 w 18"/>
                <a:gd name="T13" fmla="*/ 1 h 25"/>
                <a:gd name="T14" fmla="*/ 10 w 18"/>
                <a:gd name="T15" fmla="*/ 5 h 25"/>
                <a:gd name="T16" fmla="*/ 10 w 18"/>
                <a:gd name="T17" fmla="*/ 6 h 25"/>
                <a:gd name="T18" fmla="*/ 2 w 18"/>
                <a:gd name="T19" fmla="*/ 0 h 25"/>
                <a:gd name="T20" fmla="*/ 0 w 18"/>
                <a:gd name="T21"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5">
                  <a:moveTo>
                    <a:pt x="0" y="5"/>
                  </a:moveTo>
                  <a:cubicBezTo>
                    <a:pt x="7" y="9"/>
                    <a:pt x="9" y="14"/>
                    <a:pt x="9" y="24"/>
                  </a:cubicBezTo>
                  <a:cubicBezTo>
                    <a:pt x="15" y="25"/>
                    <a:pt x="15" y="25"/>
                    <a:pt x="15" y="25"/>
                  </a:cubicBezTo>
                  <a:cubicBezTo>
                    <a:pt x="15" y="18"/>
                    <a:pt x="15" y="13"/>
                    <a:pt x="12" y="8"/>
                  </a:cubicBezTo>
                  <a:cubicBezTo>
                    <a:pt x="12" y="9"/>
                    <a:pt x="13" y="9"/>
                    <a:pt x="14" y="9"/>
                  </a:cubicBezTo>
                  <a:cubicBezTo>
                    <a:pt x="16" y="9"/>
                    <a:pt x="18" y="7"/>
                    <a:pt x="18" y="5"/>
                  </a:cubicBezTo>
                  <a:cubicBezTo>
                    <a:pt x="18" y="2"/>
                    <a:pt x="16" y="1"/>
                    <a:pt x="14" y="1"/>
                  </a:cubicBezTo>
                  <a:cubicBezTo>
                    <a:pt x="12" y="1"/>
                    <a:pt x="10" y="2"/>
                    <a:pt x="10" y="5"/>
                  </a:cubicBezTo>
                  <a:cubicBezTo>
                    <a:pt x="10" y="5"/>
                    <a:pt x="10" y="5"/>
                    <a:pt x="10" y="6"/>
                  </a:cubicBezTo>
                  <a:cubicBezTo>
                    <a:pt x="8" y="4"/>
                    <a:pt x="5" y="2"/>
                    <a:pt x="2" y="0"/>
                  </a:cubicBez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53"/>
            <p:cNvSpPr>
              <a:spLocks noChangeArrowheads="1"/>
            </p:cNvSpPr>
            <p:nvPr/>
          </p:nvSpPr>
          <p:spPr bwMode="auto">
            <a:xfrm>
              <a:off x="4175126" y="892175"/>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4"/>
            <p:cNvSpPr>
              <a:spLocks noEditPoints="1"/>
            </p:cNvSpPr>
            <p:nvPr/>
          </p:nvSpPr>
          <p:spPr bwMode="auto">
            <a:xfrm>
              <a:off x="3962401" y="611188"/>
              <a:ext cx="360363" cy="406400"/>
            </a:xfrm>
            <a:custGeom>
              <a:avLst/>
              <a:gdLst>
                <a:gd name="T0" fmla="*/ 15 w 119"/>
                <a:gd name="T1" fmla="*/ 128 h 134"/>
                <a:gd name="T2" fmla="*/ 52 w 119"/>
                <a:gd name="T3" fmla="*/ 134 h 134"/>
                <a:gd name="T4" fmla="*/ 49 w 119"/>
                <a:gd name="T5" fmla="*/ 111 h 134"/>
                <a:gd name="T6" fmla="*/ 52 w 119"/>
                <a:gd name="T7" fmla="*/ 98 h 134"/>
                <a:gd name="T8" fmla="*/ 46 w 119"/>
                <a:gd name="T9" fmla="*/ 82 h 134"/>
                <a:gd name="T10" fmla="*/ 45 w 119"/>
                <a:gd name="T11" fmla="*/ 68 h 134"/>
                <a:gd name="T12" fmla="*/ 41 w 119"/>
                <a:gd name="T13" fmla="*/ 65 h 134"/>
                <a:gd name="T14" fmla="*/ 59 w 119"/>
                <a:gd name="T15" fmla="*/ 11 h 134"/>
                <a:gd name="T16" fmla="*/ 101 w 119"/>
                <a:gd name="T17" fmla="*/ 52 h 134"/>
                <a:gd name="T18" fmla="*/ 78 w 119"/>
                <a:gd name="T19" fmla="*/ 84 h 134"/>
                <a:gd name="T20" fmla="*/ 77 w 119"/>
                <a:gd name="T21" fmla="*/ 84 h 134"/>
                <a:gd name="T22" fmla="*/ 69 w 119"/>
                <a:gd name="T23" fmla="*/ 88 h 134"/>
                <a:gd name="T24" fmla="*/ 71 w 119"/>
                <a:gd name="T25" fmla="*/ 101 h 134"/>
                <a:gd name="T26" fmla="*/ 73 w 119"/>
                <a:gd name="T27" fmla="*/ 124 h 134"/>
                <a:gd name="T28" fmla="*/ 74 w 119"/>
                <a:gd name="T29" fmla="*/ 134 h 134"/>
                <a:gd name="T30" fmla="*/ 98 w 119"/>
                <a:gd name="T31" fmla="*/ 134 h 134"/>
                <a:gd name="T32" fmla="*/ 104 w 119"/>
                <a:gd name="T33" fmla="*/ 27 h 134"/>
                <a:gd name="T34" fmla="*/ 0 w 119"/>
                <a:gd name="T35" fmla="*/ 76 h 134"/>
                <a:gd name="T36" fmla="*/ 14 w 119"/>
                <a:gd name="T37" fmla="*/ 126 h 134"/>
                <a:gd name="T38" fmla="*/ 42 w 119"/>
                <a:gd name="T39" fmla="*/ 96 h 134"/>
                <a:gd name="T40" fmla="*/ 45 w 119"/>
                <a:gd name="T41" fmla="*/ 98 h 134"/>
                <a:gd name="T42" fmla="*/ 42 w 119"/>
                <a:gd name="T43" fmla="*/ 104 h 134"/>
                <a:gd name="T44" fmla="*/ 43 w 119"/>
                <a:gd name="T45" fmla="*/ 113 h 134"/>
                <a:gd name="T46" fmla="*/ 44 w 119"/>
                <a:gd name="T47" fmla="*/ 123 h 134"/>
                <a:gd name="T48" fmla="*/ 23 w 119"/>
                <a:gd name="T49" fmla="*/ 128 h 134"/>
                <a:gd name="T50" fmla="*/ 33 w 119"/>
                <a:gd name="T51" fmla="*/ 108 h 134"/>
                <a:gd name="T52" fmla="*/ 79 w 119"/>
                <a:gd name="T53" fmla="*/ 128 h 134"/>
                <a:gd name="T54" fmla="*/ 79 w 119"/>
                <a:gd name="T55" fmla="*/ 126 h 134"/>
                <a:gd name="T56" fmla="*/ 79 w 119"/>
                <a:gd name="T57" fmla="*/ 123 h 134"/>
                <a:gd name="T58" fmla="*/ 78 w 119"/>
                <a:gd name="T59" fmla="*/ 119 h 134"/>
                <a:gd name="T60" fmla="*/ 78 w 119"/>
                <a:gd name="T61" fmla="*/ 118 h 134"/>
                <a:gd name="T62" fmla="*/ 78 w 119"/>
                <a:gd name="T63" fmla="*/ 115 h 134"/>
                <a:gd name="T64" fmla="*/ 78 w 119"/>
                <a:gd name="T65" fmla="*/ 113 h 134"/>
                <a:gd name="T66" fmla="*/ 78 w 119"/>
                <a:gd name="T67" fmla="*/ 112 h 134"/>
                <a:gd name="T68" fmla="*/ 91 w 119"/>
                <a:gd name="T69" fmla="*/ 12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9" h="134">
                  <a:moveTo>
                    <a:pt x="14" y="126"/>
                  </a:moveTo>
                  <a:cubicBezTo>
                    <a:pt x="14" y="126"/>
                    <a:pt x="15" y="128"/>
                    <a:pt x="15" y="128"/>
                  </a:cubicBezTo>
                  <a:cubicBezTo>
                    <a:pt x="17" y="130"/>
                    <a:pt x="19" y="132"/>
                    <a:pt x="20" y="134"/>
                  </a:cubicBezTo>
                  <a:cubicBezTo>
                    <a:pt x="52" y="134"/>
                    <a:pt x="52" y="134"/>
                    <a:pt x="52" y="134"/>
                  </a:cubicBezTo>
                  <a:cubicBezTo>
                    <a:pt x="51" y="130"/>
                    <a:pt x="49" y="115"/>
                    <a:pt x="49" y="115"/>
                  </a:cubicBezTo>
                  <a:cubicBezTo>
                    <a:pt x="49" y="111"/>
                    <a:pt x="49" y="111"/>
                    <a:pt x="49" y="111"/>
                  </a:cubicBezTo>
                  <a:cubicBezTo>
                    <a:pt x="49" y="110"/>
                    <a:pt x="48" y="105"/>
                    <a:pt x="48" y="104"/>
                  </a:cubicBezTo>
                  <a:cubicBezTo>
                    <a:pt x="52" y="98"/>
                    <a:pt x="52" y="98"/>
                    <a:pt x="52" y="98"/>
                  </a:cubicBezTo>
                  <a:cubicBezTo>
                    <a:pt x="50" y="95"/>
                    <a:pt x="50" y="95"/>
                    <a:pt x="50" y="95"/>
                  </a:cubicBezTo>
                  <a:cubicBezTo>
                    <a:pt x="48" y="91"/>
                    <a:pt x="47" y="87"/>
                    <a:pt x="46" y="82"/>
                  </a:cubicBezTo>
                  <a:cubicBezTo>
                    <a:pt x="46" y="79"/>
                    <a:pt x="45" y="76"/>
                    <a:pt x="45" y="73"/>
                  </a:cubicBezTo>
                  <a:cubicBezTo>
                    <a:pt x="45" y="71"/>
                    <a:pt x="45" y="69"/>
                    <a:pt x="45" y="68"/>
                  </a:cubicBezTo>
                  <a:cubicBezTo>
                    <a:pt x="44" y="67"/>
                    <a:pt x="44" y="66"/>
                    <a:pt x="44" y="65"/>
                  </a:cubicBezTo>
                  <a:cubicBezTo>
                    <a:pt x="41" y="65"/>
                    <a:pt x="41" y="65"/>
                    <a:pt x="41" y="65"/>
                  </a:cubicBezTo>
                  <a:cubicBezTo>
                    <a:pt x="31" y="63"/>
                    <a:pt x="22" y="59"/>
                    <a:pt x="16" y="54"/>
                  </a:cubicBezTo>
                  <a:cubicBezTo>
                    <a:pt x="25" y="28"/>
                    <a:pt x="41" y="11"/>
                    <a:pt x="59" y="11"/>
                  </a:cubicBezTo>
                  <a:cubicBezTo>
                    <a:pt x="72" y="11"/>
                    <a:pt x="84" y="21"/>
                    <a:pt x="93" y="37"/>
                  </a:cubicBezTo>
                  <a:cubicBezTo>
                    <a:pt x="96" y="42"/>
                    <a:pt x="99" y="47"/>
                    <a:pt x="101" y="52"/>
                  </a:cubicBezTo>
                  <a:cubicBezTo>
                    <a:pt x="97" y="55"/>
                    <a:pt x="93" y="58"/>
                    <a:pt x="88" y="60"/>
                  </a:cubicBezTo>
                  <a:cubicBezTo>
                    <a:pt x="88" y="68"/>
                    <a:pt x="84" y="78"/>
                    <a:pt x="78" y="84"/>
                  </a:cubicBezTo>
                  <a:cubicBezTo>
                    <a:pt x="78" y="84"/>
                    <a:pt x="78" y="84"/>
                    <a:pt x="77" y="84"/>
                  </a:cubicBezTo>
                  <a:cubicBezTo>
                    <a:pt x="77" y="84"/>
                    <a:pt x="77" y="84"/>
                    <a:pt x="77" y="84"/>
                  </a:cubicBezTo>
                  <a:cubicBezTo>
                    <a:pt x="77" y="84"/>
                    <a:pt x="77" y="84"/>
                    <a:pt x="77" y="84"/>
                  </a:cubicBezTo>
                  <a:cubicBezTo>
                    <a:pt x="75" y="86"/>
                    <a:pt x="72" y="88"/>
                    <a:pt x="69" y="88"/>
                  </a:cubicBezTo>
                  <a:cubicBezTo>
                    <a:pt x="69" y="88"/>
                    <a:pt x="70" y="94"/>
                    <a:pt x="71" y="101"/>
                  </a:cubicBezTo>
                  <a:cubicBezTo>
                    <a:pt x="71" y="101"/>
                    <a:pt x="71" y="101"/>
                    <a:pt x="71" y="101"/>
                  </a:cubicBezTo>
                  <a:cubicBezTo>
                    <a:pt x="71" y="109"/>
                    <a:pt x="72" y="118"/>
                    <a:pt x="73" y="120"/>
                  </a:cubicBezTo>
                  <a:cubicBezTo>
                    <a:pt x="73" y="121"/>
                    <a:pt x="73" y="123"/>
                    <a:pt x="73" y="124"/>
                  </a:cubicBezTo>
                  <a:cubicBezTo>
                    <a:pt x="73" y="126"/>
                    <a:pt x="73" y="127"/>
                    <a:pt x="73" y="128"/>
                  </a:cubicBezTo>
                  <a:cubicBezTo>
                    <a:pt x="73" y="130"/>
                    <a:pt x="74" y="132"/>
                    <a:pt x="74" y="134"/>
                  </a:cubicBezTo>
                  <a:cubicBezTo>
                    <a:pt x="94" y="134"/>
                    <a:pt x="94" y="134"/>
                    <a:pt x="94" y="134"/>
                  </a:cubicBezTo>
                  <a:cubicBezTo>
                    <a:pt x="98" y="134"/>
                    <a:pt x="98" y="134"/>
                    <a:pt x="98" y="134"/>
                  </a:cubicBezTo>
                  <a:cubicBezTo>
                    <a:pt x="110" y="119"/>
                    <a:pt x="119" y="96"/>
                    <a:pt x="119" y="76"/>
                  </a:cubicBezTo>
                  <a:cubicBezTo>
                    <a:pt x="119" y="58"/>
                    <a:pt x="114" y="41"/>
                    <a:pt x="104" y="27"/>
                  </a:cubicBezTo>
                  <a:cubicBezTo>
                    <a:pt x="93" y="10"/>
                    <a:pt x="77" y="0"/>
                    <a:pt x="59" y="0"/>
                  </a:cubicBezTo>
                  <a:cubicBezTo>
                    <a:pt x="26" y="0"/>
                    <a:pt x="0" y="34"/>
                    <a:pt x="0" y="76"/>
                  </a:cubicBezTo>
                  <a:cubicBezTo>
                    <a:pt x="0" y="92"/>
                    <a:pt x="3" y="106"/>
                    <a:pt x="10" y="119"/>
                  </a:cubicBezTo>
                  <a:cubicBezTo>
                    <a:pt x="11" y="120"/>
                    <a:pt x="12" y="123"/>
                    <a:pt x="14" y="126"/>
                  </a:cubicBezTo>
                  <a:close/>
                  <a:moveTo>
                    <a:pt x="33" y="108"/>
                  </a:moveTo>
                  <a:cubicBezTo>
                    <a:pt x="36" y="104"/>
                    <a:pt x="40" y="100"/>
                    <a:pt x="42" y="96"/>
                  </a:cubicBezTo>
                  <a:cubicBezTo>
                    <a:pt x="42" y="95"/>
                    <a:pt x="43" y="94"/>
                    <a:pt x="43" y="93"/>
                  </a:cubicBezTo>
                  <a:cubicBezTo>
                    <a:pt x="44" y="95"/>
                    <a:pt x="44" y="96"/>
                    <a:pt x="45" y="98"/>
                  </a:cubicBezTo>
                  <a:cubicBezTo>
                    <a:pt x="42" y="103"/>
                    <a:pt x="42" y="103"/>
                    <a:pt x="42" y="103"/>
                  </a:cubicBezTo>
                  <a:cubicBezTo>
                    <a:pt x="42" y="104"/>
                    <a:pt x="42" y="104"/>
                    <a:pt x="42" y="104"/>
                  </a:cubicBezTo>
                  <a:cubicBezTo>
                    <a:pt x="42" y="105"/>
                    <a:pt x="43" y="107"/>
                    <a:pt x="43" y="108"/>
                  </a:cubicBezTo>
                  <a:cubicBezTo>
                    <a:pt x="43" y="110"/>
                    <a:pt x="43" y="112"/>
                    <a:pt x="43" y="113"/>
                  </a:cubicBezTo>
                  <a:cubicBezTo>
                    <a:pt x="44" y="120"/>
                    <a:pt x="44" y="120"/>
                    <a:pt x="44" y="120"/>
                  </a:cubicBezTo>
                  <a:cubicBezTo>
                    <a:pt x="44" y="123"/>
                    <a:pt x="44" y="123"/>
                    <a:pt x="44" y="123"/>
                  </a:cubicBezTo>
                  <a:cubicBezTo>
                    <a:pt x="45" y="126"/>
                    <a:pt x="45" y="126"/>
                    <a:pt x="45" y="128"/>
                  </a:cubicBezTo>
                  <a:cubicBezTo>
                    <a:pt x="23" y="128"/>
                    <a:pt x="23" y="128"/>
                    <a:pt x="23" y="128"/>
                  </a:cubicBezTo>
                  <a:cubicBezTo>
                    <a:pt x="23" y="128"/>
                    <a:pt x="23" y="128"/>
                    <a:pt x="21" y="126"/>
                  </a:cubicBezTo>
                  <a:cubicBezTo>
                    <a:pt x="25" y="120"/>
                    <a:pt x="29" y="114"/>
                    <a:pt x="33" y="108"/>
                  </a:cubicBezTo>
                  <a:close/>
                  <a:moveTo>
                    <a:pt x="91" y="128"/>
                  </a:moveTo>
                  <a:cubicBezTo>
                    <a:pt x="79" y="128"/>
                    <a:pt x="79" y="128"/>
                    <a:pt x="79" y="128"/>
                  </a:cubicBezTo>
                  <a:cubicBezTo>
                    <a:pt x="79" y="128"/>
                    <a:pt x="79" y="127"/>
                    <a:pt x="79" y="126"/>
                  </a:cubicBezTo>
                  <a:cubicBezTo>
                    <a:pt x="79" y="126"/>
                    <a:pt x="79" y="126"/>
                    <a:pt x="79" y="126"/>
                  </a:cubicBezTo>
                  <a:cubicBezTo>
                    <a:pt x="79" y="124"/>
                    <a:pt x="79" y="124"/>
                    <a:pt x="79" y="124"/>
                  </a:cubicBezTo>
                  <a:cubicBezTo>
                    <a:pt x="79" y="123"/>
                    <a:pt x="79" y="123"/>
                    <a:pt x="79" y="123"/>
                  </a:cubicBezTo>
                  <a:cubicBezTo>
                    <a:pt x="79" y="122"/>
                    <a:pt x="79" y="122"/>
                    <a:pt x="79" y="122"/>
                  </a:cubicBezTo>
                  <a:cubicBezTo>
                    <a:pt x="78" y="119"/>
                    <a:pt x="78" y="119"/>
                    <a:pt x="78" y="119"/>
                  </a:cubicBezTo>
                  <a:cubicBezTo>
                    <a:pt x="78" y="118"/>
                    <a:pt x="78" y="118"/>
                    <a:pt x="78" y="118"/>
                  </a:cubicBezTo>
                  <a:cubicBezTo>
                    <a:pt x="78" y="118"/>
                    <a:pt x="78" y="118"/>
                    <a:pt x="78" y="118"/>
                  </a:cubicBezTo>
                  <a:cubicBezTo>
                    <a:pt x="78" y="118"/>
                    <a:pt x="78" y="118"/>
                    <a:pt x="78" y="118"/>
                  </a:cubicBezTo>
                  <a:cubicBezTo>
                    <a:pt x="78" y="115"/>
                    <a:pt x="78" y="115"/>
                    <a:pt x="78" y="115"/>
                  </a:cubicBezTo>
                  <a:cubicBezTo>
                    <a:pt x="78" y="114"/>
                    <a:pt x="78" y="114"/>
                    <a:pt x="78" y="114"/>
                  </a:cubicBezTo>
                  <a:cubicBezTo>
                    <a:pt x="78" y="113"/>
                    <a:pt x="78" y="113"/>
                    <a:pt x="78" y="113"/>
                  </a:cubicBezTo>
                  <a:cubicBezTo>
                    <a:pt x="78" y="111"/>
                    <a:pt x="78" y="111"/>
                    <a:pt x="78" y="111"/>
                  </a:cubicBezTo>
                  <a:cubicBezTo>
                    <a:pt x="78" y="111"/>
                    <a:pt x="78" y="111"/>
                    <a:pt x="78" y="112"/>
                  </a:cubicBezTo>
                  <a:cubicBezTo>
                    <a:pt x="83" y="117"/>
                    <a:pt x="88" y="122"/>
                    <a:pt x="92" y="127"/>
                  </a:cubicBezTo>
                  <a:cubicBezTo>
                    <a:pt x="92" y="128"/>
                    <a:pt x="91" y="128"/>
                    <a:pt x="91"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55"/>
            <p:cNvSpPr>
              <a:spLocks/>
            </p:cNvSpPr>
            <p:nvPr/>
          </p:nvSpPr>
          <p:spPr bwMode="auto">
            <a:xfrm>
              <a:off x="4175126" y="8921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56"/>
            <p:cNvSpPr>
              <a:spLocks noEditPoints="1"/>
            </p:cNvSpPr>
            <p:nvPr/>
          </p:nvSpPr>
          <p:spPr bwMode="auto">
            <a:xfrm>
              <a:off x="3711576" y="671513"/>
              <a:ext cx="157163" cy="322263"/>
            </a:xfrm>
            <a:custGeom>
              <a:avLst/>
              <a:gdLst>
                <a:gd name="T0" fmla="*/ 3 w 52"/>
                <a:gd name="T1" fmla="*/ 88 h 106"/>
                <a:gd name="T2" fmla="*/ 10 w 52"/>
                <a:gd name="T3" fmla="*/ 90 h 106"/>
                <a:gd name="T4" fmla="*/ 14 w 52"/>
                <a:gd name="T5" fmla="*/ 104 h 106"/>
                <a:gd name="T6" fmla="*/ 15 w 52"/>
                <a:gd name="T7" fmla="*/ 106 h 106"/>
                <a:gd name="T8" fmla="*/ 20 w 52"/>
                <a:gd name="T9" fmla="*/ 106 h 106"/>
                <a:gd name="T10" fmla="*/ 24 w 52"/>
                <a:gd name="T11" fmla="*/ 106 h 106"/>
                <a:gd name="T12" fmla="*/ 25 w 52"/>
                <a:gd name="T13" fmla="*/ 104 h 106"/>
                <a:gd name="T14" fmla="*/ 37 w 52"/>
                <a:gd name="T15" fmla="*/ 89 h 106"/>
                <a:gd name="T16" fmla="*/ 50 w 52"/>
                <a:gd name="T17" fmla="*/ 77 h 106"/>
                <a:gd name="T18" fmla="*/ 50 w 52"/>
                <a:gd name="T19" fmla="*/ 60 h 106"/>
                <a:gd name="T20" fmla="*/ 41 w 52"/>
                <a:gd name="T21" fmla="*/ 50 h 106"/>
                <a:gd name="T22" fmla="*/ 28 w 52"/>
                <a:gd name="T23" fmla="*/ 44 h 106"/>
                <a:gd name="T24" fmla="*/ 18 w 52"/>
                <a:gd name="T25" fmla="*/ 39 h 106"/>
                <a:gd name="T26" fmla="*/ 17 w 52"/>
                <a:gd name="T27" fmla="*/ 31 h 106"/>
                <a:gd name="T28" fmla="*/ 23 w 52"/>
                <a:gd name="T29" fmla="*/ 26 h 106"/>
                <a:gd name="T30" fmla="*/ 35 w 52"/>
                <a:gd name="T31" fmla="*/ 26 h 106"/>
                <a:gd name="T32" fmla="*/ 43 w 52"/>
                <a:gd name="T33" fmla="*/ 30 h 106"/>
                <a:gd name="T34" fmla="*/ 46 w 52"/>
                <a:gd name="T35" fmla="*/ 30 h 106"/>
                <a:gd name="T36" fmla="*/ 47 w 52"/>
                <a:gd name="T37" fmla="*/ 28 h 106"/>
                <a:gd name="T38" fmla="*/ 47 w 52"/>
                <a:gd name="T39" fmla="*/ 22 h 106"/>
                <a:gd name="T40" fmla="*/ 47 w 52"/>
                <a:gd name="T41" fmla="*/ 19 h 106"/>
                <a:gd name="T42" fmla="*/ 44 w 52"/>
                <a:gd name="T43" fmla="*/ 17 h 106"/>
                <a:gd name="T44" fmla="*/ 38 w 52"/>
                <a:gd name="T45" fmla="*/ 15 h 106"/>
                <a:gd name="T46" fmla="*/ 35 w 52"/>
                <a:gd name="T47" fmla="*/ 3 h 106"/>
                <a:gd name="T48" fmla="*/ 34 w 52"/>
                <a:gd name="T49" fmla="*/ 1 h 106"/>
                <a:gd name="T50" fmla="*/ 29 w 52"/>
                <a:gd name="T51" fmla="*/ 0 h 106"/>
                <a:gd name="T52" fmla="*/ 25 w 52"/>
                <a:gd name="T53" fmla="*/ 1 h 106"/>
                <a:gd name="T54" fmla="*/ 24 w 52"/>
                <a:gd name="T55" fmla="*/ 2 h 106"/>
                <a:gd name="T56" fmla="*/ 14 w 52"/>
                <a:gd name="T57" fmla="*/ 16 h 106"/>
                <a:gd name="T58" fmla="*/ 2 w 52"/>
                <a:gd name="T59" fmla="*/ 27 h 106"/>
                <a:gd name="T60" fmla="*/ 2 w 52"/>
                <a:gd name="T61" fmla="*/ 44 h 106"/>
                <a:gd name="T62" fmla="*/ 12 w 52"/>
                <a:gd name="T63" fmla="*/ 54 h 106"/>
                <a:gd name="T64" fmla="*/ 24 w 52"/>
                <a:gd name="T65" fmla="*/ 59 h 106"/>
                <a:gd name="T66" fmla="*/ 34 w 52"/>
                <a:gd name="T67" fmla="*/ 65 h 106"/>
                <a:gd name="T68" fmla="*/ 32 w 52"/>
                <a:gd name="T69" fmla="*/ 77 h 106"/>
                <a:gd name="T70" fmla="*/ 14 w 52"/>
                <a:gd name="T71" fmla="*/ 79 h 106"/>
                <a:gd name="T72" fmla="*/ 4 w 52"/>
                <a:gd name="T73" fmla="*/ 75 h 106"/>
                <a:gd name="T74" fmla="*/ 1 w 52"/>
                <a:gd name="T75" fmla="*/ 74 h 106"/>
                <a:gd name="T76" fmla="*/ 0 w 52"/>
                <a:gd name="T77" fmla="*/ 77 h 106"/>
                <a:gd name="T78" fmla="*/ 0 w 52"/>
                <a:gd name="T79" fmla="*/ 84 h 106"/>
                <a:gd name="T80" fmla="*/ 31 w 52"/>
                <a:gd name="T81" fmla="*/ 2 h 106"/>
                <a:gd name="T82" fmla="*/ 31 w 52"/>
                <a:gd name="T83"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 h="106">
                  <a:moveTo>
                    <a:pt x="1" y="86"/>
                  </a:moveTo>
                  <a:cubicBezTo>
                    <a:pt x="1" y="87"/>
                    <a:pt x="2" y="87"/>
                    <a:pt x="3" y="88"/>
                  </a:cubicBezTo>
                  <a:cubicBezTo>
                    <a:pt x="4" y="88"/>
                    <a:pt x="5" y="89"/>
                    <a:pt x="6" y="89"/>
                  </a:cubicBezTo>
                  <a:cubicBezTo>
                    <a:pt x="7" y="90"/>
                    <a:pt x="9" y="90"/>
                    <a:pt x="10" y="90"/>
                  </a:cubicBezTo>
                  <a:cubicBezTo>
                    <a:pt x="12" y="91"/>
                    <a:pt x="13" y="91"/>
                    <a:pt x="15" y="91"/>
                  </a:cubicBezTo>
                  <a:cubicBezTo>
                    <a:pt x="15" y="96"/>
                    <a:pt x="14" y="99"/>
                    <a:pt x="14" y="104"/>
                  </a:cubicBezTo>
                  <a:cubicBezTo>
                    <a:pt x="14" y="104"/>
                    <a:pt x="14" y="104"/>
                    <a:pt x="14" y="105"/>
                  </a:cubicBezTo>
                  <a:cubicBezTo>
                    <a:pt x="14" y="105"/>
                    <a:pt x="14" y="105"/>
                    <a:pt x="15" y="106"/>
                  </a:cubicBezTo>
                  <a:cubicBezTo>
                    <a:pt x="15" y="106"/>
                    <a:pt x="16" y="106"/>
                    <a:pt x="17" y="106"/>
                  </a:cubicBezTo>
                  <a:cubicBezTo>
                    <a:pt x="17" y="106"/>
                    <a:pt x="18" y="106"/>
                    <a:pt x="20" y="106"/>
                  </a:cubicBezTo>
                  <a:cubicBezTo>
                    <a:pt x="21" y="106"/>
                    <a:pt x="22" y="106"/>
                    <a:pt x="22" y="106"/>
                  </a:cubicBezTo>
                  <a:cubicBezTo>
                    <a:pt x="23" y="106"/>
                    <a:pt x="23" y="106"/>
                    <a:pt x="24" y="106"/>
                  </a:cubicBezTo>
                  <a:cubicBezTo>
                    <a:pt x="24" y="106"/>
                    <a:pt x="24" y="105"/>
                    <a:pt x="25" y="105"/>
                  </a:cubicBezTo>
                  <a:cubicBezTo>
                    <a:pt x="25" y="105"/>
                    <a:pt x="25" y="105"/>
                    <a:pt x="25" y="104"/>
                  </a:cubicBezTo>
                  <a:cubicBezTo>
                    <a:pt x="25" y="99"/>
                    <a:pt x="26" y="97"/>
                    <a:pt x="26" y="91"/>
                  </a:cubicBezTo>
                  <a:cubicBezTo>
                    <a:pt x="30" y="91"/>
                    <a:pt x="33" y="90"/>
                    <a:pt x="37" y="89"/>
                  </a:cubicBezTo>
                  <a:cubicBezTo>
                    <a:pt x="40" y="88"/>
                    <a:pt x="42" y="86"/>
                    <a:pt x="45" y="84"/>
                  </a:cubicBezTo>
                  <a:cubicBezTo>
                    <a:pt x="47" y="82"/>
                    <a:pt x="49" y="80"/>
                    <a:pt x="50" y="77"/>
                  </a:cubicBezTo>
                  <a:cubicBezTo>
                    <a:pt x="51" y="75"/>
                    <a:pt x="52" y="71"/>
                    <a:pt x="52" y="68"/>
                  </a:cubicBezTo>
                  <a:cubicBezTo>
                    <a:pt x="52" y="65"/>
                    <a:pt x="51" y="62"/>
                    <a:pt x="50" y="60"/>
                  </a:cubicBezTo>
                  <a:cubicBezTo>
                    <a:pt x="49" y="57"/>
                    <a:pt x="48" y="55"/>
                    <a:pt x="46" y="54"/>
                  </a:cubicBezTo>
                  <a:cubicBezTo>
                    <a:pt x="45" y="52"/>
                    <a:pt x="43" y="51"/>
                    <a:pt x="41" y="50"/>
                  </a:cubicBezTo>
                  <a:cubicBezTo>
                    <a:pt x="39" y="49"/>
                    <a:pt x="36" y="48"/>
                    <a:pt x="34" y="47"/>
                  </a:cubicBezTo>
                  <a:cubicBezTo>
                    <a:pt x="32" y="46"/>
                    <a:pt x="30" y="45"/>
                    <a:pt x="28" y="44"/>
                  </a:cubicBezTo>
                  <a:cubicBezTo>
                    <a:pt x="26" y="44"/>
                    <a:pt x="24" y="43"/>
                    <a:pt x="22" y="42"/>
                  </a:cubicBezTo>
                  <a:cubicBezTo>
                    <a:pt x="20" y="41"/>
                    <a:pt x="19" y="40"/>
                    <a:pt x="18" y="39"/>
                  </a:cubicBezTo>
                  <a:cubicBezTo>
                    <a:pt x="17" y="37"/>
                    <a:pt x="17" y="36"/>
                    <a:pt x="17" y="34"/>
                  </a:cubicBezTo>
                  <a:cubicBezTo>
                    <a:pt x="17" y="33"/>
                    <a:pt x="17" y="32"/>
                    <a:pt x="17" y="31"/>
                  </a:cubicBezTo>
                  <a:cubicBezTo>
                    <a:pt x="18" y="30"/>
                    <a:pt x="18" y="29"/>
                    <a:pt x="19" y="28"/>
                  </a:cubicBezTo>
                  <a:cubicBezTo>
                    <a:pt x="20" y="27"/>
                    <a:pt x="21" y="27"/>
                    <a:pt x="23" y="26"/>
                  </a:cubicBezTo>
                  <a:cubicBezTo>
                    <a:pt x="24" y="26"/>
                    <a:pt x="26" y="26"/>
                    <a:pt x="28" y="26"/>
                  </a:cubicBezTo>
                  <a:cubicBezTo>
                    <a:pt x="31" y="26"/>
                    <a:pt x="33" y="26"/>
                    <a:pt x="35" y="26"/>
                  </a:cubicBezTo>
                  <a:cubicBezTo>
                    <a:pt x="36" y="27"/>
                    <a:pt x="38" y="28"/>
                    <a:pt x="40" y="28"/>
                  </a:cubicBezTo>
                  <a:cubicBezTo>
                    <a:pt x="41" y="29"/>
                    <a:pt x="42" y="29"/>
                    <a:pt x="43" y="30"/>
                  </a:cubicBezTo>
                  <a:cubicBezTo>
                    <a:pt x="44" y="30"/>
                    <a:pt x="45" y="31"/>
                    <a:pt x="46" y="31"/>
                  </a:cubicBezTo>
                  <a:cubicBezTo>
                    <a:pt x="46" y="31"/>
                    <a:pt x="46" y="31"/>
                    <a:pt x="46" y="30"/>
                  </a:cubicBezTo>
                  <a:cubicBezTo>
                    <a:pt x="47" y="30"/>
                    <a:pt x="47" y="30"/>
                    <a:pt x="47" y="30"/>
                  </a:cubicBezTo>
                  <a:cubicBezTo>
                    <a:pt x="47" y="29"/>
                    <a:pt x="47" y="29"/>
                    <a:pt x="47" y="28"/>
                  </a:cubicBezTo>
                  <a:cubicBezTo>
                    <a:pt x="47" y="27"/>
                    <a:pt x="47" y="26"/>
                    <a:pt x="47" y="25"/>
                  </a:cubicBezTo>
                  <a:cubicBezTo>
                    <a:pt x="47" y="24"/>
                    <a:pt x="47" y="23"/>
                    <a:pt x="47" y="22"/>
                  </a:cubicBezTo>
                  <a:cubicBezTo>
                    <a:pt x="47" y="22"/>
                    <a:pt x="47" y="21"/>
                    <a:pt x="47" y="20"/>
                  </a:cubicBezTo>
                  <a:cubicBezTo>
                    <a:pt x="47" y="20"/>
                    <a:pt x="47" y="19"/>
                    <a:pt x="47" y="19"/>
                  </a:cubicBezTo>
                  <a:cubicBezTo>
                    <a:pt x="46" y="19"/>
                    <a:pt x="46" y="18"/>
                    <a:pt x="46" y="18"/>
                  </a:cubicBezTo>
                  <a:cubicBezTo>
                    <a:pt x="45" y="18"/>
                    <a:pt x="45" y="17"/>
                    <a:pt x="44" y="17"/>
                  </a:cubicBezTo>
                  <a:cubicBezTo>
                    <a:pt x="43" y="17"/>
                    <a:pt x="42" y="16"/>
                    <a:pt x="41" y="16"/>
                  </a:cubicBezTo>
                  <a:cubicBezTo>
                    <a:pt x="40" y="15"/>
                    <a:pt x="39" y="15"/>
                    <a:pt x="38" y="15"/>
                  </a:cubicBezTo>
                  <a:cubicBezTo>
                    <a:pt x="36" y="15"/>
                    <a:pt x="35" y="14"/>
                    <a:pt x="34" y="14"/>
                  </a:cubicBezTo>
                  <a:cubicBezTo>
                    <a:pt x="34" y="10"/>
                    <a:pt x="35" y="7"/>
                    <a:pt x="35" y="3"/>
                  </a:cubicBezTo>
                  <a:cubicBezTo>
                    <a:pt x="35" y="2"/>
                    <a:pt x="35" y="2"/>
                    <a:pt x="35" y="2"/>
                  </a:cubicBezTo>
                  <a:cubicBezTo>
                    <a:pt x="35" y="1"/>
                    <a:pt x="35" y="1"/>
                    <a:pt x="34" y="1"/>
                  </a:cubicBezTo>
                  <a:cubicBezTo>
                    <a:pt x="34" y="1"/>
                    <a:pt x="33" y="0"/>
                    <a:pt x="32" y="0"/>
                  </a:cubicBezTo>
                  <a:cubicBezTo>
                    <a:pt x="31" y="0"/>
                    <a:pt x="30" y="0"/>
                    <a:pt x="29" y="0"/>
                  </a:cubicBezTo>
                  <a:cubicBezTo>
                    <a:pt x="28" y="0"/>
                    <a:pt x="27" y="0"/>
                    <a:pt x="27" y="0"/>
                  </a:cubicBezTo>
                  <a:cubicBezTo>
                    <a:pt x="26" y="0"/>
                    <a:pt x="26" y="0"/>
                    <a:pt x="25" y="1"/>
                  </a:cubicBezTo>
                  <a:cubicBezTo>
                    <a:pt x="25" y="1"/>
                    <a:pt x="25" y="1"/>
                    <a:pt x="24" y="1"/>
                  </a:cubicBezTo>
                  <a:cubicBezTo>
                    <a:pt x="24" y="1"/>
                    <a:pt x="24" y="2"/>
                    <a:pt x="24" y="2"/>
                  </a:cubicBezTo>
                  <a:cubicBezTo>
                    <a:pt x="24" y="7"/>
                    <a:pt x="23" y="9"/>
                    <a:pt x="23" y="14"/>
                  </a:cubicBezTo>
                  <a:cubicBezTo>
                    <a:pt x="19" y="14"/>
                    <a:pt x="16" y="15"/>
                    <a:pt x="14" y="16"/>
                  </a:cubicBezTo>
                  <a:cubicBezTo>
                    <a:pt x="11" y="17"/>
                    <a:pt x="9" y="19"/>
                    <a:pt x="7" y="21"/>
                  </a:cubicBezTo>
                  <a:cubicBezTo>
                    <a:pt x="5" y="23"/>
                    <a:pt x="3" y="25"/>
                    <a:pt x="2" y="27"/>
                  </a:cubicBezTo>
                  <a:cubicBezTo>
                    <a:pt x="1" y="30"/>
                    <a:pt x="1" y="32"/>
                    <a:pt x="1" y="35"/>
                  </a:cubicBezTo>
                  <a:cubicBezTo>
                    <a:pt x="1" y="39"/>
                    <a:pt x="1" y="42"/>
                    <a:pt x="2" y="44"/>
                  </a:cubicBezTo>
                  <a:cubicBezTo>
                    <a:pt x="3" y="46"/>
                    <a:pt x="5" y="48"/>
                    <a:pt x="6" y="50"/>
                  </a:cubicBezTo>
                  <a:cubicBezTo>
                    <a:pt x="8" y="52"/>
                    <a:pt x="10" y="53"/>
                    <a:pt x="12" y="54"/>
                  </a:cubicBezTo>
                  <a:cubicBezTo>
                    <a:pt x="14" y="55"/>
                    <a:pt x="16" y="56"/>
                    <a:pt x="18" y="57"/>
                  </a:cubicBezTo>
                  <a:cubicBezTo>
                    <a:pt x="20" y="58"/>
                    <a:pt x="22" y="59"/>
                    <a:pt x="24" y="59"/>
                  </a:cubicBezTo>
                  <a:cubicBezTo>
                    <a:pt x="26" y="60"/>
                    <a:pt x="28" y="61"/>
                    <a:pt x="30" y="62"/>
                  </a:cubicBezTo>
                  <a:cubicBezTo>
                    <a:pt x="32" y="63"/>
                    <a:pt x="33" y="64"/>
                    <a:pt x="34" y="65"/>
                  </a:cubicBezTo>
                  <a:cubicBezTo>
                    <a:pt x="35" y="66"/>
                    <a:pt x="35" y="68"/>
                    <a:pt x="35" y="70"/>
                  </a:cubicBezTo>
                  <a:cubicBezTo>
                    <a:pt x="35" y="73"/>
                    <a:pt x="34" y="75"/>
                    <a:pt x="32" y="77"/>
                  </a:cubicBezTo>
                  <a:cubicBezTo>
                    <a:pt x="30" y="79"/>
                    <a:pt x="26" y="79"/>
                    <a:pt x="22" y="79"/>
                  </a:cubicBezTo>
                  <a:cubicBezTo>
                    <a:pt x="19" y="79"/>
                    <a:pt x="16" y="79"/>
                    <a:pt x="14" y="79"/>
                  </a:cubicBezTo>
                  <a:cubicBezTo>
                    <a:pt x="11" y="78"/>
                    <a:pt x="10" y="77"/>
                    <a:pt x="8" y="77"/>
                  </a:cubicBezTo>
                  <a:cubicBezTo>
                    <a:pt x="6" y="76"/>
                    <a:pt x="5" y="75"/>
                    <a:pt x="4" y="75"/>
                  </a:cubicBezTo>
                  <a:cubicBezTo>
                    <a:pt x="3" y="74"/>
                    <a:pt x="2" y="74"/>
                    <a:pt x="2" y="74"/>
                  </a:cubicBezTo>
                  <a:cubicBezTo>
                    <a:pt x="2" y="74"/>
                    <a:pt x="1" y="74"/>
                    <a:pt x="1" y="74"/>
                  </a:cubicBezTo>
                  <a:cubicBezTo>
                    <a:pt x="1" y="74"/>
                    <a:pt x="0" y="74"/>
                    <a:pt x="0" y="75"/>
                  </a:cubicBezTo>
                  <a:cubicBezTo>
                    <a:pt x="0" y="75"/>
                    <a:pt x="0" y="76"/>
                    <a:pt x="0" y="77"/>
                  </a:cubicBezTo>
                  <a:cubicBezTo>
                    <a:pt x="0" y="78"/>
                    <a:pt x="0" y="79"/>
                    <a:pt x="0" y="80"/>
                  </a:cubicBezTo>
                  <a:cubicBezTo>
                    <a:pt x="0" y="82"/>
                    <a:pt x="0" y="83"/>
                    <a:pt x="0" y="84"/>
                  </a:cubicBezTo>
                  <a:cubicBezTo>
                    <a:pt x="0" y="85"/>
                    <a:pt x="0" y="86"/>
                    <a:pt x="1" y="86"/>
                  </a:cubicBezTo>
                  <a:close/>
                  <a:moveTo>
                    <a:pt x="31" y="2"/>
                  </a:moveTo>
                  <a:cubicBezTo>
                    <a:pt x="31" y="2"/>
                    <a:pt x="31" y="2"/>
                    <a:pt x="31" y="2"/>
                  </a:cubicBezTo>
                  <a:cubicBezTo>
                    <a:pt x="31" y="2"/>
                    <a:pt x="31" y="2"/>
                    <a:pt x="3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57"/>
            <p:cNvSpPr>
              <a:spLocks noChangeArrowheads="1"/>
            </p:cNvSpPr>
            <p:nvPr/>
          </p:nvSpPr>
          <p:spPr bwMode="auto">
            <a:xfrm>
              <a:off x="4533901" y="677863"/>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58"/>
            <p:cNvSpPr>
              <a:spLocks noChangeArrowheads="1"/>
            </p:cNvSpPr>
            <p:nvPr/>
          </p:nvSpPr>
          <p:spPr bwMode="auto">
            <a:xfrm>
              <a:off x="3805238" y="677863"/>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9"/>
            <p:cNvSpPr>
              <a:spLocks/>
            </p:cNvSpPr>
            <p:nvPr/>
          </p:nvSpPr>
          <p:spPr bwMode="auto">
            <a:xfrm>
              <a:off x="4175126" y="892175"/>
              <a:ext cx="0" cy="12700"/>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cubicBezTo>
                    <a:pt x="0" y="0"/>
                    <a:pt x="0" y="0"/>
                    <a:pt x="0" y="0"/>
                  </a:cubicBezTo>
                  <a:cubicBezTo>
                    <a:pt x="0" y="1"/>
                    <a:pt x="0" y="3"/>
                    <a:pt x="0" y="4"/>
                  </a:cubicBezTo>
                  <a:cubicBezTo>
                    <a:pt x="0" y="3"/>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60"/>
            <p:cNvSpPr>
              <a:spLocks/>
            </p:cNvSpPr>
            <p:nvPr/>
          </p:nvSpPr>
          <p:spPr bwMode="auto">
            <a:xfrm>
              <a:off x="4175126" y="892175"/>
              <a:ext cx="3175" cy="25400"/>
            </a:xfrm>
            <a:custGeom>
              <a:avLst/>
              <a:gdLst>
                <a:gd name="T0" fmla="*/ 0 w 1"/>
                <a:gd name="T1" fmla="*/ 4 h 8"/>
                <a:gd name="T2" fmla="*/ 0 w 1"/>
                <a:gd name="T3" fmla="*/ 0 h 8"/>
                <a:gd name="T4" fmla="*/ 0 w 1"/>
                <a:gd name="T5" fmla="*/ 6 h 8"/>
                <a:gd name="T6" fmla="*/ 1 w 1"/>
                <a:gd name="T7" fmla="*/ 8 h 8"/>
                <a:gd name="T8" fmla="*/ 1 w 1"/>
                <a:gd name="T9" fmla="*/ 8 h 8"/>
                <a:gd name="T10" fmla="*/ 0 w 1"/>
                <a:gd name="T11" fmla="*/ 4 h 8"/>
              </a:gdLst>
              <a:ahLst/>
              <a:cxnLst>
                <a:cxn ang="0">
                  <a:pos x="T0" y="T1"/>
                </a:cxn>
                <a:cxn ang="0">
                  <a:pos x="T2" y="T3"/>
                </a:cxn>
                <a:cxn ang="0">
                  <a:pos x="T4" y="T5"/>
                </a:cxn>
                <a:cxn ang="0">
                  <a:pos x="T6" y="T7"/>
                </a:cxn>
                <a:cxn ang="0">
                  <a:pos x="T8" y="T9"/>
                </a:cxn>
                <a:cxn ang="0">
                  <a:pos x="T10" y="T11"/>
                </a:cxn>
              </a:cxnLst>
              <a:rect l="0" t="0" r="r" b="b"/>
              <a:pathLst>
                <a:path w="1" h="8">
                  <a:moveTo>
                    <a:pt x="0" y="4"/>
                  </a:moveTo>
                  <a:cubicBezTo>
                    <a:pt x="0" y="3"/>
                    <a:pt x="0" y="1"/>
                    <a:pt x="0" y="0"/>
                  </a:cubicBezTo>
                  <a:cubicBezTo>
                    <a:pt x="0" y="2"/>
                    <a:pt x="0" y="4"/>
                    <a:pt x="0" y="6"/>
                  </a:cubicBezTo>
                  <a:cubicBezTo>
                    <a:pt x="0" y="7"/>
                    <a:pt x="0" y="7"/>
                    <a:pt x="1" y="8"/>
                  </a:cubicBezTo>
                  <a:cubicBezTo>
                    <a:pt x="1" y="8"/>
                    <a:pt x="1" y="8"/>
                    <a:pt x="1" y="8"/>
                  </a:cubicBezTo>
                  <a:cubicBezTo>
                    <a:pt x="0" y="6"/>
                    <a:pt x="0" y="5"/>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6" name="TextBox 35"/>
          <p:cNvSpPr txBox="1"/>
          <p:nvPr/>
        </p:nvSpPr>
        <p:spPr>
          <a:xfrm>
            <a:off x="576596" y="3120534"/>
            <a:ext cx="5771450"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General Fund</a:t>
            </a:r>
          </a:p>
          <a:p>
            <a:pPr marL="285750" indent="-285750">
              <a:buFont typeface="Arial" panose="020B0604020202020204" pitchFamily="34" charset="0"/>
              <a:buChar char="•"/>
            </a:pPr>
            <a:r>
              <a:rPr lang="en-US" sz="2400" dirty="0" smtClean="0"/>
              <a:t>Safe Drinking Water Fee</a:t>
            </a:r>
          </a:p>
          <a:p>
            <a:pPr marL="285750" indent="-285750">
              <a:buFont typeface="Arial" panose="020B0604020202020204" pitchFamily="34" charset="0"/>
              <a:buChar char="•"/>
            </a:pPr>
            <a:r>
              <a:rPr lang="en-US" sz="2400" dirty="0" smtClean="0"/>
              <a:t>Clean Water Fund</a:t>
            </a:r>
          </a:p>
          <a:p>
            <a:pPr marL="285750" indent="-285750">
              <a:buFont typeface="Arial" panose="020B0604020202020204" pitchFamily="34" charset="0"/>
              <a:buChar char="•"/>
            </a:pPr>
            <a:r>
              <a:rPr lang="en-US" sz="2400" dirty="0" smtClean="0"/>
              <a:t>Legislative-Citizen Commission on Minnesota Resources (LCCMR)</a:t>
            </a:r>
          </a:p>
          <a:p>
            <a:pPr marL="285750" indent="-285750">
              <a:buFont typeface="Arial" panose="020B0604020202020204" pitchFamily="34" charset="0"/>
              <a:buChar char="•"/>
            </a:pPr>
            <a:r>
              <a:rPr lang="en-US" sz="2400" dirty="0" smtClean="0"/>
              <a:t>US Environmental Protection Agency (EPA)</a:t>
            </a:r>
          </a:p>
          <a:p>
            <a:pPr marL="285750" indent="-285750">
              <a:buFont typeface="Arial" panose="020B0604020202020204" pitchFamily="34" charset="0"/>
              <a:buChar char="•"/>
            </a:pPr>
            <a:r>
              <a:rPr lang="en-US" sz="2400" dirty="0" smtClean="0"/>
              <a:t>Agency for Toxic Substances and Disease Registry (ATSDR)</a:t>
            </a:r>
            <a:endParaRPr lang="en-US" sz="2400" dirty="0"/>
          </a:p>
        </p:txBody>
      </p:sp>
      <p:sp>
        <p:nvSpPr>
          <p:cNvPr id="37" name="TextBox 36"/>
          <p:cNvSpPr txBox="1"/>
          <p:nvPr/>
        </p:nvSpPr>
        <p:spPr>
          <a:xfrm>
            <a:off x="7071210" y="3125097"/>
            <a:ext cx="5159412"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Public health sanitarians</a:t>
            </a:r>
          </a:p>
          <a:p>
            <a:pPr marL="285750" indent="-285750">
              <a:buFont typeface="Arial" panose="020B0604020202020204" pitchFamily="34" charset="0"/>
              <a:buChar char="•"/>
            </a:pPr>
            <a:r>
              <a:rPr lang="en-US" sz="2400" dirty="0" smtClean="0"/>
              <a:t>Planners</a:t>
            </a:r>
          </a:p>
          <a:p>
            <a:pPr marL="285750" indent="-285750">
              <a:buFont typeface="Arial" panose="020B0604020202020204" pitchFamily="34" charset="0"/>
              <a:buChar char="•"/>
            </a:pPr>
            <a:r>
              <a:rPr lang="en-US" sz="2400" dirty="0" smtClean="0"/>
              <a:t>Hydrologists</a:t>
            </a:r>
          </a:p>
          <a:p>
            <a:pPr marL="285750" indent="-285750">
              <a:buFont typeface="Arial" panose="020B0604020202020204" pitchFamily="34" charset="0"/>
              <a:buChar char="•"/>
            </a:pPr>
            <a:r>
              <a:rPr lang="en-US" sz="2400" dirty="0" smtClean="0"/>
              <a:t>Toxicologists</a:t>
            </a:r>
          </a:p>
          <a:p>
            <a:pPr marL="285750" indent="-285750">
              <a:buFont typeface="Arial" panose="020B0604020202020204" pitchFamily="34" charset="0"/>
              <a:buChar char="•"/>
            </a:pPr>
            <a:r>
              <a:rPr lang="en-US" sz="2400" dirty="0" smtClean="0"/>
              <a:t>Communicators</a:t>
            </a:r>
          </a:p>
          <a:p>
            <a:pPr marL="285750" indent="-285750">
              <a:buFont typeface="Arial" panose="020B0604020202020204" pitchFamily="34" charset="0"/>
              <a:buChar char="•"/>
            </a:pPr>
            <a:r>
              <a:rPr lang="en-US" sz="2400" dirty="0" smtClean="0"/>
              <a:t>Lab technicians</a:t>
            </a:r>
          </a:p>
          <a:p>
            <a:pPr marL="285750" indent="-285750">
              <a:buFont typeface="Arial" panose="020B0604020202020204" pitchFamily="34" charset="0"/>
              <a:buChar char="•"/>
            </a:pPr>
            <a:r>
              <a:rPr lang="en-US" sz="2400" dirty="0" smtClean="0"/>
              <a:t>Engineers</a:t>
            </a:r>
          </a:p>
        </p:txBody>
      </p:sp>
      <p:grpSp>
        <p:nvGrpSpPr>
          <p:cNvPr id="38" name="Group 37"/>
          <p:cNvGrpSpPr/>
          <p:nvPr/>
        </p:nvGrpSpPr>
        <p:grpSpPr>
          <a:xfrm rot="20902360">
            <a:off x="624462" y="2043886"/>
            <a:ext cx="1306513" cy="608013"/>
            <a:chOff x="3487738" y="522288"/>
            <a:chExt cx="1306513" cy="608013"/>
          </a:xfrm>
          <a:solidFill>
            <a:schemeClr val="bg1"/>
          </a:solidFill>
        </p:grpSpPr>
        <p:sp>
          <p:nvSpPr>
            <p:cNvPr id="39" name="Freeform 48"/>
            <p:cNvSpPr>
              <a:spLocks noEditPoints="1"/>
            </p:cNvSpPr>
            <p:nvPr/>
          </p:nvSpPr>
          <p:spPr bwMode="auto">
            <a:xfrm>
              <a:off x="3487738" y="522288"/>
              <a:ext cx="1306513" cy="608013"/>
            </a:xfrm>
            <a:custGeom>
              <a:avLst/>
              <a:gdLst>
                <a:gd name="T0" fmla="*/ 0 w 823"/>
                <a:gd name="T1" fmla="*/ 0 h 383"/>
                <a:gd name="T2" fmla="*/ 0 w 823"/>
                <a:gd name="T3" fmla="*/ 383 h 383"/>
                <a:gd name="T4" fmla="*/ 183 w 823"/>
                <a:gd name="T5" fmla="*/ 383 h 383"/>
                <a:gd name="T6" fmla="*/ 219 w 823"/>
                <a:gd name="T7" fmla="*/ 383 h 383"/>
                <a:gd name="T8" fmla="*/ 221 w 823"/>
                <a:gd name="T9" fmla="*/ 383 h 383"/>
                <a:gd name="T10" fmla="*/ 823 w 823"/>
                <a:gd name="T11" fmla="*/ 383 h 383"/>
                <a:gd name="T12" fmla="*/ 823 w 823"/>
                <a:gd name="T13" fmla="*/ 0 h 383"/>
                <a:gd name="T14" fmla="*/ 0 w 823"/>
                <a:gd name="T15" fmla="*/ 0 h 383"/>
                <a:gd name="T16" fmla="*/ 798 w 823"/>
                <a:gd name="T17" fmla="*/ 356 h 383"/>
                <a:gd name="T18" fmla="*/ 27 w 823"/>
                <a:gd name="T19" fmla="*/ 356 h 383"/>
                <a:gd name="T20" fmla="*/ 27 w 823"/>
                <a:gd name="T21" fmla="*/ 27 h 383"/>
                <a:gd name="T22" fmla="*/ 798 w 823"/>
                <a:gd name="T23" fmla="*/ 27 h 383"/>
                <a:gd name="T24" fmla="*/ 798 w 823"/>
                <a:gd name="T25" fmla="*/ 356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3" h="383">
                  <a:moveTo>
                    <a:pt x="0" y="0"/>
                  </a:moveTo>
                  <a:lnTo>
                    <a:pt x="0" y="383"/>
                  </a:lnTo>
                  <a:lnTo>
                    <a:pt x="183" y="383"/>
                  </a:lnTo>
                  <a:lnTo>
                    <a:pt x="219" y="383"/>
                  </a:lnTo>
                  <a:lnTo>
                    <a:pt x="221" y="383"/>
                  </a:lnTo>
                  <a:lnTo>
                    <a:pt x="823" y="383"/>
                  </a:lnTo>
                  <a:lnTo>
                    <a:pt x="823" y="0"/>
                  </a:lnTo>
                  <a:lnTo>
                    <a:pt x="0" y="0"/>
                  </a:lnTo>
                  <a:close/>
                  <a:moveTo>
                    <a:pt x="798" y="356"/>
                  </a:moveTo>
                  <a:lnTo>
                    <a:pt x="27" y="356"/>
                  </a:lnTo>
                  <a:lnTo>
                    <a:pt x="27" y="27"/>
                  </a:lnTo>
                  <a:lnTo>
                    <a:pt x="798" y="27"/>
                  </a:lnTo>
                  <a:lnTo>
                    <a:pt x="798" y="3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49"/>
            <p:cNvSpPr>
              <a:spLocks noChangeArrowheads="1"/>
            </p:cNvSpPr>
            <p:nvPr/>
          </p:nvSpPr>
          <p:spPr bwMode="auto">
            <a:xfrm>
              <a:off x="4522788" y="671513"/>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50"/>
            <p:cNvSpPr>
              <a:spLocks noEditPoints="1"/>
            </p:cNvSpPr>
            <p:nvPr/>
          </p:nvSpPr>
          <p:spPr bwMode="auto">
            <a:xfrm>
              <a:off x="4440238" y="671513"/>
              <a:ext cx="157163" cy="322263"/>
            </a:xfrm>
            <a:custGeom>
              <a:avLst/>
              <a:gdLst>
                <a:gd name="T0" fmla="*/ 3 w 52"/>
                <a:gd name="T1" fmla="*/ 88 h 106"/>
                <a:gd name="T2" fmla="*/ 11 w 52"/>
                <a:gd name="T3" fmla="*/ 90 h 106"/>
                <a:gd name="T4" fmla="*/ 14 w 52"/>
                <a:gd name="T5" fmla="*/ 104 h 106"/>
                <a:gd name="T6" fmla="*/ 15 w 52"/>
                <a:gd name="T7" fmla="*/ 106 h 106"/>
                <a:gd name="T8" fmla="*/ 20 w 52"/>
                <a:gd name="T9" fmla="*/ 106 h 106"/>
                <a:gd name="T10" fmla="*/ 24 w 52"/>
                <a:gd name="T11" fmla="*/ 106 h 106"/>
                <a:gd name="T12" fmla="*/ 25 w 52"/>
                <a:gd name="T13" fmla="*/ 104 h 106"/>
                <a:gd name="T14" fmla="*/ 37 w 52"/>
                <a:gd name="T15" fmla="*/ 89 h 106"/>
                <a:gd name="T16" fmla="*/ 50 w 52"/>
                <a:gd name="T17" fmla="*/ 77 h 106"/>
                <a:gd name="T18" fmla="*/ 51 w 52"/>
                <a:gd name="T19" fmla="*/ 60 h 106"/>
                <a:gd name="T20" fmla="*/ 41 w 52"/>
                <a:gd name="T21" fmla="*/ 50 h 106"/>
                <a:gd name="T22" fmla="*/ 28 w 52"/>
                <a:gd name="T23" fmla="*/ 44 h 106"/>
                <a:gd name="T24" fmla="*/ 19 w 52"/>
                <a:gd name="T25" fmla="*/ 39 h 106"/>
                <a:gd name="T26" fmla="*/ 18 w 52"/>
                <a:gd name="T27" fmla="*/ 31 h 106"/>
                <a:gd name="T28" fmla="*/ 23 w 52"/>
                <a:gd name="T29" fmla="*/ 26 h 106"/>
                <a:gd name="T30" fmla="*/ 35 w 52"/>
                <a:gd name="T31" fmla="*/ 26 h 106"/>
                <a:gd name="T32" fmla="*/ 44 w 52"/>
                <a:gd name="T33" fmla="*/ 30 h 106"/>
                <a:gd name="T34" fmla="*/ 47 w 52"/>
                <a:gd name="T35" fmla="*/ 30 h 106"/>
                <a:gd name="T36" fmla="*/ 48 w 52"/>
                <a:gd name="T37" fmla="*/ 28 h 106"/>
                <a:gd name="T38" fmla="*/ 48 w 52"/>
                <a:gd name="T39" fmla="*/ 22 h 106"/>
                <a:gd name="T40" fmla="*/ 47 w 52"/>
                <a:gd name="T41" fmla="*/ 19 h 106"/>
                <a:gd name="T42" fmla="*/ 44 w 52"/>
                <a:gd name="T43" fmla="*/ 17 h 106"/>
                <a:gd name="T44" fmla="*/ 38 w 52"/>
                <a:gd name="T45" fmla="*/ 15 h 106"/>
                <a:gd name="T46" fmla="*/ 36 w 52"/>
                <a:gd name="T47" fmla="*/ 3 h 106"/>
                <a:gd name="T48" fmla="*/ 35 w 52"/>
                <a:gd name="T49" fmla="*/ 1 h 106"/>
                <a:gd name="T50" fmla="*/ 30 w 52"/>
                <a:gd name="T51" fmla="*/ 0 h 106"/>
                <a:gd name="T52" fmla="*/ 26 w 52"/>
                <a:gd name="T53" fmla="*/ 1 h 106"/>
                <a:gd name="T54" fmla="*/ 24 w 52"/>
                <a:gd name="T55" fmla="*/ 2 h 106"/>
                <a:gd name="T56" fmla="*/ 14 w 52"/>
                <a:gd name="T57" fmla="*/ 16 h 106"/>
                <a:gd name="T58" fmla="*/ 3 w 52"/>
                <a:gd name="T59" fmla="*/ 27 h 106"/>
                <a:gd name="T60" fmla="*/ 3 w 52"/>
                <a:gd name="T61" fmla="*/ 44 h 106"/>
                <a:gd name="T62" fmla="*/ 12 w 52"/>
                <a:gd name="T63" fmla="*/ 54 h 106"/>
                <a:gd name="T64" fmla="*/ 25 w 52"/>
                <a:gd name="T65" fmla="*/ 59 h 106"/>
                <a:gd name="T66" fmla="*/ 34 w 52"/>
                <a:gd name="T67" fmla="*/ 65 h 106"/>
                <a:gd name="T68" fmla="*/ 32 w 52"/>
                <a:gd name="T69" fmla="*/ 77 h 106"/>
                <a:gd name="T70" fmla="*/ 14 w 52"/>
                <a:gd name="T71" fmla="*/ 79 h 106"/>
                <a:gd name="T72" fmla="*/ 5 w 52"/>
                <a:gd name="T73" fmla="*/ 75 h 106"/>
                <a:gd name="T74" fmla="*/ 1 w 52"/>
                <a:gd name="T75" fmla="*/ 74 h 106"/>
                <a:gd name="T76" fmla="*/ 0 w 52"/>
                <a:gd name="T77" fmla="*/ 77 h 106"/>
                <a:gd name="T78" fmla="*/ 0 w 52"/>
                <a:gd name="T79" fmla="*/ 84 h 106"/>
                <a:gd name="T80" fmla="*/ 31 w 52"/>
                <a:gd name="T81" fmla="*/ 2 h 106"/>
                <a:gd name="T82" fmla="*/ 31 w 52"/>
                <a:gd name="T83"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 h="106">
                  <a:moveTo>
                    <a:pt x="1" y="86"/>
                  </a:moveTo>
                  <a:cubicBezTo>
                    <a:pt x="2" y="87"/>
                    <a:pt x="2" y="87"/>
                    <a:pt x="3" y="88"/>
                  </a:cubicBezTo>
                  <a:cubicBezTo>
                    <a:pt x="4" y="88"/>
                    <a:pt x="5" y="89"/>
                    <a:pt x="6" y="89"/>
                  </a:cubicBezTo>
                  <a:cubicBezTo>
                    <a:pt x="8" y="90"/>
                    <a:pt x="9" y="90"/>
                    <a:pt x="11" y="90"/>
                  </a:cubicBezTo>
                  <a:cubicBezTo>
                    <a:pt x="12" y="91"/>
                    <a:pt x="14" y="91"/>
                    <a:pt x="15" y="91"/>
                  </a:cubicBezTo>
                  <a:cubicBezTo>
                    <a:pt x="15" y="96"/>
                    <a:pt x="15" y="99"/>
                    <a:pt x="14" y="104"/>
                  </a:cubicBezTo>
                  <a:cubicBezTo>
                    <a:pt x="14" y="104"/>
                    <a:pt x="14" y="104"/>
                    <a:pt x="14" y="105"/>
                  </a:cubicBezTo>
                  <a:cubicBezTo>
                    <a:pt x="14" y="105"/>
                    <a:pt x="15" y="105"/>
                    <a:pt x="15" y="106"/>
                  </a:cubicBezTo>
                  <a:cubicBezTo>
                    <a:pt x="16" y="106"/>
                    <a:pt x="16" y="106"/>
                    <a:pt x="17" y="106"/>
                  </a:cubicBezTo>
                  <a:cubicBezTo>
                    <a:pt x="18" y="106"/>
                    <a:pt x="19" y="106"/>
                    <a:pt x="20" y="106"/>
                  </a:cubicBezTo>
                  <a:cubicBezTo>
                    <a:pt x="21" y="106"/>
                    <a:pt x="22" y="106"/>
                    <a:pt x="23" y="106"/>
                  </a:cubicBezTo>
                  <a:cubicBezTo>
                    <a:pt x="23" y="106"/>
                    <a:pt x="24" y="106"/>
                    <a:pt x="24" y="106"/>
                  </a:cubicBezTo>
                  <a:cubicBezTo>
                    <a:pt x="25" y="106"/>
                    <a:pt x="25" y="105"/>
                    <a:pt x="25" y="105"/>
                  </a:cubicBezTo>
                  <a:cubicBezTo>
                    <a:pt x="25" y="105"/>
                    <a:pt x="25" y="105"/>
                    <a:pt x="25" y="104"/>
                  </a:cubicBezTo>
                  <a:cubicBezTo>
                    <a:pt x="26" y="99"/>
                    <a:pt x="26" y="97"/>
                    <a:pt x="26" y="91"/>
                  </a:cubicBezTo>
                  <a:cubicBezTo>
                    <a:pt x="30" y="91"/>
                    <a:pt x="34" y="90"/>
                    <a:pt x="37" y="89"/>
                  </a:cubicBezTo>
                  <a:cubicBezTo>
                    <a:pt x="40" y="88"/>
                    <a:pt x="43" y="86"/>
                    <a:pt x="45" y="84"/>
                  </a:cubicBezTo>
                  <a:cubicBezTo>
                    <a:pt x="47" y="82"/>
                    <a:pt x="49" y="80"/>
                    <a:pt x="50" y="77"/>
                  </a:cubicBezTo>
                  <a:cubicBezTo>
                    <a:pt x="51" y="75"/>
                    <a:pt x="52" y="71"/>
                    <a:pt x="52" y="68"/>
                  </a:cubicBezTo>
                  <a:cubicBezTo>
                    <a:pt x="52" y="65"/>
                    <a:pt x="52" y="62"/>
                    <a:pt x="51" y="60"/>
                  </a:cubicBezTo>
                  <a:cubicBezTo>
                    <a:pt x="50" y="57"/>
                    <a:pt x="48" y="55"/>
                    <a:pt x="47" y="54"/>
                  </a:cubicBezTo>
                  <a:cubicBezTo>
                    <a:pt x="45" y="52"/>
                    <a:pt x="43" y="51"/>
                    <a:pt x="41" y="50"/>
                  </a:cubicBezTo>
                  <a:cubicBezTo>
                    <a:pt x="39" y="49"/>
                    <a:pt x="37" y="48"/>
                    <a:pt x="35" y="47"/>
                  </a:cubicBezTo>
                  <a:cubicBezTo>
                    <a:pt x="32" y="46"/>
                    <a:pt x="30" y="45"/>
                    <a:pt x="28" y="44"/>
                  </a:cubicBezTo>
                  <a:cubicBezTo>
                    <a:pt x="26" y="44"/>
                    <a:pt x="24" y="43"/>
                    <a:pt x="23" y="42"/>
                  </a:cubicBezTo>
                  <a:cubicBezTo>
                    <a:pt x="21" y="41"/>
                    <a:pt x="20" y="40"/>
                    <a:pt x="19" y="39"/>
                  </a:cubicBezTo>
                  <a:cubicBezTo>
                    <a:pt x="18" y="37"/>
                    <a:pt x="17" y="36"/>
                    <a:pt x="17" y="34"/>
                  </a:cubicBezTo>
                  <a:cubicBezTo>
                    <a:pt x="17" y="33"/>
                    <a:pt x="17" y="32"/>
                    <a:pt x="18" y="31"/>
                  </a:cubicBezTo>
                  <a:cubicBezTo>
                    <a:pt x="18" y="30"/>
                    <a:pt x="19" y="29"/>
                    <a:pt x="20" y="28"/>
                  </a:cubicBezTo>
                  <a:cubicBezTo>
                    <a:pt x="21" y="27"/>
                    <a:pt x="22" y="27"/>
                    <a:pt x="23" y="26"/>
                  </a:cubicBezTo>
                  <a:cubicBezTo>
                    <a:pt x="25" y="26"/>
                    <a:pt x="27" y="26"/>
                    <a:pt x="29" y="26"/>
                  </a:cubicBezTo>
                  <a:cubicBezTo>
                    <a:pt x="31" y="26"/>
                    <a:pt x="33" y="26"/>
                    <a:pt x="35" y="26"/>
                  </a:cubicBezTo>
                  <a:cubicBezTo>
                    <a:pt x="37" y="27"/>
                    <a:pt x="39" y="28"/>
                    <a:pt x="40" y="28"/>
                  </a:cubicBezTo>
                  <a:cubicBezTo>
                    <a:pt x="41" y="29"/>
                    <a:pt x="43" y="29"/>
                    <a:pt x="44" y="30"/>
                  </a:cubicBezTo>
                  <a:cubicBezTo>
                    <a:pt x="45" y="30"/>
                    <a:pt x="45" y="31"/>
                    <a:pt x="46" y="31"/>
                  </a:cubicBezTo>
                  <a:cubicBezTo>
                    <a:pt x="46" y="31"/>
                    <a:pt x="46" y="31"/>
                    <a:pt x="47" y="30"/>
                  </a:cubicBezTo>
                  <a:cubicBezTo>
                    <a:pt x="47" y="30"/>
                    <a:pt x="47" y="30"/>
                    <a:pt x="47" y="30"/>
                  </a:cubicBezTo>
                  <a:cubicBezTo>
                    <a:pt x="47" y="29"/>
                    <a:pt x="47" y="29"/>
                    <a:pt x="48" y="28"/>
                  </a:cubicBezTo>
                  <a:cubicBezTo>
                    <a:pt x="48" y="27"/>
                    <a:pt x="48" y="26"/>
                    <a:pt x="48" y="25"/>
                  </a:cubicBezTo>
                  <a:cubicBezTo>
                    <a:pt x="48" y="24"/>
                    <a:pt x="48" y="23"/>
                    <a:pt x="48" y="22"/>
                  </a:cubicBezTo>
                  <a:cubicBezTo>
                    <a:pt x="48" y="22"/>
                    <a:pt x="47" y="21"/>
                    <a:pt x="47" y="20"/>
                  </a:cubicBezTo>
                  <a:cubicBezTo>
                    <a:pt x="47" y="20"/>
                    <a:pt x="47" y="19"/>
                    <a:pt x="47" y="19"/>
                  </a:cubicBezTo>
                  <a:cubicBezTo>
                    <a:pt x="47" y="19"/>
                    <a:pt x="46" y="18"/>
                    <a:pt x="46" y="18"/>
                  </a:cubicBezTo>
                  <a:cubicBezTo>
                    <a:pt x="46" y="18"/>
                    <a:pt x="45" y="17"/>
                    <a:pt x="44" y="17"/>
                  </a:cubicBezTo>
                  <a:cubicBezTo>
                    <a:pt x="43" y="17"/>
                    <a:pt x="42" y="16"/>
                    <a:pt x="41" y="16"/>
                  </a:cubicBezTo>
                  <a:cubicBezTo>
                    <a:pt x="40" y="15"/>
                    <a:pt x="39" y="15"/>
                    <a:pt x="38" y="15"/>
                  </a:cubicBezTo>
                  <a:cubicBezTo>
                    <a:pt x="37" y="15"/>
                    <a:pt x="35" y="14"/>
                    <a:pt x="34" y="14"/>
                  </a:cubicBezTo>
                  <a:cubicBezTo>
                    <a:pt x="35" y="10"/>
                    <a:pt x="35" y="7"/>
                    <a:pt x="36" y="3"/>
                  </a:cubicBezTo>
                  <a:cubicBezTo>
                    <a:pt x="36" y="2"/>
                    <a:pt x="36" y="2"/>
                    <a:pt x="35" y="2"/>
                  </a:cubicBezTo>
                  <a:cubicBezTo>
                    <a:pt x="35" y="1"/>
                    <a:pt x="35" y="1"/>
                    <a:pt x="35" y="1"/>
                  </a:cubicBezTo>
                  <a:cubicBezTo>
                    <a:pt x="34" y="1"/>
                    <a:pt x="33" y="0"/>
                    <a:pt x="33" y="0"/>
                  </a:cubicBezTo>
                  <a:cubicBezTo>
                    <a:pt x="32" y="0"/>
                    <a:pt x="31" y="0"/>
                    <a:pt x="30" y="0"/>
                  </a:cubicBezTo>
                  <a:cubicBezTo>
                    <a:pt x="29" y="0"/>
                    <a:pt x="28" y="0"/>
                    <a:pt x="27" y="0"/>
                  </a:cubicBezTo>
                  <a:cubicBezTo>
                    <a:pt x="26" y="0"/>
                    <a:pt x="26" y="0"/>
                    <a:pt x="26" y="1"/>
                  </a:cubicBezTo>
                  <a:cubicBezTo>
                    <a:pt x="25" y="1"/>
                    <a:pt x="25" y="1"/>
                    <a:pt x="25" y="1"/>
                  </a:cubicBezTo>
                  <a:cubicBezTo>
                    <a:pt x="25" y="1"/>
                    <a:pt x="25" y="2"/>
                    <a:pt x="24" y="2"/>
                  </a:cubicBezTo>
                  <a:cubicBezTo>
                    <a:pt x="24" y="7"/>
                    <a:pt x="24" y="9"/>
                    <a:pt x="23" y="14"/>
                  </a:cubicBezTo>
                  <a:cubicBezTo>
                    <a:pt x="20" y="14"/>
                    <a:pt x="17" y="15"/>
                    <a:pt x="14" y="16"/>
                  </a:cubicBezTo>
                  <a:cubicBezTo>
                    <a:pt x="11" y="17"/>
                    <a:pt x="9" y="19"/>
                    <a:pt x="7" y="21"/>
                  </a:cubicBezTo>
                  <a:cubicBezTo>
                    <a:pt x="5" y="23"/>
                    <a:pt x="4" y="25"/>
                    <a:pt x="3" y="27"/>
                  </a:cubicBezTo>
                  <a:cubicBezTo>
                    <a:pt x="2" y="30"/>
                    <a:pt x="1" y="32"/>
                    <a:pt x="1" y="35"/>
                  </a:cubicBezTo>
                  <a:cubicBezTo>
                    <a:pt x="1" y="39"/>
                    <a:pt x="2" y="42"/>
                    <a:pt x="3" y="44"/>
                  </a:cubicBezTo>
                  <a:cubicBezTo>
                    <a:pt x="4" y="46"/>
                    <a:pt x="5" y="48"/>
                    <a:pt x="7" y="50"/>
                  </a:cubicBezTo>
                  <a:cubicBezTo>
                    <a:pt x="8" y="52"/>
                    <a:pt x="10" y="53"/>
                    <a:pt x="12" y="54"/>
                  </a:cubicBezTo>
                  <a:cubicBezTo>
                    <a:pt x="14" y="55"/>
                    <a:pt x="16" y="56"/>
                    <a:pt x="18" y="57"/>
                  </a:cubicBezTo>
                  <a:cubicBezTo>
                    <a:pt x="21" y="58"/>
                    <a:pt x="23" y="59"/>
                    <a:pt x="25" y="59"/>
                  </a:cubicBezTo>
                  <a:cubicBezTo>
                    <a:pt x="27" y="60"/>
                    <a:pt x="29" y="61"/>
                    <a:pt x="30" y="62"/>
                  </a:cubicBezTo>
                  <a:cubicBezTo>
                    <a:pt x="32" y="63"/>
                    <a:pt x="33" y="64"/>
                    <a:pt x="34" y="65"/>
                  </a:cubicBezTo>
                  <a:cubicBezTo>
                    <a:pt x="35" y="66"/>
                    <a:pt x="36" y="68"/>
                    <a:pt x="36" y="70"/>
                  </a:cubicBezTo>
                  <a:cubicBezTo>
                    <a:pt x="36" y="73"/>
                    <a:pt x="35" y="75"/>
                    <a:pt x="32" y="77"/>
                  </a:cubicBezTo>
                  <a:cubicBezTo>
                    <a:pt x="30" y="79"/>
                    <a:pt x="27" y="79"/>
                    <a:pt x="22" y="79"/>
                  </a:cubicBezTo>
                  <a:cubicBezTo>
                    <a:pt x="19" y="79"/>
                    <a:pt x="16" y="79"/>
                    <a:pt x="14" y="79"/>
                  </a:cubicBezTo>
                  <a:cubicBezTo>
                    <a:pt x="12" y="78"/>
                    <a:pt x="10" y="77"/>
                    <a:pt x="8" y="77"/>
                  </a:cubicBezTo>
                  <a:cubicBezTo>
                    <a:pt x="7" y="76"/>
                    <a:pt x="6" y="75"/>
                    <a:pt x="5" y="75"/>
                  </a:cubicBezTo>
                  <a:cubicBezTo>
                    <a:pt x="4" y="74"/>
                    <a:pt x="3" y="74"/>
                    <a:pt x="2" y="74"/>
                  </a:cubicBezTo>
                  <a:cubicBezTo>
                    <a:pt x="2" y="74"/>
                    <a:pt x="2" y="74"/>
                    <a:pt x="1" y="74"/>
                  </a:cubicBezTo>
                  <a:cubicBezTo>
                    <a:pt x="1" y="74"/>
                    <a:pt x="1" y="74"/>
                    <a:pt x="0" y="75"/>
                  </a:cubicBezTo>
                  <a:cubicBezTo>
                    <a:pt x="0" y="75"/>
                    <a:pt x="0" y="76"/>
                    <a:pt x="0" y="77"/>
                  </a:cubicBezTo>
                  <a:cubicBezTo>
                    <a:pt x="0" y="78"/>
                    <a:pt x="0" y="79"/>
                    <a:pt x="0" y="80"/>
                  </a:cubicBezTo>
                  <a:cubicBezTo>
                    <a:pt x="0" y="82"/>
                    <a:pt x="0" y="83"/>
                    <a:pt x="0" y="84"/>
                  </a:cubicBezTo>
                  <a:cubicBezTo>
                    <a:pt x="0" y="85"/>
                    <a:pt x="1" y="86"/>
                    <a:pt x="1" y="86"/>
                  </a:cubicBezTo>
                  <a:close/>
                  <a:moveTo>
                    <a:pt x="31" y="2"/>
                  </a:moveTo>
                  <a:cubicBezTo>
                    <a:pt x="31" y="2"/>
                    <a:pt x="31" y="2"/>
                    <a:pt x="31" y="2"/>
                  </a:cubicBezTo>
                  <a:cubicBezTo>
                    <a:pt x="31" y="2"/>
                    <a:pt x="31" y="2"/>
                    <a:pt x="3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51"/>
            <p:cNvSpPr>
              <a:spLocks noChangeArrowheads="1"/>
            </p:cNvSpPr>
            <p:nvPr/>
          </p:nvSpPr>
          <p:spPr bwMode="auto">
            <a:xfrm>
              <a:off x="4129088" y="735013"/>
              <a:ext cx="23813"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52"/>
            <p:cNvSpPr>
              <a:spLocks/>
            </p:cNvSpPr>
            <p:nvPr/>
          </p:nvSpPr>
          <p:spPr bwMode="auto">
            <a:xfrm>
              <a:off x="4159251" y="728663"/>
              <a:ext cx="53975" cy="76200"/>
            </a:xfrm>
            <a:custGeom>
              <a:avLst/>
              <a:gdLst>
                <a:gd name="T0" fmla="*/ 0 w 18"/>
                <a:gd name="T1" fmla="*/ 5 h 25"/>
                <a:gd name="T2" fmla="*/ 9 w 18"/>
                <a:gd name="T3" fmla="*/ 24 h 25"/>
                <a:gd name="T4" fmla="*/ 15 w 18"/>
                <a:gd name="T5" fmla="*/ 25 h 25"/>
                <a:gd name="T6" fmla="*/ 12 w 18"/>
                <a:gd name="T7" fmla="*/ 8 h 25"/>
                <a:gd name="T8" fmla="*/ 14 w 18"/>
                <a:gd name="T9" fmla="*/ 9 h 25"/>
                <a:gd name="T10" fmla="*/ 18 w 18"/>
                <a:gd name="T11" fmla="*/ 5 h 25"/>
                <a:gd name="T12" fmla="*/ 14 w 18"/>
                <a:gd name="T13" fmla="*/ 1 h 25"/>
                <a:gd name="T14" fmla="*/ 10 w 18"/>
                <a:gd name="T15" fmla="*/ 5 h 25"/>
                <a:gd name="T16" fmla="*/ 10 w 18"/>
                <a:gd name="T17" fmla="*/ 6 h 25"/>
                <a:gd name="T18" fmla="*/ 2 w 18"/>
                <a:gd name="T19" fmla="*/ 0 h 25"/>
                <a:gd name="T20" fmla="*/ 0 w 18"/>
                <a:gd name="T21"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5">
                  <a:moveTo>
                    <a:pt x="0" y="5"/>
                  </a:moveTo>
                  <a:cubicBezTo>
                    <a:pt x="7" y="9"/>
                    <a:pt x="9" y="14"/>
                    <a:pt x="9" y="24"/>
                  </a:cubicBezTo>
                  <a:cubicBezTo>
                    <a:pt x="15" y="25"/>
                    <a:pt x="15" y="25"/>
                    <a:pt x="15" y="25"/>
                  </a:cubicBezTo>
                  <a:cubicBezTo>
                    <a:pt x="15" y="18"/>
                    <a:pt x="15" y="13"/>
                    <a:pt x="12" y="8"/>
                  </a:cubicBezTo>
                  <a:cubicBezTo>
                    <a:pt x="12" y="9"/>
                    <a:pt x="13" y="9"/>
                    <a:pt x="14" y="9"/>
                  </a:cubicBezTo>
                  <a:cubicBezTo>
                    <a:pt x="16" y="9"/>
                    <a:pt x="18" y="7"/>
                    <a:pt x="18" y="5"/>
                  </a:cubicBezTo>
                  <a:cubicBezTo>
                    <a:pt x="18" y="2"/>
                    <a:pt x="16" y="1"/>
                    <a:pt x="14" y="1"/>
                  </a:cubicBezTo>
                  <a:cubicBezTo>
                    <a:pt x="12" y="1"/>
                    <a:pt x="10" y="2"/>
                    <a:pt x="10" y="5"/>
                  </a:cubicBezTo>
                  <a:cubicBezTo>
                    <a:pt x="10" y="5"/>
                    <a:pt x="10" y="5"/>
                    <a:pt x="10" y="6"/>
                  </a:cubicBezTo>
                  <a:cubicBezTo>
                    <a:pt x="8" y="4"/>
                    <a:pt x="5" y="2"/>
                    <a:pt x="2" y="0"/>
                  </a:cubicBez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53"/>
            <p:cNvSpPr>
              <a:spLocks noChangeArrowheads="1"/>
            </p:cNvSpPr>
            <p:nvPr/>
          </p:nvSpPr>
          <p:spPr bwMode="auto">
            <a:xfrm>
              <a:off x="4175126" y="892175"/>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54"/>
            <p:cNvSpPr>
              <a:spLocks noEditPoints="1"/>
            </p:cNvSpPr>
            <p:nvPr/>
          </p:nvSpPr>
          <p:spPr bwMode="auto">
            <a:xfrm>
              <a:off x="3962401" y="611188"/>
              <a:ext cx="360363" cy="406400"/>
            </a:xfrm>
            <a:custGeom>
              <a:avLst/>
              <a:gdLst>
                <a:gd name="T0" fmla="*/ 15 w 119"/>
                <a:gd name="T1" fmla="*/ 128 h 134"/>
                <a:gd name="T2" fmla="*/ 52 w 119"/>
                <a:gd name="T3" fmla="*/ 134 h 134"/>
                <a:gd name="T4" fmla="*/ 49 w 119"/>
                <a:gd name="T5" fmla="*/ 111 h 134"/>
                <a:gd name="T6" fmla="*/ 52 w 119"/>
                <a:gd name="T7" fmla="*/ 98 h 134"/>
                <a:gd name="T8" fmla="*/ 46 w 119"/>
                <a:gd name="T9" fmla="*/ 82 h 134"/>
                <a:gd name="T10" fmla="*/ 45 w 119"/>
                <a:gd name="T11" fmla="*/ 68 h 134"/>
                <a:gd name="T12" fmla="*/ 41 w 119"/>
                <a:gd name="T13" fmla="*/ 65 h 134"/>
                <a:gd name="T14" fmla="*/ 59 w 119"/>
                <a:gd name="T15" fmla="*/ 11 h 134"/>
                <a:gd name="T16" fmla="*/ 101 w 119"/>
                <a:gd name="T17" fmla="*/ 52 h 134"/>
                <a:gd name="T18" fmla="*/ 78 w 119"/>
                <a:gd name="T19" fmla="*/ 84 h 134"/>
                <a:gd name="T20" fmla="*/ 77 w 119"/>
                <a:gd name="T21" fmla="*/ 84 h 134"/>
                <a:gd name="T22" fmla="*/ 69 w 119"/>
                <a:gd name="T23" fmla="*/ 88 h 134"/>
                <a:gd name="T24" fmla="*/ 71 w 119"/>
                <a:gd name="T25" fmla="*/ 101 h 134"/>
                <a:gd name="T26" fmla="*/ 73 w 119"/>
                <a:gd name="T27" fmla="*/ 124 h 134"/>
                <a:gd name="T28" fmla="*/ 74 w 119"/>
                <a:gd name="T29" fmla="*/ 134 h 134"/>
                <a:gd name="T30" fmla="*/ 98 w 119"/>
                <a:gd name="T31" fmla="*/ 134 h 134"/>
                <a:gd name="T32" fmla="*/ 104 w 119"/>
                <a:gd name="T33" fmla="*/ 27 h 134"/>
                <a:gd name="T34" fmla="*/ 0 w 119"/>
                <a:gd name="T35" fmla="*/ 76 h 134"/>
                <a:gd name="T36" fmla="*/ 14 w 119"/>
                <a:gd name="T37" fmla="*/ 126 h 134"/>
                <a:gd name="T38" fmla="*/ 42 w 119"/>
                <a:gd name="T39" fmla="*/ 96 h 134"/>
                <a:gd name="T40" fmla="*/ 45 w 119"/>
                <a:gd name="T41" fmla="*/ 98 h 134"/>
                <a:gd name="T42" fmla="*/ 42 w 119"/>
                <a:gd name="T43" fmla="*/ 104 h 134"/>
                <a:gd name="T44" fmla="*/ 43 w 119"/>
                <a:gd name="T45" fmla="*/ 113 h 134"/>
                <a:gd name="T46" fmla="*/ 44 w 119"/>
                <a:gd name="T47" fmla="*/ 123 h 134"/>
                <a:gd name="T48" fmla="*/ 23 w 119"/>
                <a:gd name="T49" fmla="*/ 128 h 134"/>
                <a:gd name="T50" fmla="*/ 33 w 119"/>
                <a:gd name="T51" fmla="*/ 108 h 134"/>
                <a:gd name="T52" fmla="*/ 79 w 119"/>
                <a:gd name="T53" fmla="*/ 128 h 134"/>
                <a:gd name="T54" fmla="*/ 79 w 119"/>
                <a:gd name="T55" fmla="*/ 126 h 134"/>
                <a:gd name="T56" fmla="*/ 79 w 119"/>
                <a:gd name="T57" fmla="*/ 123 h 134"/>
                <a:gd name="T58" fmla="*/ 78 w 119"/>
                <a:gd name="T59" fmla="*/ 119 h 134"/>
                <a:gd name="T60" fmla="*/ 78 w 119"/>
                <a:gd name="T61" fmla="*/ 118 h 134"/>
                <a:gd name="T62" fmla="*/ 78 w 119"/>
                <a:gd name="T63" fmla="*/ 115 h 134"/>
                <a:gd name="T64" fmla="*/ 78 w 119"/>
                <a:gd name="T65" fmla="*/ 113 h 134"/>
                <a:gd name="T66" fmla="*/ 78 w 119"/>
                <a:gd name="T67" fmla="*/ 112 h 134"/>
                <a:gd name="T68" fmla="*/ 91 w 119"/>
                <a:gd name="T69" fmla="*/ 12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9" h="134">
                  <a:moveTo>
                    <a:pt x="14" y="126"/>
                  </a:moveTo>
                  <a:cubicBezTo>
                    <a:pt x="14" y="126"/>
                    <a:pt x="15" y="128"/>
                    <a:pt x="15" y="128"/>
                  </a:cubicBezTo>
                  <a:cubicBezTo>
                    <a:pt x="17" y="130"/>
                    <a:pt x="19" y="132"/>
                    <a:pt x="20" y="134"/>
                  </a:cubicBezTo>
                  <a:cubicBezTo>
                    <a:pt x="52" y="134"/>
                    <a:pt x="52" y="134"/>
                    <a:pt x="52" y="134"/>
                  </a:cubicBezTo>
                  <a:cubicBezTo>
                    <a:pt x="51" y="130"/>
                    <a:pt x="49" y="115"/>
                    <a:pt x="49" y="115"/>
                  </a:cubicBezTo>
                  <a:cubicBezTo>
                    <a:pt x="49" y="111"/>
                    <a:pt x="49" y="111"/>
                    <a:pt x="49" y="111"/>
                  </a:cubicBezTo>
                  <a:cubicBezTo>
                    <a:pt x="49" y="110"/>
                    <a:pt x="48" y="105"/>
                    <a:pt x="48" y="104"/>
                  </a:cubicBezTo>
                  <a:cubicBezTo>
                    <a:pt x="52" y="98"/>
                    <a:pt x="52" y="98"/>
                    <a:pt x="52" y="98"/>
                  </a:cubicBezTo>
                  <a:cubicBezTo>
                    <a:pt x="50" y="95"/>
                    <a:pt x="50" y="95"/>
                    <a:pt x="50" y="95"/>
                  </a:cubicBezTo>
                  <a:cubicBezTo>
                    <a:pt x="48" y="91"/>
                    <a:pt x="47" y="87"/>
                    <a:pt x="46" y="82"/>
                  </a:cubicBezTo>
                  <a:cubicBezTo>
                    <a:pt x="46" y="79"/>
                    <a:pt x="45" y="76"/>
                    <a:pt x="45" y="73"/>
                  </a:cubicBezTo>
                  <a:cubicBezTo>
                    <a:pt x="45" y="71"/>
                    <a:pt x="45" y="69"/>
                    <a:pt x="45" y="68"/>
                  </a:cubicBezTo>
                  <a:cubicBezTo>
                    <a:pt x="44" y="67"/>
                    <a:pt x="44" y="66"/>
                    <a:pt x="44" y="65"/>
                  </a:cubicBezTo>
                  <a:cubicBezTo>
                    <a:pt x="41" y="65"/>
                    <a:pt x="41" y="65"/>
                    <a:pt x="41" y="65"/>
                  </a:cubicBezTo>
                  <a:cubicBezTo>
                    <a:pt x="31" y="63"/>
                    <a:pt x="22" y="59"/>
                    <a:pt x="16" y="54"/>
                  </a:cubicBezTo>
                  <a:cubicBezTo>
                    <a:pt x="25" y="28"/>
                    <a:pt x="41" y="11"/>
                    <a:pt x="59" y="11"/>
                  </a:cubicBezTo>
                  <a:cubicBezTo>
                    <a:pt x="72" y="11"/>
                    <a:pt x="84" y="21"/>
                    <a:pt x="93" y="37"/>
                  </a:cubicBezTo>
                  <a:cubicBezTo>
                    <a:pt x="96" y="42"/>
                    <a:pt x="99" y="47"/>
                    <a:pt x="101" y="52"/>
                  </a:cubicBezTo>
                  <a:cubicBezTo>
                    <a:pt x="97" y="55"/>
                    <a:pt x="93" y="58"/>
                    <a:pt x="88" y="60"/>
                  </a:cubicBezTo>
                  <a:cubicBezTo>
                    <a:pt x="88" y="68"/>
                    <a:pt x="84" y="78"/>
                    <a:pt x="78" y="84"/>
                  </a:cubicBezTo>
                  <a:cubicBezTo>
                    <a:pt x="78" y="84"/>
                    <a:pt x="78" y="84"/>
                    <a:pt x="77" y="84"/>
                  </a:cubicBezTo>
                  <a:cubicBezTo>
                    <a:pt x="77" y="84"/>
                    <a:pt x="77" y="84"/>
                    <a:pt x="77" y="84"/>
                  </a:cubicBezTo>
                  <a:cubicBezTo>
                    <a:pt x="77" y="84"/>
                    <a:pt x="77" y="84"/>
                    <a:pt x="77" y="84"/>
                  </a:cubicBezTo>
                  <a:cubicBezTo>
                    <a:pt x="75" y="86"/>
                    <a:pt x="72" y="88"/>
                    <a:pt x="69" y="88"/>
                  </a:cubicBezTo>
                  <a:cubicBezTo>
                    <a:pt x="69" y="88"/>
                    <a:pt x="70" y="94"/>
                    <a:pt x="71" y="101"/>
                  </a:cubicBezTo>
                  <a:cubicBezTo>
                    <a:pt x="71" y="101"/>
                    <a:pt x="71" y="101"/>
                    <a:pt x="71" y="101"/>
                  </a:cubicBezTo>
                  <a:cubicBezTo>
                    <a:pt x="71" y="109"/>
                    <a:pt x="72" y="118"/>
                    <a:pt x="73" y="120"/>
                  </a:cubicBezTo>
                  <a:cubicBezTo>
                    <a:pt x="73" y="121"/>
                    <a:pt x="73" y="123"/>
                    <a:pt x="73" y="124"/>
                  </a:cubicBezTo>
                  <a:cubicBezTo>
                    <a:pt x="73" y="126"/>
                    <a:pt x="73" y="127"/>
                    <a:pt x="73" y="128"/>
                  </a:cubicBezTo>
                  <a:cubicBezTo>
                    <a:pt x="73" y="130"/>
                    <a:pt x="74" y="132"/>
                    <a:pt x="74" y="134"/>
                  </a:cubicBezTo>
                  <a:cubicBezTo>
                    <a:pt x="94" y="134"/>
                    <a:pt x="94" y="134"/>
                    <a:pt x="94" y="134"/>
                  </a:cubicBezTo>
                  <a:cubicBezTo>
                    <a:pt x="98" y="134"/>
                    <a:pt x="98" y="134"/>
                    <a:pt x="98" y="134"/>
                  </a:cubicBezTo>
                  <a:cubicBezTo>
                    <a:pt x="110" y="119"/>
                    <a:pt x="119" y="96"/>
                    <a:pt x="119" y="76"/>
                  </a:cubicBezTo>
                  <a:cubicBezTo>
                    <a:pt x="119" y="58"/>
                    <a:pt x="114" y="41"/>
                    <a:pt x="104" y="27"/>
                  </a:cubicBezTo>
                  <a:cubicBezTo>
                    <a:pt x="93" y="10"/>
                    <a:pt x="77" y="0"/>
                    <a:pt x="59" y="0"/>
                  </a:cubicBezTo>
                  <a:cubicBezTo>
                    <a:pt x="26" y="0"/>
                    <a:pt x="0" y="34"/>
                    <a:pt x="0" y="76"/>
                  </a:cubicBezTo>
                  <a:cubicBezTo>
                    <a:pt x="0" y="92"/>
                    <a:pt x="3" y="106"/>
                    <a:pt x="10" y="119"/>
                  </a:cubicBezTo>
                  <a:cubicBezTo>
                    <a:pt x="11" y="120"/>
                    <a:pt x="12" y="123"/>
                    <a:pt x="14" y="126"/>
                  </a:cubicBezTo>
                  <a:close/>
                  <a:moveTo>
                    <a:pt x="33" y="108"/>
                  </a:moveTo>
                  <a:cubicBezTo>
                    <a:pt x="36" y="104"/>
                    <a:pt x="40" y="100"/>
                    <a:pt x="42" y="96"/>
                  </a:cubicBezTo>
                  <a:cubicBezTo>
                    <a:pt x="42" y="95"/>
                    <a:pt x="43" y="94"/>
                    <a:pt x="43" y="93"/>
                  </a:cubicBezTo>
                  <a:cubicBezTo>
                    <a:pt x="44" y="95"/>
                    <a:pt x="44" y="96"/>
                    <a:pt x="45" y="98"/>
                  </a:cubicBezTo>
                  <a:cubicBezTo>
                    <a:pt x="42" y="103"/>
                    <a:pt x="42" y="103"/>
                    <a:pt x="42" y="103"/>
                  </a:cubicBezTo>
                  <a:cubicBezTo>
                    <a:pt x="42" y="104"/>
                    <a:pt x="42" y="104"/>
                    <a:pt x="42" y="104"/>
                  </a:cubicBezTo>
                  <a:cubicBezTo>
                    <a:pt x="42" y="105"/>
                    <a:pt x="43" y="107"/>
                    <a:pt x="43" y="108"/>
                  </a:cubicBezTo>
                  <a:cubicBezTo>
                    <a:pt x="43" y="110"/>
                    <a:pt x="43" y="112"/>
                    <a:pt x="43" y="113"/>
                  </a:cubicBezTo>
                  <a:cubicBezTo>
                    <a:pt x="44" y="120"/>
                    <a:pt x="44" y="120"/>
                    <a:pt x="44" y="120"/>
                  </a:cubicBezTo>
                  <a:cubicBezTo>
                    <a:pt x="44" y="123"/>
                    <a:pt x="44" y="123"/>
                    <a:pt x="44" y="123"/>
                  </a:cubicBezTo>
                  <a:cubicBezTo>
                    <a:pt x="45" y="126"/>
                    <a:pt x="45" y="126"/>
                    <a:pt x="45" y="128"/>
                  </a:cubicBezTo>
                  <a:cubicBezTo>
                    <a:pt x="23" y="128"/>
                    <a:pt x="23" y="128"/>
                    <a:pt x="23" y="128"/>
                  </a:cubicBezTo>
                  <a:cubicBezTo>
                    <a:pt x="23" y="128"/>
                    <a:pt x="23" y="128"/>
                    <a:pt x="21" y="126"/>
                  </a:cubicBezTo>
                  <a:cubicBezTo>
                    <a:pt x="25" y="120"/>
                    <a:pt x="29" y="114"/>
                    <a:pt x="33" y="108"/>
                  </a:cubicBezTo>
                  <a:close/>
                  <a:moveTo>
                    <a:pt x="91" y="128"/>
                  </a:moveTo>
                  <a:cubicBezTo>
                    <a:pt x="79" y="128"/>
                    <a:pt x="79" y="128"/>
                    <a:pt x="79" y="128"/>
                  </a:cubicBezTo>
                  <a:cubicBezTo>
                    <a:pt x="79" y="128"/>
                    <a:pt x="79" y="127"/>
                    <a:pt x="79" y="126"/>
                  </a:cubicBezTo>
                  <a:cubicBezTo>
                    <a:pt x="79" y="126"/>
                    <a:pt x="79" y="126"/>
                    <a:pt x="79" y="126"/>
                  </a:cubicBezTo>
                  <a:cubicBezTo>
                    <a:pt x="79" y="124"/>
                    <a:pt x="79" y="124"/>
                    <a:pt x="79" y="124"/>
                  </a:cubicBezTo>
                  <a:cubicBezTo>
                    <a:pt x="79" y="123"/>
                    <a:pt x="79" y="123"/>
                    <a:pt x="79" y="123"/>
                  </a:cubicBezTo>
                  <a:cubicBezTo>
                    <a:pt x="79" y="122"/>
                    <a:pt x="79" y="122"/>
                    <a:pt x="79" y="122"/>
                  </a:cubicBezTo>
                  <a:cubicBezTo>
                    <a:pt x="78" y="119"/>
                    <a:pt x="78" y="119"/>
                    <a:pt x="78" y="119"/>
                  </a:cubicBezTo>
                  <a:cubicBezTo>
                    <a:pt x="78" y="118"/>
                    <a:pt x="78" y="118"/>
                    <a:pt x="78" y="118"/>
                  </a:cubicBezTo>
                  <a:cubicBezTo>
                    <a:pt x="78" y="118"/>
                    <a:pt x="78" y="118"/>
                    <a:pt x="78" y="118"/>
                  </a:cubicBezTo>
                  <a:cubicBezTo>
                    <a:pt x="78" y="118"/>
                    <a:pt x="78" y="118"/>
                    <a:pt x="78" y="118"/>
                  </a:cubicBezTo>
                  <a:cubicBezTo>
                    <a:pt x="78" y="115"/>
                    <a:pt x="78" y="115"/>
                    <a:pt x="78" y="115"/>
                  </a:cubicBezTo>
                  <a:cubicBezTo>
                    <a:pt x="78" y="114"/>
                    <a:pt x="78" y="114"/>
                    <a:pt x="78" y="114"/>
                  </a:cubicBezTo>
                  <a:cubicBezTo>
                    <a:pt x="78" y="113"/>
                    <a:pt x="78" y="113"/>
                    <a:pt x="78" y="113"/>
                  </a:cubicBezTo>
                  <a:cubicBezTo>
                    <a:pt x="78" y="111"/>
                    <a:pt x="78" y="111"/>
                    <a:pt x="78" y="111"/>
                  </a:cubicBezTo>
                  <a:cubicBezTo>
                    <a:pt x="78" y="111"/>
                    <a:pt x="78" y="111"/>
                    <a:pt x="78" y="112"/>
                  </a:cubicBezTo>
                  <a:cubicBezTo>
                    <a:pt x="83" y="117"/>
                    <a:pt x="88" y="122"/>
                    <a:pt x="92" y="127"/>
                  </a:cubicBezTo>
                  <a:cubicBezTo>
                    <a:pt x="92" y="128"/>
                    <a:pt x="91" y="128"/>
                    <a:pt x="91"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55"/>
            <p:cNvSpPr>
              <a:spLocks/>
            </p:cNvSpPr>
            <p:nvPr/>
          </p:nvSpPr>
          <p:spPr bwMode="auto">
            <a:xfrm>
              <a:off x="4175126" y="8921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56"/>
            <p:cNvSpPr>
              <a:spLocks noEditPoints="1"/>
            </p:cNvSpPr>
            <p:nvPr/>
          </p:nvSpPr>
          <p:spPr bwMode="auto">
            <a:xfrm>
              <a:off x="3711576" y="671513"/>
              <a:ext cx="157163" cy="322263"/>
            </a:xfrm>
            <a:custGeom>
              <a:avLst/>
              <a:gdLst>
                <a:gd name="T0" fmla="*/ 3 w 52"/>
                <a:gd name="T1" fmla="*/ 88 h 106"/>
                <a:gd name="T2" fmla="*/ 10 w 52"/>
                <a:gd name="T3" fmla="*/ 90 h 106"/>
                <a:gd name="T4" fmla="*/ 14 w 52"/>
                <a:gd name="T5" fmla="*/ 104 h 106"/>
                <a:gd name="T6" fmla="*/ 15 w 52"/>
                <a:gd name="T7" fmla="*/ 106 h 106"/>
                <a:gd name="T8" fmla="*/ 20 w 52"/>
                <a:gd name="T9" fmla="*/ 106 h 106"/>
                <a:gd name="T10" fmla="*/ 24 w 52"/>
                <a:gd name="T11" fmla="*/ 106 h 106"/>
                <a:gd name="T12" fmla="*/ 25 w 52"/>
                <a:gd name="T13" fmla="*/ 104 h 106"/>
                <a:gd name="T14" fmla="*/ 37 w 52"/>
                <a:gd name="T15" fmla="*/ 89 h 106"/>
                <a:gd name="T16" fmla="*/ 50 w 52"/>
                <a:gd name="T17" fmla="*/ 77 h 106"/>
                <a:gd name="T18" fmla="*/ 50 w 52"/>
                <a:gd name="T19" fmla="*/ 60 h 106"/>
                <a:gd name="T20" fmla="*/ 41 w 52"/>
                <a:gd name="T21" fmla="*/ 50 h 106"/>
                <a:gd name="T22" fmla="*/ 28 w 52"/>
                <a:gd name="T23" fmla="*/ 44 h 106"/>
                <a:gd name="T24" fmla="*/ 18 w 52"/>
                <a:gd name="T25" fmla="*/ 39 h 106"/>
                <a:gd name="T26" fmla="*/ 17 w 52"/>
                <a:gd name="T27" fmla="*/ 31 h 106"/>
                <a:gd name="T28" fmla="*/ 23 w 52"/>
                <a:gd name="T29" fmla="*/ 26 h 106"/>
                <a:gd name="T30" fmla="*/ 35 w 52"/>
                <a:gd name="T31" fmla="*/ 26 h 106"/>
                <a:gd name="T32" fmla="*/ 43 w 52"/>
                <a:gd name="T33" fmla="*/ 30 h 106"/>
                <a:gd name="T34" fmla="*/ 46 w 52"/>
                <a:gd name="T35" fmla="*/ 30 h 106"/>
                <a:gd name="T36" fmla="*/ 47 w 52"/>
                <a:gd name="T37" fmla="*/ 28 h 106"/>
                <a:gd name="T38" fmla="*/ 47 w 52"/>
                <a:gd name="T39" fmla="*/ 22 h 106"/>
                <a:gd name="T40" fmla="*/ 47 w 52"/>
                <a:gd name="T41" fmla="*/ 19 h 106"/>
                <a:gd name="T42" fmla="*/ 44 w 52"/>
                <a:gd name="T43" fmla="*/ 17 h 106"/>
                <a:gd name="T44" fmla="*/ 38 w 52"/>
                <a:gd name="T45" fmla="*/ 15 h 106"/>
                <a:gd name="T46" fmla="*/ 35 w 52"/>
                <a:gd name="T47" fmla="*/ 3 h 106"/>
                <a:gd name="T48" fmla="*/ 34 w 52"/>
                <a:gd name="T49" fmla="*/ 1 h 106"/>
                <a:gd name="T50" fmla="*/ 29 w 52"/>
                <a:gd name="T51" fmla="*/ 0 h 106"/>
                <a:gd name="T52" fmla="*/ 25 w 52"/>
                <a:gd name="T53" fmla="*/ 1 h 106"/>
                <a:gd name="T54" fmla="*/ 24 w 52"/>
                <a:gd name="T55" fmla="*/ 2 h 106"/>
                <a:gd name="T56" fmla="*/ 14 w 52"/>
                <a:gd name="T57" fmla="*/ 16 h 106"/>
                <a:gd name="T58" fmla="*/ 2 w 52"/>
                <a:gd name="T59" fmla="*/ 27 h 106"/>
                <a:gd name="T60" fmla="*/ 2 w 52"/>
                <a:gd name="T61" fmla="*/ 44 h 106"/>
                <a:gd name="T62" fmla="*/ 12 w 52"/>
                <a:gd name="T63" fmla="*/ 54 h 106"/>
                <a:gd name="T64" fmla="*/ 24 w 52"/>
                <a:gd name="T65" fmla="*/ 59 h 106"/>
                <a:gd name="T66" fmla="*/ 34 w 52"/>
                <a:gd name="T67" fmla="*/ 65 h 106"/>
                <a:gd name="T68" fmla="*/ 32 w 52"/>
                <a:gd name="T69" fmla="*/ 77 h 106"/>
                <a:gd name="T70" fmla="*/ 14 w 52"/>
                <a:gd name="T71" fmla="*/ 79 h 106"/>
                <a:gd name="T72" fmla="*/ 4 w 52"/>
                <a:gd name="T73" fmla="*/ 75 h 106"/>
                <a:gd name="T74" fmla="*/ 1 w 52"/>
                <a:gd name="T75" fmla="*/ 74 h 106"/>
                <a:gd name="T76" fmla="*/ 0 w 52"/>
                <a:gd name="T77" fmla="*/ 77 h 106"/>
                <a:gd name="T78" fmla="*/ 0 w 52"/>
                <a:gd name="T79" fmla="*/ 84 h 106"/>
                <a:gd name="T80" fmla="*/ 31 w 52"/>
                <a:gd name="T81" fmla="*/ 2 h 106"/>
                <a:gd name="T82" fmla="*/ 31 w 52"/>
                <a:gd name="T83"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 h="106">
                  <a:moveTo>
                    <a:pt x="1" y="86"/>
                  </a:moveTo>
                  <a:cubicBezTo>
                    <a:pt x="1" y="87"/>
                    <a:pt x="2" y="87"/>
                    <a:pt x="3" y="88"/>
                  </a:cubicBezTo>
                  <a:cubicBezTo>
                    <a:pt x="4" y="88"/>
                    <a:pt x="5" y="89"/>
                    <a:pt x="6" y="89"/>
                  </a:cubicBezTo>
                  <a:cubicBezTo>
                    <a:pt x="7" y="90"/>
                    <a:pt x="9" y="90"/>
                    <a:pt x="10" y="90"/>
                  </a:cubicBezTo>
                  <a:cubicBezTo>
                    <a:pt x="12" y="91"/>
                    <a:pt x="13" y="91"/>
                    <a:pt x="15" y="91"/>
                  </a:cubicBezTo>
                  <a:cubicBezTo>
                    <a:pt x="15" y="96"/>
                    <a:pt x="14" y="99"/>
                    <a:pt x="14" y="104"/>
                  </a:cubicBezTo>
                  <a:cubicBezTo>
                    <a:pt x="14" y="104"/>
                    <a:pt x="14" y="104"/>
                    <a:pt x="14" y="105"/>
                  </a:cubicBezTo>
                  <a:cubicBezTo>
                    <a:pt x="14" y="105"/>
                    <a:pt x="14" y="105"/>
                    <a:pt x="15" y="106"/>
                  </a:cubicBezTo>
                  <a:cubicBezTo>
                    <a:pt x="15" y="106"/>
                    <a:pt x="16" y="106"/>
                    <a:pt x="17" y="106"/>
                  </a:cubicBezTo>
                  <a:cubicBezTo>
                    <a:pt x="17" y="106"/>
                    <a:pt x="18" y="106"/>
                    <a:pt x="20" y="106"/>
                  </a:cubicBezTo>
                  <a:cubicBezTo>
                    <a:pt x="21" y="106"/>
                    <a:pt x="22" y="106"/>
                    <a:pt x="22" y="106"/>
                  </a:cubicBezTo>
                  <a:cubicBezTo>
                    <a:pt x="23" y="106"/>
                    <a:pt x="23" y="106"/>
                    <a:pt x="24" y="106"/>
                  </a:cubicBezTo>
                  <a:cubicBezTo>
                    <a:pt x="24" y="106"/>
                    <a:pt x="24" y="105"/>
                    <a:pt x="25" y="105"/>
                  </a:cubicBezTo>
                  <a:cubicBezTo>
                    <a:pt x="25" y="105"/>
                    <a:pt x="25" y="105"/>
                    <a:pt x="25" y="104"/>
                  </a:cubicBezTo>
                  <a:cubicBezTo>
                    <a:pt x="25" y="99"/>
                    <a:pt x="26" y="97"/>
                    <a:pt x="26" y="91"/>
                  </a:cubicBezTo>
                  <a:cubicBezTo>
                    <a:pt x="30" y="91"/>
                    <a:pt x="33" y="90"/>
                    <a:pt x="37" y="89"/>
                  </a:cubicBezTo>
                  <a:cubicBezTo>
                    <a:pt x="40" y="88"/>
                    <a:pt x="42" y="86"/>
                    <a:pt x="45" y="84"/>
                  </a:cubicBezTo>
                  <a:cubicBezTo>
                    <a:pt x="47" y="82"/>
                    <a:pt x="49" y="80"/>
                    <a:pt x="50" y="77"/>
                  </a:cubicBezTo>
                  <a:cubicBezTo>
                    <a:pt x="51" y="75"/>
                    <a:pt x="52" y="71"/>
                    <a:pt x="52" y="68"/>
                  </a:cubicBezTo>
                  <a:cubicBezTo>
                    <a:pt x="52" y="65"/>
                    <a:pt x="51" y="62"/>
                    <a:pt x="50" y="60"/>
                  </a:cubicBezTo>
                  <a:cubicBezTo>
                    <a:pt x="49" y="57"/>
                    <a:pt x="48" y="55"/>
                    <a:pt x="46" y="54"/>
                  </a:cubicBezTo>
                  <a:cubicBezTo>
                    <a:pt x="45" y="52"/>
                    <a:pt x="43" y="51"/>
                    <a:pt x="41" y="50"/>
                  </a:cubicBezTo>
                  <a:cubicBezTo>
                    <a:pt x="39" y="49"/>
                    <a:pt x="36" y="48"/>
                    <a:pt x="34" y="47"/>
                  </a:cubicBezTo>
                  <a:cubicBezTo>
                    <a:pt x="32" y="46"/>
                    <a:pt x="30" y="45"/>
                    <a:pt x="28" y="44"/>
                  </a:cubicBezTo>
                  <a:cubicBezTo>
                    <a:pt x="26" y="44"/>
                    <a:pt x="24" y="43"/>
                    <a:pt x="22" y="42"/>
                  </a:cubicBezTo>
                  <a:cubicBezTo>
                    <a:pt x="20" y="41"/>
                    <a:pt x="19" y="40"/>
                    <a:pt x="18" y="39"/>
                  </a:cubicBezTo>
                  <a:cubicBezTo>
                    <a:pt x="17" y="37"/>
                    <a:pt x="17" y="36"/>
                    <a:pt x="17" y="34"/>
                  </a:cubicBezTo>
                  <a:cubicBezTo>
                    <a:pt x="17" y="33"/>
                    <a:pt x="17" y="32"/>
                    <a:pt x="17" y="31"/>
                  </a:cubicBezTo>
                  <a:cubicBezTo>
                    <a:pt x="18" y="30"/>
                    <a:pt x="18" y="29"/>
                    <a:pt x="19" y="28"/>
                  </a:cubicBezTo>
                  <a:cubicBezTo>
                    <a:pt x="20" y="27"/>
                    <a:pt x="21" y="27"/>
                    <a:pt x="23" y="26"/>
                  </a:cubicBezTo>
                  <a:cubicBezTo>
                    <a:pt x="24" y="26"/>
                    <a:pt x="26" y="26"/>
                    <a:pt x="28" y="26"/>
                  </a:cubicBezTo>
                  <a:cubicBezTo>
                    <a:pt x="31" y="26"/>
                    <a:pt x="33" y="26"/>
                    <a:pt x="35" y="26"/>
                  </a:cubicBezTo>
                  <a:cubicBezTo>
                    <a:pt x="36" y="27"/>
                    <a:pt x="38" y="28"/>
                    <a:pt x="40" y="28"/>
                  </a:cubicBezTo>
                  <a:cubicBezTo>
                    <a:pt x="41" y="29"/>
                    <a:pt x="42" y="29"/>
                    <a:pt x="43" y="30"/>
                  </a:cubicBezTo>
                  <a:cubicBezTo>
                    <a:pt x="44" y="30"/>
                    <a:pt x="45" y="31"/>
                    <a:pt x="46" y="31"/>
                  </a:cubicBezTo>
                  <a:cubicBezTo>
                    <a:pt x="46" y="31"/>
                    <a:pt x="46" y="31"/>
                    <a:pt x="46" y="30"/>
                  </a:cubicBezTo>
                  <a:cubicBezTo>
                    <a:pt x="47" y="30"/>
                    <a:pt x="47" y="30"/>
                    <a:pt x="47" y="30"/>
                  </a:cubicBezTo>
                  <a:cubicBezTo>
                    <a:pt x="47" y="29"/>
                    <a:pt x="47" y="29"/>
                    <a:pt x="47" y="28"/>
                  </a:cubicBezTo>
                  <a:cubicBezTo>
                    <a:pt x="47" y="27"/>
                    <a:pt x="47" y="26"/>
                    <a:pt x="47" y="25"/>
                  </a:cubicBezTo>
                  <a:cubicBezTo>
                    <a:pt x="47" y="24"/>
                    <a:pt x="47" y="23"/>
                    <a:pt x="47" y="22"/>
                  </a:cubicBezTo>
                  <a:cubicBezTo>
                    <a:pt x="47" y="22"/>
                    <a:pt x="47" y="21"/>
                    <a:pt x="47" y="20"/>
                  </a:cubicBezTo>
                  <a:cubicBezTo>
                    <a:pt x="47" y="20"/>
                    <a:pt x="47" y="19"/>
                    <a:pt x="47" y="19"/>
                  </a:cubicBezTo>
                  <a:cubicBezTo>
                    <a:pt x="46" y="19"/>
                    <a:pt x="46" y="18"/>
                    <a:pt x="46" y="18"/>
                  </a:cubicBezTo>
                  <a:cubicBezTo>
                    <a:pt x="45" y="18"/>
                    <a:pt x="45" y="17"/>
                    <a:pt x="44" y="17"/>
                  </a:cubicBezTo>
                  <a:cubicBezTo>
                    <a:pt x="43" y="17"/>
                    <a:pt x="42" y="16"/>
                    <a:pt x="41" y="16"/>
                  </a:cubicBezTo>
                  <a:cubicBezTo>
                    <a:pt x="40" y="15"/>
                    <a:pt x="39" y="15"/>
                    <a:pt x="38" y="15"/>
                  </a:cubicBezTo>
                  <a:cubicBezTo>
                    <a:pt x="36" y="15"/>
                    <a:pt x="35" y="14"/>
                    <a:pt x="34" y="14"/>
                  </a:cubicBezTo>
                  <a:cubicBezTo>
                    <a:pt x="34" y="10"/>
                    <a:pt x="35" y="7"/>
                    <a:pt x="35" y="3"/>
                  </a:cubicBezTo>
                  <a:cubicBezTo>
                    <a:pt x="35" y="2"/>
                    <a:pt x="35" y="2"/>
                    <a:pt x="35" y="2"/>
                  </a:cubicBezTo>
                  <a:cubicBezTo>
                    <a:pt x="35" y="1"/>
                    <a:pt x="35" y="1"/>
                    <a:pt x="34" y="1"/>
                  </a:cubicBezTo>
                  <a:cubicBezTo>
                    <a:pt x="34" y="1"/>
                    <a:pt x="33" y="0"/>
                    <a:pt x="32" y="0"/>
                  </a:cubicBezTo>
                  <a:cubicBezTo>
                    <a:pt x="31" y="0"/>
                    <a:pt x="30" y="0"/>
                    <a:pt x="29" y="0"/>
                  </a:cubicBezTo>
                  <a:cubicBezTo>
                    <a:pt x="28" y="0"/>
                    <a:pt x="27" y="0"/>
                    <a:pt x="27" y="0"/>
                  </a:cubicBezTo>
                  <a:cubicBezTo>
                    <a:pt x="26" y="0"/>
                    <a:pt x="26" y="0"/>
                    <a:pt x="25" y="1"/>
                  </a:cubicBezTo>
                  <a:cubicBezTo>
                    <a:pt x="25" y="1"/>
                    <a:pt x="25" y="1"/>
                    <a:pt x="24" y="1"/>
                  </a:cubicBezTo>
                  <a:cubicBezTo>
                    <a:pt x="24" y="1"/>
                    <a:pt x="24" y="2"/>
                    <a:pt x="24" y="2"/>
                  </a:cubicBezTo>
                  <a:cubicBezTo>
                    <a:pt x="24" y="7"/>
                    <a:pt x="23" y="9"/>
                    <a:pt x="23" y="14"/>
                  </a:cubicBezTo>
                  <a:cubicBezTo>
                    <a:pt x="19" y="14"/>
                    <a:pt x="16" y="15"/>
                    <a:pt x="14" y="16"/>
                  </a:cubicBezTo>
                  <a:cubicBezTo>
                    <a:pt x="11" y="17"/>
                    <a:pt x="9" y="19"/>
                    <a:pt x="7" y="21"/>
                  </a:cubicBezTo>
                  <a:cubicBezTo>
                    <a:pt x="5" y="23"/>
                    <a:pt x="3" y="25"/>
                    <a:pt x="2" y="27"/>
                  </a:cubicBezTo>
                  <a:cubicBezTo>
                    <a:pt x="1" y="30"/>
                    <a:pt x="1" y="32"/>
                    <a:pt x="1" y="35"/>
                  </a:cubicBezTo>
                  <a:cubicBezTo>
                    <a:pt x="1" y="39"/>
                    <a:pt x="1" y="42"/>
                    <a:pt x="2" y="44"/>
                  </a:cubicBezTo>
                  <a:cubicBezTo>
                    <a:pt x="3" y="46"/>
                    <a:pt x="5" y="48"/>
                    <a:pt x="6" y="50"/>
                  </a:cubicBezTo>
                  <a:cubicBezTo>
                    <a:pt x="8" y="52"/>
                    <a:pt x="10" y="53"/>
                    <a:pt x="12" y="54"/>
                  </a:cubicBezTo>
                  <a:cubicBezTo>
                    <a:pt x="14" y="55"/>
                    <a:pt x="16" y="56"/>
                    <a:pt x="18" y="57"/>
                  </a:cubicBezTo>
                  <a:cubicBezTo>
                    <a:pt x="20" y="58"/>
                    <a:pt x="22" y="59"/>
                    <a:pt x="24" y="59"/>
                  </a:cubicBezTo>
                  <a:cubicBezTo>
                    <a:pt x="26" y="60"/>
                    <a:pt x="28" y="61"/>
                    <a:pt x="30" y="62"/>
                  </a:cubicBezTo>
                  <a:cubicBezTo>
                    <a:pt x="32" y="63"/>
                    <a:pt x="33" y="64"/>
                    <a:pt x="34" y="65"/>
                  </a:cubicBezTo>
                  <a:cubicBezTo>
                    <a:pt x="35" y="66"/>
                    <a:pt x="35" y="68"/>
                    <a:pt x="35" y="70"/>
                  </a:cubicBezTo>
                  <a:cubicBezTo>
                    <a:pt x="35" y="73"/>
                    <a:pt x="34" y="75"/>
                    <a:pt x="32" y="77"/>
                  </a:cubicBezTo>
                  <a:cubicBezTo>
                    <a:pt x="30" y="79"/>
                    <a:pt x="26" y="79"/>
                    <a:pt x="22" y="79"/>
                  </a:cubicBezTo>
                  <a:cubicBezTo>
                    <a:pt x="19" y="79"/>
                    <a:pt x="16" y="79"/>
                    <a:pt x="14" y="79"/>
                  </a:cubicBezTo>
                  <a:cubicBezTo>
                    <a:pt x="11" y="78"/>
                    <a:pt x="10" y="77"/>
                    <a:pt x="8" y="77"/>
                  </a:cubicBezTo>
                  <a:cubicBezTo>
                    <a:pt x="6" y="76"/>
                    <a:pt x="5" y="75"/>
                    <a:pt x="4" y="75"/>
                  </a:cubicBezTo>
                  <a:cubicBezTo>
                    <a:pt x="3" y="74"/>
                    <a:pt x="2" y="74"/>
                    <a:pt x="2" y="74"/>
                  </a:cubicBezTo>
                  <a:cubicBezTo>
                    <a:pt x="2" y="74"/>
                    <a:pt x="1" y="74"/>
                    <a:pt x="1" y="74"/>
                  </a:cubicBezTo>
                  <a:cubicBezTo>
                    <a:pt x="1" y="74"/>
                    <a:pt x="0" y="74"/>
                    <a:pt x="0" y="75"/>
                  </a:cubicBezTo>
                  <a:cubicBezTo>
                    <a:pt x="0" y="75"/>
                    <a:pt x="0" y="76"/>
                    <a:pt x="0" y="77"/>
                  </a:cubicBezTo>
                  <a:cubicBezTo>
                    <a:pt x="0" y="78"/>
                    <a:pt x="0" y="79"/>
                    <a:pt x="0" y="80"/>
                  </a:cubicBezTo>
                  <a:cubicBezTo>
                    <a:pt x="0" y="82"/>
                    <a:pt x="0" y="83"/>
                    <a:pt x="0" y="84"/>
                  </a:cubicBezTo>
                  <a:cubicBezTo>
                    <a:pt x="0" y="85"/>
                    <a:pt x="0" y="86"/>
                    <a:pt x="1" y="86"/>
                  </a:cubicBezTo>
                  <a:close/>
                  <a:moveTo>
                    <a:pt x="31" y="2"/>
                  </a:moveTo>
                  <a:cubicBezTo>
                    <a:pt x="31" y="2"/>
                    <a:pt x="31" y="2"/>
                    <a:pt x="31" y="2"/>
                  </a:cubicBezTo>
                  <a:cubicBezTo>
                    <a:pt x="31" y="2"/>
                    <a:pt x="31" y="2"/>
                    <a:pt x="3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57"/>
            <p:cNvSpPr>
              <a:spLocks noChangeArrowheads="1"/>
            </p:cNvSpPr>
            <p:nvPr/>
          </p:nvSpPr>
          <p:spPr bwMode="auto">
            <a:xfrm>
              <a:off x="4533901" y="677863"/>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58"/>
            <p:cNvSpPr>
              <a:spLocks noChangeArrowheads="1"/>
            </p:cNvSpPr>
            <p:nvPr/>
          </p:nvSpPr>
          <p:spPr bwMode="auto">
            <a:xfrm>
              <a:off x="3805238" y="677863"/>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9"/>
            <p:cNvSpPr>
              <a:spLocks/>
            </p:cNvSpPr>
            <p:nvPr/>
          </p:nvSpPr>
          <p:spPr bwMode="auto">
            <a:xfrm>
              <a:off x="4175126" y="892175"/>
              <a:ext cx="0" cy="12700"/>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cubicBezTo>
                    <a:pt x="0" y="0"/>
                    <a:pt x="0" y="0"/>
                    <a:pt x="0" y="0"/>
                  </a:cubicBezTo>
                  <a:cubicBezTo>
                    <a:pt x="0" y="1"/>
                    <a:pt x="0" y="3"/>
                    <a:pt x="0" y="4"/>
                  </a:cubicBezTo>
                  <a:cubicBezTo>
                    <a:pt x="0" y="3"/>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60"/>
            <p:cNvSpPr>
              <a:spLocks/>
            </p:cNvSpPr>
            <p:nvPr/>
          </p:nvSpPr>
          <p:spPr bwMode="auto">
            <a:xfrm>
              <a:off x="4175126" y="892175"/>
              <a:ext cx="3175" cy="25400"/>
            </a:xfrm>
            <a:custGeom>
              <a:avLst/>
              <a:gdLst>
                <a:gd name="T0" fmla="*/ 0 w 1"/>
                <a:gd name="T1" fmla="*/ 4 h 8"/>
                <a:gd name="T2" fmla="*/ 0 w 1"/>
                <a:gd name="T3" fmla="*/ 0 h 8"/>
                <a:gd name="T4" fmla="*/ 0 w 1"/>
                <a:gd name="T5" fmla="*/ 6 h 8"/>
                <a:gd name="T6" fmla="*/ 1 w 1"/>
                <a:gd name="T7" fmla="*/ 8 h 8"/>
                <a:gd name="T8" fmla="*/ 1 w 1"/>
                <a:gd name="T9" fmla="*/ 8 h 8"/>
                <a:gd name="T10" fmla="*/ 0 w 1"/>
                <a:gd name="T11" fmla="*/ 4 h 8"/>
              </a:gdLst>
              <a:ahLst/>
              <a:cxnLst>
                <a:cxn ang="0">
                  <a:pos x="T0" y="T1"/>
                </a:cxn>
                <a:cxn ang="0">
                  <a:pos x="T2" y="T3"/>
                </a:cxn>
                <a:cxn ang="0">
                  <a:pos x="T4" y="T5"/>
                </a:cxn>
                <a:cxn ang="0">
                  <a:pos x="T6" y="T7"/>
                </a:cxn>
                <a:cxn ang="0">
                  <a:pos x="T8" y="T9"/>
                </a:cxn>
                <a:cxn ang="0">
                  <a:pos x="T10" y="T11"/>
                </a:cxn>
              </a:cxnLst>
              <a:rect l="0" t="0" r="r" b="b"/>
              <a:pathLst>
                <a:path w="1" h="8">
                  <a:moveTo>
                    <a:pt x="0" y="4"/>
                  </a:moveTo>
                  <a:cubicBezTo>
                    <a:pt x="0" y="3"/>
                    <a:pt x="0" y="1"/>
                    <a:pt x="0" y="0"/>
                  </a:cubicBezTo>
                  <a:cubicBezTo>
                    <a:pt x="0" y="2"/>
                    <a:pt x="0" y="4"/>
                    <a:pt x="0" y="6"/>
                  </a:cubicBezTo>
                  <a:cubicBezTo>
                    <a:pt x="0" y="7"/>
                    <a:pt x="0" y="7"/>
                    <a:pt x="1" y="8"/>
                  </a:cubicBezTo>
                  <a:cubicBezTo>
                    <a:pt x="1" y="8"/>
                    <a:pt x="1" y="8"/>
                    <a:pt x="1" y="8"/>
                  </a:cubicBezTo>
                  <a:cubicBezTo>
                    <a:pt x="0" y="6"/>
                    <a:pt x="0" y="5"/>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7739371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 Water Fund at MDH</a:t>
            </a:r>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5970" y="446050"/>
            <a:ext cx="1044460" cy="1947949"/>
          </a:xfrm>
          <a:prstGeom prst="rect">
            <a:avLst/>
          </a:prstGeom>
        </p:spPr>
      </p:pic>
      <p:grpSp>
        <p:nvGrpSpPr>
          <p:cNvPr id="17" name="Group 16"/>
          <p:cNvGrpSpPr/>
          <p:nvPr/>
        </p:nvGrpSpPr>
        <p:grpSpPr>
          <a:xfrm>
            <a:off x="1061224" y="2115220"/>
            <a:ext cx="2642839" cy="2642839"/>
            <a:chOff x="874624" y="2806004"/>
            <a:chExt cx="2642839" cy="2642839"/>
          </a:xfrm>
        </p:grpSpPr>
        <p:sp>
          <p:nvSpPr>
            <p:cNvPr id="8" name="Oval 7"/>
            <p:cNvSpPr/>
            <p:nvPr/>
          </p:nvSpPr>
          <p:spPr>
            <a:xfrm>
              <a:off x="874624" y="2806004"/>
              <a:ext cx="2642839" cy="26428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8"/>
            <p:cNvSpPr>
              <a:spLocks noEditPoints="1"/>
            </p:cNvSpPr>
            <p:nvPr/>
          </p:nvSpPr>
          <p:spPr bwMode="auto">
            <a:xfrm>
              <a:off x="1562630" y="3639265"/>
              <a:ext cx="1266825" cy="1173162"/>
            </a:xfrm>
            <a:custGeom>
              <a:avLst/>
              <a:gdLst>
                <a:gd name="T0" fmla="*/ 419 w 419"/>
                <a:gd name="T1" fmla="*/ 317 h 387"/>
                <a:gd name="T2" fmla="*/ 359 w 419"/>
                <a:gd name="T3" fmla="*/ 248 h 387"/>
                <a:gd name="T4" fmla="*/ 296 w 419"/>
                <a:gd name="T5" fmla="*/ 225 h 387"/>
                <a:gd name="T6" fmla="*/ 209 w 419"/>
                <a:gd name="T7" fmla="*/ 247 h 387"/>
                <a:gd name="T8" fmla="*/ 129 w 419"/>
                <a:gd name="T9" fmla="*/ 225 h 387"/>
                <a:gd name="T10" fmla="*/ 0 w 419"/>
                <a:gd name="T11" fmla="*/ 277 h 387"/>
                <a:gd name="T12" fmla="*/ 144 w 419"/>
                <a:gd name="T13" fmla="*/ 148 h 387"/>
                <a:gd name="T14" fmla="*/ 156 w 419"/>
                <a:gd name="T15" fmla="*/ 130 h 387"/>
                <a:gd name="T16" fmla="*/ 144 w 419"/>
                <a:gd name="T17" fmla="*/ 103 h 387"/>
                <a:gd name="T18" fmla="*/ 191 w 419"/>
                <a:gd name="T19" fmla="*/ 66 h 387"/>
                <a:gd name="T20" fmla="*/ 138 w 419"/>
                <a:gd name="T21" fmla="*/ 51 h 387"/>
                <a:gd name="T22" fmla="*/ 112 w 419"/>
                <a:gd name="T23" fmla="*/ 66 h 387"/>
                <a:gd name="T24" fmla="*/ 111 w 419"/>
                <a:gd name="T25" fmla="*/ 5 h 387"/>
                <a:gd name="T26" fmla="*/ 175 w 419"/>
                <a:gd name="T27" fmla="*/ 24 h 387"/>
                <a:gd name="T28" fmla="*/ 242 w 419"/>
                <a:gd name="T29" fmla="*/ 24 h 387"/>
                <a:gd name="T30" fmla="*/ 306 w 419"/>
                <a:gd name="T31" fmla="*/ 5 h 387"/>
                <a:gd name="T32" fmla="*/ 305 w 419"/>
                <a:gd name="T33" fmla="*/ 66 h 387"/>
                <a:gd name="T34" fmla="*/ 279 w 419"/>
                <a:gd name="T35" fmla="*/ 51 h 387"/>
                <a:gd name="T36" fmla="*/ 224 w 419"/>
                <a:gd name="T37" fmla="*/ 67 h 387"/>
                <a:gd name="T38" fmla="*/ 273 w 419"/>
                <a:gd name="T39" fmla="*/ 103 h 387"/>
                <a:gd name="T40" fmla="*/ 262 w 419"/>
                <a:gd name="T41" fmla="*/ 129 h 387"/>
                <a:gd name="T42" fmla="*/ 273 w 419"/>
                <a:gd name="T43" fmla="*/ 148 h 387"/>
                <a:gd name="T44" fmla="*/ 356 w 419"/>
                <a:gd name="T45" fmla="*/ 124 h 387"/>
                <a:gd name="T46" fmla="*/ 380 w 419"/>
                <a:gd name="T47" fmla="*/ 92 h 387"/>
                <a:gd name="T48" fmla="*/ 66 w 419"/>
                <a:gd name="T49" fmla="*/ 352 h 387"/>
                <a:gd name="T50" fmla="*/ 37 w 419"/>
                <a:gd name="T51" fmla="*/ 387 h 387"/>
                <a:gd name="T52" fmla="*/ 9 w 419"/>
                <a:gd name="T53" fmla="*/ 352 h 387"/>
                <a:gd name="T54" fmla="*/ 21 w 419"/>
                <a:gd name="T55" fmla="*/ 321 h 387"/>
                <a:gd name="T56" fmla="*/ 37 w 419"/>
                <a:gd name="T57" fmla="*/ 293 h 387"/>
                <a:gd name="T58" fmla="*/ 53 w 419"/>
                <a:gd name="T59" fmla="*/ 321 h 387"/>
                <a:gd name="T60" fmla="*/ 66 w 419"/>
                <a:gd name="T61" fmla="*/ 352 h 387"/>
                <a:gd name="T62" fmla="*/ 46 w 419"/>
                <a:gd name="T63" fmla="*/ 332 h 387"/>
                <a:gd name="T64" fmla="*/ 37 w 419"/>
                <a:gd name="T65" fmla="*/ 319 h 387"/>
                <a:gd name="T66" fmla="*/ 28 w 419"/>
                <a:gd name="T67" fmla="*/ 332 h 387"/>
                <a:gd name="T68" fmla="*/ 26 w 419"/>
                <a:gd name="T69" fmla="*/ 369 h 387"/>
                <a:gd name="T70" fmla="*/ 48 w 419"/>
                <a:gd name="T71" fmla="*/ 369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9" h="387">
                  <a:moveTo>
                    <a:pt x="419" y="50"/>
                  </a:moveTo>
                  <a:cubicBezTo>
                    <a:pt x="419" y="317"/>
                    <a:pt x="419" y="317"/>
                    <a:pt x="419" y="317"/>
                  </a:cubicBezTo>
                  <a:cubicBezTo>
                    <a:pt x="409" y="316"/>
                    <a:pt x="385" y="313"/>
                    <a:pt x="380" y="274"/>
                  </a:cubicBezTo>
                  <a:cubicBezTo>
                    <a:pt x="369" y="274"/>
                    <a:pt x="363" y="264"/>
                    <a:pt x="359" y="248"/>
                  </a:cubicBezTo>
                  <a:cubicBezTo>
                    <a:pt x="358" y="248"/>
                    <a:pt x="357" y="248"/>
                    <a:pt x="356" y="248"/>
                  </a:cubicBezTo>
                  <a:cubicBezTo>
                    <a:pt x="332" y="248"/>
                    <a:pt x="315" y="232"/>
                    <a:pt x="296" y="225"/>
                  </a:cubicBezTo>
                  <a:cubicBezTo>
                    <a:pt x="290" y="222"/>
                    <a:pt x="276" y="222"/>
                    <a:pt x="271" y="225"/>
                  </a:cubicBezTo>
                  <a:cubicBezTo>
                    <a:pt x="252" y="233"/>
                    <a:pt x="233" y="247"/>
                    <a:pt x="209" y="247"/>
                  </a:cubicBezTo>
                  <a:cubicBezTo>
                    <a:pt x="184" y="247"/>
                    <a:pt x="165" y="232"/>
                    <a:pt x="147" y="225"/>
                  </a:cubicBezTo>
                  <a:cubicBezTo>
                    <a:pt x="142" y="223"/>
                    <a:pt x="129" y="225"/>
                    <a:pt x="129" y="225"/>
                  </a:cubicBezTo>
                  <a:cubicBezTo>
                    <a:pt x="100" y="225"/>
                    <a:pt x="77" y="248"/>
                    <a:pt x="77" y="277"/>
                  </a:cubicBezTo>
                  <a:cubicBezTo>
                    <a:pt x="0" y="277"/>
                    <a:pt x="0" y="277"/>
                    <a:pt x="0" y="277"/>
                  </a:cubicBezTo>
                  <a:cubicBezTo>
                    <a:pt x="0" y="206"/>
                    <a:pt x="58" y="148"/>
                    <a:pt x="129" y="148"/>
                  </a:cubicBezTo>
                  <a:cubicBezTo>
                    <a:pt x="129" y="148"/>
                    <a:pt x="141" y="150"/>
                    <a:pt x="144" y="148"/>
                  </a:cubicBezTo>
                  <a:cubicBezTo>
                    <a:pt x="149" y="146"/>
                    <a:pt x="152" y="143"/>
                    <a:pt x="156" y="140"/>
                  </a:cubicBezTo>
                  <a:cubicBezTo>
                    <a:pt x="156" y="130"/>
                    <a:pt x="156" y="130"/>
                    <a:pt x="156" y="130"/>
                  </a:cubicBezTo>
                  <a:cubicBezTo>
                    <a:pt x="151" y="128"/>
                    <a:pt x="147" y="126"/>
                    <a:pt x="144" y="124"/>
                  </a:cubicBezTo>
                  <a:cubicBezTo>
                    <a:pt x="144" y="103"/>
                    <a:pt x="144" y="103"/>
                    <a:pt x="144" y="103"/>
                  </a:cubicBezTo>
                  <a:cubicBezTo>
                    <a:pt x="153" y="97"/>
                    <a:pt x="170" y="93"/>
                    <a:pt x="191" y="91"/>
                  </a:cubicBezTo>
                  <a:cubicBezTo>
                    <a:pt x="191" y="66"/>
                    <a:pt x="191" y="66"/>
                    <a:pt x="191" y="66"/>
                  </a:cubicBezTo>
                  <a:cubicBezTo>
                    <a:pt x="184" y="62"/>
                    <a:pt x="179" y="56"/>
                    <a:pt x="176" y="48"/>
                  </a:cubicBezTo>
                  <a:cubicBezTo>
                    <a:pt x="165" y="45"/>
                    <a:pt x="145" y="46"/>
                    <a:pt x="138" y="51"/>
                  </a:cubicBezTo>
                  <a:cubicBezTo>
                    <a:pt x="138" y="51"/>
                    <a:pt x="138" y="51"/>
                    <a:pt x="138" y="51"/>
                  </a:cubicBezTo>
                  <a:cubicBezTo>
                    <a:pt x="132" y="60"/>
                    <a:pt x="123" y="66"/>
                    <a:pt x="112" y="66"/>
                  </a:cubicBezTo>
                  <a:cubicBezTo>
                    <a:pt x="95" y="66"/>
                    <a:pt x="81" y="51"/>
                    <a:pt x="82" y="34"/>
                  </a:cubicBezTo>
                  <a:cubicBezTo>
                    <a:pt x="82" y="18"/>
                    <a:pt x="95" y="5"/>
                    <a:pt x="111" y="5"/>
                  </a:cubicBezTo>
                  <a:cubicBezTo>
                    <a:pt x="124" y="4"/>
                    <a:pt x="134" y="12"/>
                    <a:pt x="139" y="22"/>
                  </a:cubicBezTo>
                  <a:cubicBezTo>
                    <a:pt x="148" y="26"/>
                    <a:pt x="164" y="28"/>
                    <a:pt x="175" y="24"/>
                  </a:cubicBezTo>
                  <a:cubicBezTo>
                    <a:pt x="179" y="10"/>
                    <a:pt x="193" y="0"/>
                    <a:pt x="209" y="0"/>
                  </a:cubicBezTo>
                  <a:cubicBezTo>
                    <a:pt x="224" y="0"/>
                    <a:pt x="237" y="10"/>
                    <a:pt x="242" y="24"/>
                  </a:cubicBezTo>
                  <a:cubicBezTo>
                    <a:pt x="253" y="27"/>
                    <a:pt x="270" y="27"/>
                    <a:pt x="278" y="22"/>
                  </a:cubicBezTo>
                  <a:cubicBezTo>
                    <a:pt x="283" y="12"/>
                    <a:pt x="293" y="4"/>
                    <a:pt x="306" y="5"/>
                  </a:cubicBezTo>
                  <a:cubicBezTo>
                    <a:pt x="322" y="5"/>
                    <a:pt x="335" y="18"/>
                    <a:pt x="335" y="34"/>
                  </a:cubicBezTo>
                  <a:cubicBezTo>
                    <a:pt x="336" y="51"/>
                    <a:pt x="322" y="66"/>
                    <a:pt x="305" y="66"/>
                  </a:cubicBezTo>
                  <a:cubicBezTo>
                    <a:pt x="294" y="66"/>
                    <a:pt x="285" y="60"/>
                    <a:pt x="279" y="51"/>
                  </a:cubicBezTo>
                  <a:cubicBezTo>
                    <a:pt x="279" y="51"/>
                    <a:pt x="279" y="51"/>
                    <a:pt x="279" y="51"/>
                  </a:cubicBezTo>
                  <a:cubicBezTo>
                    <a:pt x="272" y="46"/>
                    <a:pt x="252" y="45"/>
                    <a:pt x="241" y="48"/>
                  </a:cubicBezTo>
                  <a:cubicBezTo>
                    <a:pt x="238" y="56"/>
                    <a:pt x="232" y="63"/>
                    <a:pt x="224" y="67"/>
                  </a:cubicBezTo>
                  <a:cubicBezTo>
                    <a:pt x="224" y="91"/>
                    <a:pt x="224" y="91"/>
                    <a:pt x="224" y="91"/>
                  </a:cubicBezTo>
                  <a:cubicBezTo>
                    <a:pt x="246" y="92"/>
                    <a:pt x="264" y="97"/>
                    <a:pt x="273" y="103"/>
                  </a:cubicBezTo>
                  <a:cubicBezTo>
                    <a:pt x="273" y="124"/>
                    <a:pt x="273" y="124"/>
                    <a:pt x="273" y="124"/>
                  </a:cubicBezTo>
                  <a:cubicBezTo>
                    <a:pt x="270" y="126"/>
                    <a:pt x="266" y="128"/>
                    <a:pt x="262" y="129"/>
                  </a:cubicBezTo>
                  <a:cubicBezTo>
                    <a:pt x="262" y="139"/>
                    <a:pt x="262" y="139"/>
                    <a:pt x="262" y="139"/>
                  </a:cubicBezTo>
                  <a:cubicBezTo>
                    <a:pt x="266" y="142"/>
                    <a:pt x="270" y="145"/>
                    <a:pt x="273" y="148"/>
                  </a:cubicBezTo>
                  <a:cubicBezTo>
                    <a:pt x="273" y="148"/>
                    <a:pt x="290" y="151"/>
                    <a:pt x="296" y="148"/>
                  </a:cubicBezTo>
                  <a:cubicBezTo>
                    <a:pt x="314" y="140"/>
                    <a:pt x="332" y="124"/>
                    <a:pt x="356" y="124"/>
                  </a:cubicBezTo>
                  <a:cubicBezTo>
                    <a:pt x="357" y="124"/>
                    <a:pt x="357" y="124"/>
                    <a:pt x="358" y="124"/>
                  </a:cubicBezTo>
                  <a:cubicBezTo>
                    <a:pt x="362" y="105"/>
                    <a:pt x="368" y="93"/>
                    <a:pt x="380" y="92"/>
                  </a:cubicBezTo>
                  <a:cubicBezTo>
                    <a:pt x="385" y="54"/>
                    <a:pt x="409" y="50"/>
                    <a:pt x="419" y="50"/>
                  </a:cubicBezTo>
                  <a:close/>
                  <a:moveTo>
                    <a:pt x="66" y="352"/>
                  </a:moveTo>
                  <a:cubicBezTo>
                    <a:pt x="66" y="362"/>
                    <a:pt x="63" y="370"/>
                    <a:pt x="57" y="377"/>
                  </a:cubicBezTo>
                  <a:cubicBezTo>
                    <a:pt x="52" y="384"/>
                    <a:pt x="45" y="387"/>
                    <a:pt x="37" y="387"/>
                  </a:cubicBezTo>
                  <a:cubicBezTo>
                    <a:pt x="29" y="387"/>
                    <a:pt x="23" y="384"/>
                    <a:pt x="17" y="377"/>
                  </a:cubicBezTo>
                  <a:cubicBezTo>
                    <a:pt x="11" y="370"/>
                    <a:pt x="9" y="362"/>
                    <a:pt x="9" y="352"/>
                  </a:cubicBezTo>
                  <a:cubicBezTo>
                    <a:pt x="9" y="344"/>
                    <a:pt x="12" y="334"/>
                    <a:pt x="19" y="325"/>
                  </a:cubicBezTo>
                  <a:cubicBezTo>
                    <a:pt x="21" y="321"/>
                    <a:pt x="21" y="321"/>
                    <a:pt x="21" y="321"/>
                  </a:cubicBezTo>
                  <a:cubicBezTo>
                    <a:pt x="28" y="312"/>
                    <a:pt x="33" y="303"/>
                    <a:pt x="37" y="294"/>
                  </a:cubicBezTo>
                  <a:cubicBezTo>
                    <a:pt x="37" y="294"/>
                    <a:pt x="37" y="294"/>
                    <a:pt x="37" y="293"/>
                  </a:cubicBezTo>
                  <a:cubicBezTo>
                    <a:pt x="37" y="294"/>
                    <a:pt x="37" y="294"/>
                    <a:pt x="38" y="294"/>
                  </a:cubicBezTo>
                  <a:cubicBezTo>
                    <a:pt x="41" y="303"/>
                    <a:pt x="46" y="312"/>
                    <a:pt x="53" y="321"/>
                  </a:cubicBezTo>
                  <a:cubicBezTo>
                    <a:pt x="56" y="325"/>
                    <a:pt x="56" y="325"/>
                    <a:pt x="56" y="325"/>
                  </a:cubicBezTo>
                  <a:cubicBezTo>
                    <a:pt x="62" y="334"/>
                    <a:pt x="66" y="344"/>
                    <a:pt x="66" y="352"/>
                  </a:cubicBezTo>
                  <a:close/>
                  <a:moveTo>
                    <a:pt x="54" y="352"/>
                  </a:moveTo>
                  <a:cubicBezTo>
                    <a:pt x="54" y="346"/>
                    <a:pt x="51" y="339"/>
                    <a:pt x="46" y="332"/>
                  </a:cubicBezTo>
                  <a:cubicBezTo>
                    <a:pt x="43" y="328"/>
                    <a:pt x="43" y="328"/>
                    <a:pt x="43" y="328"/>
                  </a:cubicBezTo>
                  <a:cubicBezTo>
                    <a:pt x="41" y="325"/>
                    <a:pt x="39" y="322"/>
                    <a:pt x="37" y="319"/>
                  </a:cubicBezTo>
                  <a:cubicBezTo>
                    <a:pt x="35" y="322"/>
                    <a:pt x="33" y="325"/>
                    <a:pt x="31" y="328"/>
                  </a:cubicBezTo>
                  <a:cubicBezTo>
                    <a:pt x="28" y="332"/>
                    <a:pt x="28" y="332"/>
                    <a:pt x="28" y="332"/>
                  </a:cubicBezTo>
                  <a:cubicBezTo>
                    <a:pt x="23" y="339"/>
                    <a:pt x="21" y="346"/>
                    <a:pt x="21" y="352"/>
                  </a:cubicBezTo>
                  <a:cubicBezTo>
                    <a:pt x="21" y="359"/>
                    <a:pt x="22" y="365"/>
                    <a:pt x="26" y="369"/>
                  </a:cubicBezTo>
                  <a:cubicBezTo>
                    <a:pt x="31" y="375"/>
                    <a:pt x="34" y="375"/>
                    <a:pt x="37" y="375"/>
                  </a:cubicBezTo>
                  <a:cubicBezTo>
                    <a:pt x="40" y="375"/>
                    <a:pt x="44" y="375"/>
                    <a:pt x="48" y="369"/>
                  </a:cubicBezTo>
                  <a:cubicBezTo>
                    <a:pt x="52" y="365"/>
                    <a:pt x="54" y="359"/>
                    <a:pt x="54" y="35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8" name="Group 17"/>
          <p:cNvGrpSpPr/>
          <p:nvPr/>
        </p:nvGrpSpPr>
        <p:grpSpPr>
          <a:xfrm>
            <a:off x="4776438" y="2115219"/>
            <a:ext cx="2642839" cy="2642839"/>
            <a:chOff x="4589838" y="2806003"/>
            <a:chExt cx="2642839" cy="2642839"/>
          </a:xfrm>
        </p:grpSpPr>
        <p:sp>
          <p:nvSpPr>
            <p:cNvPr id="9" name="Oval 8"/>
            <p:cNvSpPr/>
            <p:nvPr/>
          </p:nvSpPr>
          <p:spPr>
            <a:xfrm>
              <a:off x="4589838" y="2806003"/>
              <a:ext cx="2642839" cy="26428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5193708" y="3397965"/>
              <a:ext cx="1435100" cy="1458913"/>
              <a:chOff x="927100" y="-2192338"/>
              <a:chExt cx="1435100" cy="1458913"/>
            </a:xfrm>
            <a:solidFill>
              <a:schemeClr val="accent3"/>
            </a:solidFill>
          </p:grpSpPr>
          <p:sp>
            <p:nvSpPr>
              <p:cNvPr id="14" name="Freeform 127"/>
              <p:cNvSpPr>
                <a:spLocks noEditPoints="1"/>
              </p:cNvSpPr>
              <p:nvPr/>
            </p:nvSpPr>
            <p:spPr bwMode="auto">
              <a:xfrm>
                <a:off x="927100" y="-1858963"/>
                <a:ext cx="976313" cy="989013"/>
              </a:xfrm>
              <a:custGeom>
                <a:avLst/>
                <a:gdLst>
                  <a:gd name="T0" fmla="*/ 323 w 323"/>
                  <a:gd name="T1" fmla="*/ 10 h 326"/>
                  <a:gd name="T2" fmla="*/ 313 w 323"/>
                  <a:gd name="T3" fmla="*/ 0 h 326"/>
                  <a:gd name="T4" fmla="*/ 61 w 323"/>
                  <a:gd name="T5" fmla="*/ 0 h 326"/>
                  <a:gd name="T6" fmla="*/ 5 w 323"/>
                  <a:gd name="T7" fmla="*/ 19 h 326"/>
                  <a:gd name="T8" fmla="*/ 3 w 323"/>
                  <a:gd name="T9" fmla="*/ 33 h 326"/>
                  <a:gd name="T10" fmla="*/ 11 w 323"/>
                  <a:gd name="T11" fmla="*/ 37 h 326"/>
                  <a:gd name="T12" fmla="*/ 12 w 323"/>
                  <a:gd name="T13" fmla="*/ 37 h 326"/>
                  <a:gd name="T14" fmla="*/ 12 w 323"/>
                  <a:gd name="T15" fmla="*/ 37 h 326"/>
                  <a:gd name="T16" fmla="*/ 45 w 323"/>
                  <a:gd name="T17" fmla="*/ 77 h 326"/>
                  <a:gd name="T18" fmla="*/ 45 w 323"/>
                  <a:gd name="T19" fmla="*/ 285 h 326"/>
                  <a:gd name="T20" fmla="*/ 87 w 323"/>
                  <a:gd name="T21" fmla="*/ 326 h 326"/>
                  <a:gd name="T22" fmla="*/ 274 w 323"/>
                  <a:gd name="T23" fmla="*/ 326 h 326"/>
                  <a:gd name="T24" fmla="*/ 315 w 323"/>
                  <a:gd name="T25" fmla="*/ 285 h 326"/>
                  <a:gd name="T26" fmla="*/ 315 w 323"/>
                  <a:gd name="T27" fmla="*/ 20 h 326"/>
                  <a:gd name="T28" fmla="*/ 323 w 323"/>
                  <a:gd name="T29" fmla="*/ 10 h 326"/>
                  <a:gd name="T30" fmla="*/ 295 w 323"/>
                  <a:gd name="T31" fmla="*/ 41 h 326"/>
                  <a:gd name="T32" fmla="*/ 278 w 323"/>
                  <a:gd name="T33" fmla="*/ 41 h 326"/>
                  <a:gd name="T34" fmla="*/ 278 w 323"/>
                  <a:gd name="T35" fmla="*/ 57 h 326"/>
                  <a:gd name="T36" fmla="*/ 295 w 323"/>
                  <a:gd name="T37" fmla="*/ 57 h 326"/>
                  <a:gd name="T38" fmla="*/ 295 w 323"/>
                  <a:gd name="T39" fmla="*/ 77 h 326"/>
                  <a:gd name="T40" fmla="*/ 260 w 323"/>
                  <a:gd name="T41" fmla="*/ 77 h 326"/>
                  <a:gd name="T42" fmla="*/ 260 w 323"/>
                  <a:gd name="T43" fmla="*/ 93 h 326"/>
                  <a:gd name="T44" fmla="*/ 295 w 323"/>
                  <a:gd name="T45" fmla="*/ 93 h 326"/>
                  <a:gd name="T46" fmla="*/ 295 w 323"/>
                  <a:gd name="T47" fmla="*/ 113 h 326"/>
                  <a:gd name="T48" fmla="*/ 278 w 323"/>
                  <a:gd name="T49" fmla="*/ 113 h 326"/>
                  <a:gd name="T50" fmla="*/ 278 w 323"/>
                  <a:gd name="T51" fmla="*/ 129 h 326"/>
                  <a:gd name="T52" fmla="*/ 295 w 323"/>
                  <a:gd name="T53" fmla="*/ 129 h 326"/>
                  <a:gd name="T54" fmla="*/ 295 w 323"/>
                  <a:gd name="T55" fmla="*/ 149 h 326"/>
                  <a:gd name="T56" fmla="*/ 260 w 323"/>
                  <a:gd name="T57" fmla="*/ 149 h 326"/>
                  <a:gd name="T58" fmla="*/ 260 w 323"/>
                  <a:gd name="T59" fmla="*/ 165 h 326"/>
                  <a:gd name="T60" fmla="*/ 295 w 323"/>
                  <a:gd name="T61" fmla="*/ 165 h 326"/>
                  <a:gd name="T62" fmla="*/ 295 w 323"/>
                  <a:gd name="T63" fmla="*/ 185 h 326"/>
                  <a:gd name="T64" fmla="*/ 278 w 323"/>
                  <a:gd name="T65" fmla="*/ 185 h 326"/>
                  <a:gd name="T66" fmla="*/ 278 w 323"/>
                  <a:gd name="T67" fmla="*/ 201 h 326"/>
                  <a:gd name="T68" fmla="*/ 295 w 323"/>
                  <a:gd name="T69" fmla="*/ 201 h 326"/>
                  <a:gd name="T70" fmla="*/ 295 w 323"/>
                  <a:gd name="T71" fmla="*/ 221 h 326"/>
                  <a:gd name="T72" fmla="*/ 260 w 323"/>
                  <a:gd name="T73" fmla="*/ 221 h 326"/>
                  <a:gd name="T74" fmla="*/ 260 w 323"/>
                  <a:gd name="T75" fmla="*/ 237 h 326"/>
                  <a:gd name="T76" fmla="*/ 295 w 323"/>
                  <a:gd name="T77" fmla="*/ 237 h 326"/>
                  <a:gd name="T78" fmla="*/ 295 w 323"/>
                  <a:gd name="T79" fmla="*/ 257 h 326"/>
                  <a:gd name="T80" fmla="*/ 278 w 323"/>
                  <a:gd name="T81" fmla="*/ 257 h 326"/>
                  <a:gd name="T82" fmla="*/ 278 w 323"/>
                  <a:gd name="T83" fmla="*/ 273 h 326"/>
                  <a:gd name="T84" fmla="*/ 295 w 323"/>
                  <a:gd name="T85" fmla="*/ 273 h 326"/>
                  <a:gd name="T86" fmla="*/ 295 w 323"/>
                  <a:gd name="T87" fmla="*/ 285 h 326"/>
                  <a:gd name="T88" fmla="*/ 274 w 323"/>
                  <a:gd name="T89" fmla="*/ 306 h 326"/>
                  <a:gd name="T90" fmla="*/ 87 w 323"/>
                  <a:gd name="T91" fmla="*/ 306 h 326"/>
                  <a:gd name="T92" fmla="*/ 65 w 323"/>
                  <a:gd name="T93" fmla="*/ 285 h 326"/>
                  <a:gd name="T94" fmla="*/ 65 w 323"/>
                  <a:gd name="T95" fmla="*/ 77 h 326"/>
                  <a:gd name="T96" fmla="*/ 37 w 323"/>
                  <a:gd name="T97" fmla="*/ 24 h 326"/>
                  <a:gd name="T98" fmla="*/ 61 w 323"/>
                  <a:gd name="T99" fmla="*/ 20 h 326"/>
                  <a:gd name="T100" fmla="*/ 295 w 323"/>
                  <a:gd name="T101" fmla="*/ 20 h 326"/>
                  <a:gd name="T102" fmla="*/ 295 w 323"/>
                  <a:gd name="T103" fmla="*/ 41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3" h="326">
                    <a:moveTo>
                      <a:pt x="323" y="10"/>
                    </a:moveTo>
                    <a:cubicBezTo>
                      <a:pt x="323" y="4"/>
                      <a:pt x="319" y="0"/>
                      <a:pt x="313" y="0"/>
                    </a:cubicBezTo>
                    <a:cubicBezTo>
                      <a:pt x="61" y="0"/>
                      <a:pt x="61" y="0"/>
                      <a:pt x="61" y="0"/>
                    </a:cubicBezTo>
                    <a:cubicBezTo>
                      <a:pt x="41" y="0"/>
                      <a:pt x="21" y="7"/>
                      <a:pt x="5" y="19"/>
                    </a:cubicBezTo>
                    <a:cubicBezTo>
                      <a:pt x="1" y="22"/>
                      <a:pt x="0" y="28"/>
                      <a:pt x="3" y="33"/>
                    </a:cubicBezTo>
                    <a:cubicBezTo>
                      <a:pt x="5" y="35"/>
                      <a:pt x="8" y="37"/>
                      <a:pt x="11" y="37"/>
                    </a:cubicBezTo>
                    <a:cubicBezTo>
                      <a:pt x="11" y="37"/>
                      <a:pt x="11" y="37"/>
                      <a:pt x="12" y="37"/>
                    </a:cubicBezTo>
                    <a:cubicBezTo>
                      <a:pt x="12" y="37"/>
                      <a:pt x="12" y="37"/>
                      <a:pt x="12" y="37"/>
                    </a:cubicBezTo>
                    <a:cubicBezTo>
                      <a:pt x="25" y="37"/>
                      <a:pt x="45" y="48"/>
                      <a:pt x="45" y="77"/>
                    </a:cubicBezTo>
                    <a:cubicBezTo>
                      <a:pt x="45" y="285"/>
                      <a:pt x="45" y="285"/>
                      <a:pt x="45" y="285"/>
                    </a:cubicBezTo>
                    <a:cubicBezTo>
                      <a:pt x="45" y="308"/>
                      <a:pt x="64" y="326"/>
                      <a:pt x="87" y="326"/>
                    </a:cubicBezTo>
                    <a:cubicBezTo>
                      <a:pt x="274" y="326"/>
                      <a:pt x="274" y="326"/>
                      <a:pt x="274" y="326"/>
                    </a:cubicBezTo>
                    <a:cubicBezTo>
                      <a:pt x="297" y="326"/>
                      <a:pt x="315" y="308"/>
                      <a:pt x="315" y="285"/>
                    </a:cubicBezTo>
                    <a:cubicBezTo>
                      <a:pt x="315" y="20"/>
                      <a:pt x="315" y="20"/>
                      <a:pt x="315" y="20"/>
                    </a:cubicBezTo>
                    <a:cubicBezTo>
                      <a:pt x="320" y="19"/>
                      <a:pt x="323" y="15"/>
                      <a:pt x="323" y="10"/>
                    </a:cubicBezTo>
                    <a:close/>
                    <a:moveTo>
                      <a:pt x="295" y="41"/>
                    </a:moveTo>
                    <a:cubicBezTo>
                      <a:pt x="278" y="41"/>
                      <a:pt x="278" y="41"/>
                      <a:pt x="278" y="41"/>
                    </a:cubicBezTo>
                    <a:cubicBezTo>
                      <a:pt x="278" y="57"/>
                      <a:pt x="278" y="57"/>
                      <a:pt x="278" y="57"/>
                    </a:cubicBezTo>
                    <a:cubicBezTo>
                      <a:pt x="295" y="57"/>
                      <a:pt x="295" y="57"/>
                      <a:pt x="295" y="57"/>
                    </a:cubicBezTo>
                    <a:cubicBezTo>
                      <a:pt x="295" y="77"/>
                      <a:pt x="295" y="77"/>
                      <a:pt x="295" y="77"/>
                    </a:cubicBezTo>
                    <a:cubicBezTo>
                      <a:pt x="260" y="77"/>
                      <a:pt x="260" y="77"/>
                      <a:pt x="260" y="77"/>
                    </a:cubicBezTo>
                    <a:cubicBezTo>
                      <a:pt x="260" y="93"/>
                      <a:pt x="260" y="93"/>
                      <a:pt x="260" y="93"/>
                    </a:cubicBezTo>
                    <a:cubicBezTo>
                      <a:pt x="295" y="93"/>
                      <a:pt x="295" y="93"/>
                      <a:pt x="295" y="93"/>
                    </a:cubicBezTo>
                    <a:cubicBezTo>
                      <a:pt x="295" y="113"/>
                      <a:pt x="295" y="113"/>
                      <a:pt x="295" y="113"/>
                    </a:cubicBezTo>
                    <a:cubicBezTo>
                      <a:pt x="278" y="113"/>
                      <a:pt x="278" y="113"/>
                      <a:pt x="278" y="113"/>
                    </a:cubicBezTo>
                    <a:cubicBezTo>
                      <a:pt x="278" y="129"/>
                      <a:pt x="278" y="129"/>
                      <a:pt x="278" y="129"/>
                    </a:cubicBezTo>
                    <a:cubicBezTo>
                      <a:pt x="295" y="129"/>
                      <a:pt x="295" y="129"/>
                      <a:pt x="295" y="129"/>
                    </a:cubicBezTo>
                    <a:cubicBezTo>
                      <a:pt x="295" y="149"/>
                      <a:pt x="295" y="149"/>
                      <a:pt x="295" y="149"/>
                    </a:cubicBezTo>
                    <a:cubicBezTo>
                      <a:pt x="260" y="149"/>
                      <a:pt x="260" y="149"/>
                      <a:pt x="260" y="149"/>
                    </a:cubicBezTo>
                    <a:cubicBezTo>
                      <a:pt x="260" y="165"/>
                      <a:pt x="260" y="165"/>
                      <a:pt x="260" y="165"/>
                    </a:cubicBezTo>
                    <a:cubicBezTo>
                      <a:pt x="295" y="165"/>
                      <a:pt x="295" y="165"/>
                      <a:pt x="295" y="165"/>
                    </a:cubicBezTo>
                    <a:cubicBezTo>
                      <a:pt x="295" y="185"/>
                      <a:pt x="295" y="185"/>
                      <a:pt x="295" y="185"/>
                    </a:cubicBezTo>
                    <a:cubicBezTo>
                      <a:pt x="278" y="185"/>
                      <a:pt x="278" y="185"/>
                      <a:pt x="278" y="185"/>
                    </a:cubicBezTo>
                    <a:cubicBezTo>
                      <a:pt x="278" y="201"/>
                      <a:pt x="278" y="201"/>
                      <a:pt x="278" y="201"/>
                    </a:cubicBezTo>
                    <a:cubicBezTo>
                      <a:pt x="295" y="201"/>
                      <a:pt x="295" y="201"/>
                      <a:pt x="295" y="201"/>
                    </a:cubicBezTo>
                    <a:cubicBezTo>
                      <a:pt x="295" y="221"/>
                      <a:pt x="295" y="221"/>
                      <a:pt x="295" y="221"/>
                    </a:cubicBezTo>
                    <a:cubicBezTo>
                      <a:pt x="260" y="221"/>
                      <a:pt x="260" y="221"/>
                      <a:pt x="260" y="221"/>
                    </a:cubicBezTo>
                    <a:cubicBezTo>
                      <a:pt x="260" y="237"/>
                      <a:pt x="260" y="237"/>
                      <a:pt x="260" y="237"/>
                    </a:cubicBezTo>
                    <a:cubicBezTo>
                      <a:pt x="295" y="237"/>
                      <a:pt x="295" y="237"/>
                      <a:pt x="295" y="237"/>
                    </a:cubicBezTo>
                    <a:cubicBezTo>
                      <a:pt x="295" y="257"/>
                      <a:pt x="295" y="257"/>
                      <a:pt x="295" y="257"/>
                    </a:cubicBezTo>
                    <a:cubicBezTo>
                      <a:pt x="278" y="257"/>
                      <a:pt x="278" y="257"/>
                      <a:pt x="278" y="257"/>
                    </a:cubicBezTo>
                    <a:cubicBezTo>
                      <a:pt x="278" y="273"/>
                      <a:pt x="278" y="273"/>
                      <a:pt x="278" y="273"/>
                    </a:cubicBezTo>
                    <a:cubicBezTo>
                      <a:pt x="295" y="273"/>
                      <a:pt x="295" y="273"/>
                      <a:pt x="295" y="273"/>
                    </a:cubicBezTo>
                    <a:cubicBezTo>
                      <a:pt x="295" y="285"/>
                      <a:pt x="295" y="285"/>
                      <a:pt x="295" y="285"/>
                    </a:cubicBezTo>
                    <a:cubicBezTo>
                      <a:pt x="295" y="297"/>
                      <a:pt x="286" y="306"/>
                      <a:pt x="274" y="306"/>
                    </a:cubicBezTo>
                    <a:cubicBezTo>
                      <a:pt x="87" y="306"/>
                      <a:pt x="87" y="306"/>
                      <a:pt x="87" y="306"/>
                    </a:cubicBezTo>
                    <a:cubicBezTo>
                      <a:pt x="75" y="306"/>
                      <a:pt x="65" y="297"/>
                      <a:pt x="65" y="285"/>
                    </a:cubicBezTo>
                    <a:cubicBezTo>
                      <a:pt x="65" y="77"/>
                      <a:pt x="65" y="77"/>
                      <a:pt x="65" y="77"/>
                    </a:cubicBezTo>
                    <a:cubicBezTo>
                      <a:pt x="65" y="51"/>
                      <a:pt x="53" y="33"/>
                      <a:pt x="37" y="24"/>
                    </a:cubicBezTo>
                    <a:cubicBezTo>
                      <a:pt x="45" y="21"/>
                      <a:pt x="53" y="20"/>
                      <a:pt x="61" y="20"/>
                    </a:cubicBezTo>
                    <a:cubicBezTo>
                      <a:pt x="295" y="20"/>
                      <a:pt x="295" y="20"/>
                      <a:pt x="295" y="20"/>
                    </a:cubicBezTo>
                    <a:lnTo>
                      <a:pt x="295"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8"/>
              <p:cNvSpPr>
                <a:spLocks noEditPoints="1"/>
              </p:cNvSpPr>
              <p:nvPr/>
            </p:nvSpPr>
            <p:spPr bwMode="auto">
              <a:xfrm>
                <a:off x="1355725" y="-2192338"/>
                <a:ext cx="1006475" cy="1458913"/>
              </a:xfrm>
              <a:custGeom>
                <a:avLst/>
                <a:gdLst>
                  <a:gd name="T0" fmla="*/ 151 w 333"/>
                  <a:gd name="T1" fmla="*/ 20 h 481"/>
                  <a:gd name="T2" fmla="*/ 200 w 333"/>
                  <a:gd name="T3" fmla="*/ 20 h 481"/>
                  <a:gd name="T4" fmla="*/ 200 w 333"/>
                  <a:gd name="T5" fmla="*/ 22 h 481"/>
                  <a:gd name="T6" fmla="*/ 200 w 333"/>
                  <a:gd name="T7" fmla="*/ 25 h 481"/>
                  <a:gd name="T8" fmla="*/ 200 w 333"/>
                  <a:gd name="T9" fmla="*/ 46 h 481"/>
                  <a:gd name="T10" fmla="*/ 200 w 333"/>
                  <a:gd name="T11" fmla="*/ 95 h 481"/>
                  <a:gd name="T12" fmla="*/ 209 w 333"/>
                  <a:gd name="T13" fmla="*/ 151 h 481"/>
                  <a:gd name="T14" fmla="*/ 285 w 333"/>
                  <a:gd name="T15" fmla="*/ 383 h 481"/>
                  <a:gd name="T16" fmla="*/ 309 w 333"/>
                  <a:gd name="T17" fmla="*/ 457 h 481"/>
                  <a:gd name="T18" fmla="*/ 309 w 333"/>
                  <a:gd name="T19" fmla="*/ 459 h 481"/>
                  <a:gd name="T20" fmla="*/ 305 w 333"/>
                  <a:gd name="T21" fmla="*/ 461 h 481"/>
                  <a:gd name="T22" fmla="*/ 303 w 333"/>
                  <a:gd name="T23" fmla="*/ 461 h 481"/>
                  <a:gd name="T24" fmla="*/ 302 w 333"/>
                  <a:gd name="T25" fmla="*/ 461 h 481"/>
                  <a:gd name="T26" fmla="*/ 302 w 333"/>
                  <a:gd name="T27" fmla="*/ 461 h 481"/>
                  <a:gd name="T28" fmla="*/ 294 w 333"/>
                  <a:gd name="T29" fmla="*/ 461 h 481"/>
                  <a:gd name="T30" fmla="*/ 138 w 333"/>
                  <a:gd name="T31" fmla="*/ 461 h 481"/>
                  <a:gd name="T32" fmla="*/ 28 w 333"/>
                  <a:gd name="T33" fmla="*/ 461 h 481"/>
                  <a:gd name="T34" fmla="*/ 20 w 333"/>
                  <a:gd name="T35" fmla="*/ 457 h 481"/>
                  <a:gd name="T36" fmla="*/ 92 w 333"/>
                  <a:gd name="T37" fmla="*/ 237 h 481"/>
                  <a:gd name="T38" fmla="*/ 105 w 333"/>
                  <a:gd name="T39" fmla="*/ 198 h 481"/>
                  <a:gd name="T40" fmla="*/ 109 w 333"/>
                  <a:gd name="T41" fmla="*/ 185 h 481"/>
                  <a:gd name="T42" fmla="*/ 127 w 333"/>
                  <a:gd name="T43" fmla="*/ 129 h 481"/>
                  <a:gd name="T44" fmla="*/ 129 w 333"/>
                  <a:gd name="T45" fmla="*/ 115 h 481"/>
                  <a:gd name="T46" fmla="*/ 130 w 333"/>
                  <a:gd name="T47" fmla="*/ 63 h 481"/>
                  <a:gd name="T48" fmla="*/ 130 w 333"/>
                  <a:gd name="T49" fmla="*/ 24 h 481"/>
                  <a:gd name="T50" fmla="*/ 129 w 333"/>
                  <a:gd name="T51" fmla="*/ 20 h 481"/>
                  <a:gd name="T52" fmla="*/ 151 w 333"/>
                  <a:gd name="T53" fmla="*/ 20 h 481"/>
                  <a:gd name="T54" fmla="*/ 151 w 333"/>
                  <a:gd name="T55" fmla="*/ 0 h 481"/>
                  <a:gd name="T56" fmla="*/ 109 w 333"/>
                  <a:gd name="T57" fmla="*/ 0 h 481"/>
                  <a:gd name="T58" fmla="*/ 100 w 333"/>
                  <a:gd name="T59" fmla="*/ 8 h 481"/>
                  <a:gd name="T60" fmla="*/ 105 w 333"/>
                  <a:gd name="T61" fmla="*/ 17 h 481"/>
                  <a:gd name="T62" fmla="*/ 110 w 333"/>
                  <a:gd name="T63" fmla="*/ 24 h 481"/>
                  <a:gd name="T64" fmla="*/ 109 w 333"/>
                  <a:gd name="T65" fmla="*/ 115 h 481"/>
                  <a:gd name="T66" fmla="*/ 108 w 333"/>
                  <a:gd name="T67" fmla="*/ 123 h 481"/>
                  <a:gd name="T68" fmla="*/ 86 w 333"/>
                  <a:gd name="T69" fmla="*/ 191 h 481"/>
                  <a:gd name="T70" fmla="*/ 1 w 333"/>
                  <a:gd name="T71" fmla="*/ 452 h 481"/>
                  <a:gd name="T72" fmla="*/ 1 w 333"/>
                  <a:gd name="T73" fmla="*/ 462 h 481"/>
                  <a:gd name="T74" fmla="*/ 28 w 333"/>
                  <a:gd name="T75" fmla="*/ 481 h 481"/>
                  <a:gd name="T76" fmla="*/ 138 w 333"/>
                  <a:gd name="T77" fmla="*/ 481 h 481"/>
                  <a:gd name="T78" fmla="*/ 302 w 333"/>
                  <a:gd name="T79" fmla="*/ 481 h 481"/>
                  <a:gd name="T80" fmla="*/ 302 w 333"/>
                  <a:gd name="T81" fmla="*/ 481 h 481"/>
                  <a:gd name="T82" fmla="*/ 303 w 333"/>
                  <a:gd name="T83" fmla="*/ 481 h 481"/>
                  <a:gd name="T84" fmla="*/ 307 w 333"/>
                  <a:gd name="T85" fmla="*/ 481 h 481"/>
                  <a:gd name="T86" fmla="*/ 328 w 333"/>
                  <a:gd name="T87" fmla="*/ 451 h 481"/>
                  <a:gd name="T88" fmla="*/ 228 w 333"/>
                  <a:gd name="T89" fmla="*/ 144 h 481"/>
                  <a:gd name="T90" fmla="*/ 220 w 333"/>
                  <a:gd name="T91" fmla="*/ 96 h 481"/>
                  <a:gd name="T92" fmla="*/ 220 w 333"/>
                  <a:gd name="T93" fmla="*/ 25 h 481"/>
                  <a:gd name="T94" fmla="*/ 220 w 333"/>
                  <a:gd name="T95" fmla="*/ 19 h 481"/>
                  <a:gd name="T96" fmla="*/ 224 w 333"/>
                  <a:gd name="T97" fmla="*/ 17 h 481"/>
                  <a:gd name="T98" fmla="*/ 229 w 333"/>
                  <a:gd name="T99" fmla="*/ 8 h 481"/>
                  <a:gd name="T100" fmla="*/ 221 w 333"/>
                  <a:gd name="T101" fmla="*/ 0 h 481"/>
                  <a:gd name="T102" fmla="*/ 151 w 333"/>
                  <a:gd name="T103"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3" h="481">
                    <a:moveTo>
                      <a:pt x="151" y="20"/>
                    </a:moveTo>
                    <a:cubicBezTo>
                      <a:pt x="158" y="20"/>
                      <a:pt x="193" y="20"/>
                      <a:pt x="200" y="20"/>
                    </a:cubicBezTo>
                    <a:cubicBezTo>
                      <a:pt x="200" y="22"/>
                      <a:pt x="200" y="22"/>
                      <a:pt x="200" y="22"/>
                    </a:cubicBezTo>
                    <a:cubicBezTo>
                      <a:pt x="200" y="25"/>
                      <a:pt x="200" y="25"/>
                      <a:pt x="200" y="25"/>
                    </a:cubicBezTo>
                    <a:cubicBezTo>
                      <a:pt x="200" y="32"/>
                      <a:pt x="200" y="39"/>
                      <a:pt x="200" y="46"/>
                    </a:cubicBezTo>
                    <a:cubicBezTo>
                      <a:pt x="201" y="62"/>
                      <a:pt x="201" y="79"/>
                      <a:pt x="200" y="95"/>
                    </a:cubicBezTo>
                    <a:cubicBezTo>
                      <a:pt x="200" y="113"/>
                      <a:pt x="202" y="131"/>
                      <a:pt x="209" y="151"/>
                    </a:cubicBezTo>
                    <a:cubicBezTo>
                      <a:pt x="234" y="228"/>
                      <a:pt x="260" y="307"/>
                      <a:pt x="285" y="383"/>
                    </a:cubicBezTo>
                    <a:cubicBezTo>
                      <a:pt x="293" y="407"/>
                      <a:pt x="301" y="432"/>
                      <a:pt x="309" y="457"/>
                    </a:cubicBezTo>
                    <a:cubicBezTo>
                      <a:pt x="309" y="457"/>
                      <a:pt x="309" y="458"/>
                      <a:pt x="309" y="459"/>
                    </a:cubicBezTo>
                    <a:cubicBezTo>
                      <a:pt x="308" y="459"/>
                      <a:pt x="307" y="461"/>
                      <a:pt x="305" y="461"/>
                    </a:cubicBezTo>
                    <a:cubicBezTo>
                      <a:pt x="305" y="461"/>
                      <a:pt x="304" y="461"/>
                      <a:pt x="303" y="461"/>
                    </a:cubicBezTo>
                    <a:cubicBezTo>
                      <a:pt x="302" y="461"/>
                      <a:pt x="302" y="461"/>
                      <a:pt x="302" y="461"/>
                    </a:cubicBezTo>
                    <a:cubicBezTo>
                      <a:pt x="302" y="461"/>
                      <a:pt x="302" y="461"/>
                      <a:pt x="302" y="461"/>
                    </a:cubicBezTo>
                    <a:cubicBezTo>
                      <a:pt x="294" y="461"/>
                      <a:pt x="294" y="461"/>
                      <a:pt x="294" y="461"/>
                    </a:cubicBezTo>
                    <a:cubicBezTo>
                      <a:pt x="138" y="461"/>
                      <a:pt x="138" y="461"/>
                      <a:pt x="138" y="461"/>
                    </a:cubicBezTo>
                    <a:cubicBezTo>
                      <a:pt x="101" y="461"/>
                      <a:pt x="64" y="461"/>
                      <a:pt x="28" y="461"/>
                    </a:cubicBezTo>
                    <a:cubicBezTo>
                      <a:pt x="22" y="461"/>
                      <a:pt x="21" y="459"/>
                      <a:pt x="20" y="457"/>
                    </a:cubicBezTo>
                    <a:cubicBezTo>
                      <a:pt x="44" y="384"/>
                      <a:pt x="68" y="309"/>
                      <a:pt x="92" y="237"/>
                    </a:cubicBezTo>
                    <a:cubicBezTo>
                      <a:pt x="105" y="198"/>
                      <a:pt x="105" y="198"/>
                      <a:pt x="105" y="198"/>
                    </a:cubicBezTo>
                    <a:cubicBezTo>
                      <a:pt x="109" y="185"/>
                      <a:pt x="109" y="185"/>
                      <a:pt x="109" y="185"/>
                    </a:cubicBezTo>
                    <a:cubicBezTo>
                      <a:pt x="115" y="166"/>
                      <a:pt x="121" y="148"/>
                      <a:pt x="127" y="129"/>
                    </a:cubicBezTo>
                    <a:cubicBezTo>
                      <a:pt x="129" y="125"/>
                      <a:pt x="129" y="120"/>
                      <a:pt x="129" y="115"/>
                    </a:cubicBezTo>
                    <a:cubicBezTo>
                      <a:pt x="130" y="98"/>
                      <a:pt x="130" y="81"/>
                      <a:pt x="130" y="63"/>
                    </a:cubicBezTo>
                    <a:cubicBezTo>
                      <a:pt x="130" y="50"/>
                      <a:pt x="130" y="37"/>
                      <a:pt x="130" y="24"/>
                    </a:cubicBezTo>
                    <a:cubicBezTo>
                      <a:pt x="130" y="23"/>
                      <a:pt x="129" y="21"/>
                      <a:pt x="129" y="20"/>
                    </a:cubicBezTo>
                    <a:cubicBezTo>
                      <a:pt x="137" y="20"/>
                      <a:pt x="144" y="20"/>
                      <a:pt x="151" y="20"/>
                    </a:cubicBezTo>
                    <a:moveTo>
                      <a:pt x="151" y="0"/>
                    </a:moveTo>
                    <a:cubicBezTo>
                      <a:pt x="137" y="0"/>
                      <a:pt x="123" y="0"/>
                      <a:pt x="109" y="0"/>
                    </a:cubicBezTo>
                    <a:cubicBezTo>
                      <a:pt x="104" y="0"/>
                      <a:pt x="101" y="3"/>
                      <a:pt x="100" y="8"/>
                    </a:cubicBezTo>
                    <a:cubicBezTo>
                      <a:pt x="100" y="12"/>
                      <a:pt x="101" y="16"/>
                      <a:pt x="105" y="17"/>
                    </a:cubicBezTo>
                    <a:cubicBezTo>
                      <a:pt x="110" y="18"/>
                      <a:pt x="110" y="21"/>
                      <a:pt x="110" y="24"/>
                    </a:cubicBezTo>
                    <a:cubicBezTo>
                      <a:pt x="109" y="54"/>
                      <a:pt x="110" y="85"/>
                      <a:pt x="109" y="115"/>
                    </a:cubicBezTo>
                    <a:cubicBezTo>
                      <a:pt x="109" y="118"/>
                      <a:pt x="109" y="120"/>
                      <a:pt x="108" y="123"/>
                    </a:cubicBezTo>
                    <a:cubicBezTo>
                      <a:pt x="101" y="146"/>
                      <a:pt x="93" y="169"/>
                      <a:pt x="86" y="191"/>
                    </a:cubicBezTo>
                    <a:cubicBezTo>
                      <a:pt x="58" y="278"/>
                      <a:pt x="29" y="365"/>
                      <a:pt x="1" y="452"/>
                    </a:cubicBezTo>
                    <a:cubicBezTo>
                      <a:pt x="0" y="455"/>
                      <a:pt x="0" y="459"/>
                      <a:pt x="1" y="462"/>
                    </a:cubicBezTo>
                    <a:cubicBezTo>
                      <a:pt x="4" y="474"/>
                      <a:pt x="14" y="481"/>
                      <a:pt x="28" y="481"/>
                    </a:cubicBezTo>
                    <a:cubicBezTo>
                      <a:pt x="64" y="481"/>
                      <a:pt x="101" y="481"/>
                      <a:pt x="138" y="481"/>
                    </a:cubicBezTo>
                    <a:cubicBezTo>
                      <a:pt x="183" y="481"/>
                      <a:pt x="256" y="481"/>
                      <a:pt x="302" y="481"/>
                    </a:cubicBezTo>
                    <a:cubicBezTo>
                      <a:pt x="302" y="481"/>
                      <a:pt x="302" y="481"/>
                      <a:pt x="302" y="481"/>
                    </a:cubicBezTo>
                    <a:cubicBezTo>
                      <a:pt x="302" y="481"/>
                      <a:pt x="302" y="481"/>
                      <a:pt x="303" y="481"/>
                    </a:cubicBezTo>
                    <a:cubicBezTo>
                      <a:pt x="304" y="481"/>
                      <a:pt x="306" y="481"/>
                      <a:pt x="307" y="481"/>
                    </a:cubicBezTo>
                    <a:cubicBezTo>
                      <a:pt x="322" y="479"/>
                      <a:pt x="333" y="464"/>
                      <a:pt x="328" y="451"/>
                    </a:cubicBezTo>
                    <a:cubicBezTo>
                      <a:pt x="295" y="348"/>
                      <a:pt x="262" y="246"/>
                      <a:pt x="228" y="144"/>
                    </a:cubicBezTo>
                    <a:cubicBezTo>
                      <a:pt x="223" y="128"/>
                      <a:pt x="220" y="113"/>
                      <a:pt x="220" y="96"/>
                    </a:cubicBezTo>
                    <a:cubicBezTo>
                      <a:pt x="221" y="72"/>
                      <a:pt x="220" y="49"/>
                      <a:pt x="220" y="25"/>
                    </a:cubicBezTo>
                    <a:cubicBezTo>
                      <a:pt x="220" y="23"/>
                      <a:pt x="220" y="21"/>
                      <a:pt x="220" y="19"/>
                    </a:cubicBezTo>
                    <a:cubicBezTo>
                      <a:pt x="222" y="18"/>
                      <a:pt x="223" y="18"/>
                      <a:pt x="224" y="17"/>
                    </a:cubicBezTo>
                    <a:cubicBezTo>
                      <a:pt x="228" y="15"/>
                      <a:pt x="230" y="12"/>
                      <a:pt x="229" y="8"/>
                    </a:cubicBezTo>
                    <a:cubicBezTo>
                      <a:pt x="228" y="3"/>
                      <a:pt x="226" y="0"/>
                      <a:pt x="221" y="0"/>
                    </a:cubicBezTo>
                    <a:cubicBezTo>
                      <a:pt x="207" y="0"/>
                      <a:pt x="165" y="0"/>
                      <a:pt x="15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9" name="Group 18"/>
          <p:cNvGrpSpPr/>
          <p:nvPr/>
        </p:nvGrpSpPr>
        <p:grpSpPr>
          <a:xfrm>
            <a:off x="8491653" y="2115219"/>
            <a:ext cx="2642839" cy="2642839"/>
            <a:chOff x="8305053" y="2806003"/>
            <a:chExt cx="2642839" cy="2642839"/>
          </a:xfrm>
        </p:grpSpPr>
        <p:sp>
          <p:nvSpPr>
            <p:cNvPr id="10" name="Oval 9"/>
            <p:cNvSpPr/>
            <p:nvPr/>
          </p:nvSpPr>
          <p:spPr>
            <a:xfrm>
              <a:off x="8305053" y="2806003"/>
              <a:ext cx="2642839" cy="26428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87"/>
            <p:cNvSpPr>
              <a:spLocks noEditPoints="1"/>
            </p:cNvSpPr>
            <p:nvPr/>
          </p:nvSpPr>
          <p:spPr bwMode="auto">
            <a:xfrm>
              <a:off x="9054679" y="3270255"/>
              <a:ext cx="1143588" cy="1714339"/>
            </a:xfrm>
            <a:custGeom>
              <a:avLst/>
              <a:gdLst>
                <a:gd name="T0" fmla="*/ 144 w 288"/>
                <a:gd name="T1" fmla="*/ 106 h 432"/>
                <a:gd name="T2" fmla="*/ 146 w 288"/>
                <a:gd name="T3" fmla="*/ 110 h 432"/>
                <a:gd name="T4" fmla="*/ 205 w 288"/>
                <a:gd name="T5" fmla="*/ 194 h 432"/>
                <a:gd name="T6" fmla="*/ 216 w 288"/>
                <a:gd name="T7" fmla="*/ 205 h 432"/>
                <a:gd name="T8" fmla="*/ 255 w 288"/>
                <a:gd name="T9" fmla="*/ 289 h 432"/>
                <a:gd name="T10" fmla="*/ 222 w 288"/>
                <a:gd name="T11" fmla="*/ 366 h 432"/>
                <a:gd name="T12" fmla="*/ 144 w 288"/>
                <a:gd name="T13" fmla="*/ 399 h 432"/>
                <a:gd name="T14" fmla="*/ 66 w 288"/>
                <a:gd name="T15" fmla="*/ 366 h 432"/>
                <a:gd name="T16" fmla="*/ 33 w 288"/>
                <a:gd name="T17" fmla="*/ 289 h 432"/>
                <a:gd name="T18" fmla="*/ 72 w 288"/>
                <a:gd name="T19" fmla="*/ 205 h 432"/>
                <a:gd name="T20" fmla="*/ 83 w 288"/>
                <a:gd name="T21" fmla="*/ 194 h 432"/>
                <a:gd name="T22" fmla="*/ 142 w 288"/>
                <a:gd name="T23" fmla="*/ 110 h 432"/>
                <a:gd name="T24" fmla="*/ 144 w 288"/>
                <a:gd name="T25" fmla="*/ 106 h 432"/>
                <a:gd name="T26" fmla="*/ 144 w 288"/>
                <a:gd name="T27" fmla="*/ 0 h 432"/>
                <a:gd name="T28" fmla="*/ 112 w 288"/>
                <a:gd name="T29" fmla="*/ 95 h 432"/>
                <a:gd name="T30" fmla="*/ 58 w 288"/>
                <a:gd name="T31" fmla="*/ 171 h 432"/>
                <a:gd name="T32" fmla="*/ 47 w 288"/>
                <a:gd name="T33" fmla="*/ 183 h 432"/>
                <a:gd name="T34" fmla="*/ 0 w 288"/>
                <a:gd name="T35" fmla="*/ 289 h 432"/>
                <a:gd name="T36" fmla="*/ 42 w 288"/>
                <a:gd name="T37" fmla="*/ 390 h 432"/>
                <a:gd name="T38" fmla="*/ 144 w 288"/>
                <a:gd name="T39" fmla="*/ 432 h 432"/>
                <a:gd name="T40" fmla="*/ 245 w 288"/>
                <a:gd name="T41" fmla="*/ 390 h 432"/>
                <a:gd name="T42" fmla="*/ 288 w 288"/>
                <a:gd name="T43" fmla="*/ 289 h 432"/>
                <a:gd name="T44" fmla="*/ 240 w 288"/>
                <a:gd name="T45" fmla="*/ 183 h 432"/>
                <a:gd name="T46" fmla="*/ 230 w 288"/>
                <a:gd name="T47" fmla="*/ 171 h 432"/>
                <a:gd name="T48" fmla="*/ 176 w 288"/>
                <a:gd name="T49" fmla="*/ 95 h 432"/>
                <a:gd name="T50" fmla="*/ 144 w 288"/>
                <a:gd name="T5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8" h="432">
                  <a:moveTo>
                    <a:pt x="144" y="106"/>
                  </a:moveTo>
                  <a:cubicBezTo>
                    <a:pt x="145" y="107"/>
                    <a:pt x="145" y="109"/>
                    <a:pt x="146" y="110"/>
                  </a:cubicBezTo>
                  <a:cubicBezTo>
                    <a:pt x="159" y="136"/>
                    <a:pt x="179" y="164"/>
                    <a:pt x="205" y="194"/>
                  </a:cubicBezTo>
                  <a:cubicBezTo>
                    <a:pt x="216" y="205"/>
                    <a:pt x="216" y="205"/>
                    <a:pt x="216" y="205"/>
                  </a:cubicBezTo>
                  <a:cubicBezTo>
                    <a:pt x="242" y="234"/>
                    <a:pt x="255" y="263"/>
                    <a:pt x="255" y="289"/>
                  </a:cubicBezTo>
                  <a:cubicBezTo>
                    <a:pt x="255" y="320"/>
                    <a:pt x="244" y="345"/>
                    <a:pt x="222" y="366"/>
                  </a:cubicBezTo>
                  <a:cubicBezTo>
                    <a:pt x="200" y="388"/>
                    <a:pt x="174" y="399"/>
                    <a:pt x="144" y="399"/>
                  </a:cubicBezTo>
                  <a:cubicBezTo>
                    <a:pt x="113" y="399"/>
                    <a:pt x="88" y="388"/>
                    <a:pt x="66" y="366"/>
                  </a:cubicBezTo>
                  <a:cubicBezTo>
                    <a:pt x="44" y="345"/>
                    <a:pt x="33" y="320"/>
                    <a:pt x="33" y="289"/>
                  </a:cubicBezTo>
                  <a:cubicBezTo>
                    <a:pt x="33" y="263"/>
                    <a:pt x="46" y="234"/>
                    <a:pt x="72" y="205"/>
                  </a:cubicBezTo>
                  <a:cubicBezTo>
                    <a:pt x="83" y="194"/>
                    <a:pt x="83" y="194"/>
                    <a:pt x="83" y="194"/>
                  </a:cubicBezTo>
                  <a:cubicBezTo>
                    <a:pt x="109" y="164"/>
                    <a:pt x="129" y="136"/>
                    <a:pt x="142" y="110"/>
                  </a:cubicBezTo>
                  <a:cubicBezTo>
                    <a:pt x="143" y="109"/>
                    <a:pt x="143" y="107"/>
                    <a:pt x="144" y="106"/>
                  </a:cubicBezTo>
                  <a:moveTo>
                    <a:pt x="144" y="0"/>
                  </a:moveTo>
                  <a:cubicBezTo>
                    <a:pt x="135" y="40"/>
                    <a:pt x="124" y="71"/>
                    <a:pt x="112" y="95"/>
                  </a:cubicBezTo>
                  <a:cubicBezTo>
                    <a:pt x="100" y="119"/>
                    <a:pt x="82" y="144"/>
                    <a:pt x="58" y="171"/>
                  </a:cubicBezTo>
                  <a:cubicBezTo>
                    <a:pt x="47" y="183"/>
                    <a:pt x="47" y="183"/>
                    <a:pt x="47" y="183"/>
                  </a:cubicBezTo>
                  <a:cubicBezTo>
                    <a:pt x="16" y="219"/>
                    <a:pt x="0" y="254"/>
                    <a:pt x="0" y="289"/>
                  </a:cubicBezTo>
                  <a:cubicBezTo>
                    <a:pt x="0" y="329"/>
                    <a:pt x="14" y="362"/>
                    <a:pt x="42" y="390"/>
                  </a:cubicBezTo>
                  <a:cubicBezTo>
                    <a:pt x="71" y="418"/>
                    <a:pt x="104" y="432"/>
                    <a:pt x="144" y="432"/>
                  </a:cubicBezTo>
                  <a:cubicBezTo>
                    <a:pt x="183" y="432"/>
                    <a:pt x="217" y="418"/>
                    <a:pt x="245" y="390"/>
                  </a:cubicBezTo>
                  <a:cubicBezTo>
                    <a:pt x="274" y="362"/>
                    <a:pt x="288" y="329"/>
                    <a:pt x="288" y="289"/>
                  </a:cubicBezTo>
                  <a:cubicBezTo>
                    <a:pt x="288" y="254"/>
                    <a:pt x="272" y="219"/>
                    <a:pt x="240" y="183"/>
                  </a:cubicBezTo>
                  <a:cubicBezTo>
                    <a:pt x="230" y="171"/>
                    <a:pt x="230" y="171"/>
                    <a:pt x="230" y="171"/>
                  </a:cubicBezTo>
                  <a:cubicBezTo>
                    <a:pt x="206" y="144"/>
                    <a:pt x="187" y="119"/>
                    <a:pt x="176" y="95"/>
                  </a:cubicBezTo>
                  <a:cubicBezTo>
                    <a:pt x="164" y="71"/>
                    <a:pt x="153" y="40"/>
                    <a:pt x="144"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Heart 15"/>
            <p:cNvSpPr/>
            <p:nvPr/>
          </p:nvSpPr>
          <p:spPr>
            <a:xfrm>
              <a:off x="9722005" y="4326672"/>
              <a:ext cx="657922" cy="657922"/>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ounded Rectangle 19"/>
          <p:cNvSpPr/>
          <p:nvPr/>
        </p:nvSpPr>
        <p:spPr>
          <a:xfrm>
            <a:off x="1006395" y="4954904"/>
            <a:ext cx="2752493" cy="127862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Gather and share information about groundwater resources and drinking water wells</a:t>
            </a:r>
            <a:endParaRPr lang="en-US" dirty="0"/>
          </a:p>
        </p:txBody>
      </p:sp>
      <p:sp>
        <p:nvSpPr>
          <p:cNvPr id="21" name="Rounded Rectangle 20"/>
          <p:cNvSpPr/>
          <p:nvPr/>
        </p:nvSpPr>
        <p:spPr>
          <a:xfrm>
            <a:off x="4578037" y="4954904"/>
            <a:ext cx="3039638" cy="127862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Learn more about the health risks from chemicals, pathogens, and naturally occurring elements</a:t>
            </a:r>
            <a:endParaRPr lang="en-US" dirty="0"/>
          </a:p>
        </p:txBody>
      </p:sp>
      <p:sp>
        <p:nvSpPr>
          <p:cNvPr id="22" name="Rounded Rectangle 21"/>
          <p:cNvSpPr/>
          <p:nvPr/>
        </p:nvSpPr>
        <p:spPr>
          <a:xfrm>
            <a:off x="8436825" y="4954904"/>
            <a:ext cx="2752493" cy="127862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Help communities protect their drinking water for current residents and future generations</a:t>
            </a:r>
            <a:endParaRPr lang="en-US" dirty="0"/>
          </a:p>
        </p:txBody>
      </p:sp>
    </p:spTree>
    <p:extLst>
      <p:ext uri="{BB962C8B-B14F-4D97-AF65-F5344CB8AC3E}">
        <p14:creationId xmlns:p14="http://schemas.microsoft.com/office/powerpoint/2010/main" val="12497140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0"/>
            <a:ext cx="12200022" cy="6858000"/>
          </a:xfrm>
        </p:spPr>
      </p:pic>
      <p:sp>
        <p:nvSpPr>
          <p:cNvPr id="5" name="Content Placeholder 4"/>
          <p:cNvSpPr>
            <a:spLocks noGrp="1"/>
          </p:cNvSpPr>
          <p:nvPr>
            <p:ph idx="1"/>
          </p:nvPr>
        </p:nvSpPr>
        <p:spPr>
          <a:xfrm>
            <a:off x="0" y="4523873"/>
            <a:ext cx="12200022" cy="1545661"/>
          </a:xfrm>
        </p:spPr>
        <p:txBody>
          <a:bodyPr>
            <a:normAutofit/>
          </a:bodyPr>
          <a:lstStyle/>
          <a:p>
            <a:pPr marL="457200" indent="0" algn="ctr">
              <a:buNone/>
            </a:pPr>
            <a:r>
              <a:rPr lang="en-US" sz="4400" b="1" dirty="0" smtClean="0"/>
              <a:t>Creating the conditions for healthy communities.</a:t>
            </a:r>
          </a:p>
        </p:txBody>
      </p:sp>
    </p:spTree>
    <p:extLst>
      <p:ext uri="{BB962C8B-B14F-4D97-AF65-F5344CB8AC3E}">
        <p14:creationId xmlns:p14="http://schemas.microsoft.com/office/powerpoint/2010/main" val="40710364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Water Resource Management – A statewide effort</a:t>
            </a:r>
            <a:endParaRPr lang="en-US" b="1" dirty="0"/>
          </a:p>
        </p:txBody>
      </p:sp>
      <p:sp>
        <p:nvSpPr>
          <p:cNvPr id="9" name="Content Placeholder 8"/>
          <p:cNvSpPr>
            <a:spLocks noGrp="1"/>
          </p:cNvSpPr>
          <p:nvPr>
            <p:ph sz="half" idx="1"/>
          </p:nvPr>
        </p:nvSpPr>
        <p:spPr>
          <a:xfrm>
            <a:off x="6708823" y="2353693"/>
            <a:ext cx="5181600" cy="3456248"/>
          </a:xfrm>
        </p:spPr>
        <p:txBody>
          <a:bodyPr/>
          <a:lstStyle/>
          <a:p>
            <a:pPr marL="0" indent="0">
              <a:buNone/>
            </a:pPr>
            <a:r>
              <a:rPr lang="en-US" b="1" dirty="0" smtClean="0"/>
              <a:t>Water is central to the core mission of many state agencies.  </a:t>
            </a:r>
          </a:p>
          <a:p>
            <a:pPr marL="0" indent="0">
              <a:buNone/>
            </a:pPr>
            <a:r>
              <a:rPr lang="en-US" dirty="0" smtClean="0"/>
              <a:t>Minnesota Water Management Framework ensures work is coordinated across agencies and with local water management.</a:t>
            </a:r>
          </a:p>
          <a:p>
            <a:pPr marL="0" indent="0">
              <a:buNone/>
            </a:pPr>
            <a:r>
              <a:rPr lang="en-US" dirty="0" smtClean="0"/>
              <a:t>Goals: Clean and sustainable water</a:t>
            </a:r>
          </a:p>
        </p:txBody>
      </p:sp>
      <p:pic>
        <p:nvPicPr>
          <p:cNvPr id="1026" name="Picture 2" descr="Image result for water dro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305635"/>
            <a:ext cx="6264322" cy="5552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9983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132" t="7105" r="-132" b="6543"/>
          <a:stretch/>
        </p:blipFill>
        <p:spPr>
          <a:xfrm>
            <a:off x="1" y="-40943"/>
            <a:ext cx="12296632" cy="7055892"/>
          </a:xfrm>
          <a:prstGeom prst="rect">
            <a:avLst/>
          </a:prstGeom>
        </p:spPr>
      </p:pic>
      <p:sp>
        <p:nvSpPr>
          <p:cNvPr id="4" name="Title 3"/>
          <p:cNvSpPr>
            <a:spLocks noGrp="1"/>
          </p:cNvSpPr>
          <p:nvPr>
            <p:ph type="title"/>
          </p:nvPr>
        </p:nvSpPr>
        <p:spPr>
          <a:xfrm>
            <a:off x="2299475" y="1293962"/>
            <a:ext cx="7593051" cy="3954171"/>
          </a:xfrm>
        </p:spPr>
        <p:txBody>
          <a:bodyPr/>
          <a:lstStyle/>
          <a:p>
            <a:r>
              <a:rPr lang="en-US" dirty="0" smtClean="0"/>
              <a:t>Thank You!</a:t>
            </a:r>
            <a:br>
              <a:rPr lang="en-US" dirty="0" smtClean="0"/>
            </a:br>
            <a:endParaRPr lang="en-US" sz="2800" dirty="0"/>
          </a:p>
        </p:txBody>
      </p:sp>
    </p:spTree>
    <p:extLst>
      <p:ext uri="{BB962C8B-B14F-4D97-AF65-F5344CB8AC3E}">
        <p14:creationId xmlns:p14="http://schemas.microsoft.com/office/powerpoint/2010/main" val="1550859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Watersheds: Grants, </a:t>
            </a:r>
            <a:r>
              <a:rPr lang="en-US" dirty="0"/>
              <a:t>S</a:t>
            </a:r>
            <a:r>
              <a:rPr lang="en-US" dirty="0" smtClean="0"/>
              <a:t>trategies</a:t>
            </a:r>
            <a:endParaRPr lang="en-US" dirty="0"/>
          </a:p>
        </p:txBody>
      </p:sp>
      <p:sp>
        <p:nvSpPr>
          <p:cNvPr id="3" name="Content Placeholder 2"/>
          <p:cNvSpPr>
            <a:spLocks noGrp="1"/>
          </p:cNvSpPr>
          <p:nvPr>
            <p:ph idx="1"/>
          </p:nvPr>
        </p:nvSpPr>
        <p:spPr>
          <a:xfrm>
            <a:off x="838200" y="1825625"/>
            <a:ext cx="5421923" cy="4351338"/>
          </a:xfrm>
        </p:spPr>
        <p:txBody>
          <a:bodyPr/>
          <a:lstStyle/>
          <a:p>
            <a:r>
              <a:rPr lang="en-US" dirty="0" smtClean="0"/>
              <a:t>Work with local partners to lay out options for protecting and restoring waters in their watershed</a:t>
            </a:r>
          </a:p>
          <a:p>
            <a:r>
              <a:rPr lang="en-US" dirty="0" smtClean="0"/>
              <a:t>WRAPs = Watershed Restoration and Protection Strategies</a:t>
            </a:r>
          </a:p>
          <a:p>
            <a:r>
              <a:rPr lang="en-US" dirty="0" smtClean="0"/>
              <a:t>WRAPs  inform  BWSR’s “One Watershed, One Plan” </a:t>
            </a:r>
          </a:p>
          <a:p>
            <a:endParaRPr lang="en-US" dirty="0" smtClean="0"/>
          </a:p>
          <a:p>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2385" y="2260417"/>
            <a:ext cx="5220021" cy="3481754"/>
          </a:xfrm>
          <a:prstGeom prst="rect">
            <a:avLst/>
          </a:prstGeom>
        </p:spPr>
      </p:pic>
    </p:spTree>
    <p:extLst>
      <p:ext uri="{BB962C8B-B14F-4D97-AF65-F5344CB8AC3E}">
        <p14:creationId xmlns:p14="http://schemas.microsoft.com/office/powerpoint/2010/main" val="1912733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Surface Water:  Wastewater treatment facilities</a:t>
            </a:r>
          </a:p>
        </p:txBody>
      </p:sp>
      <p:sp>
        <p:nvSpPr>
          <p:cNvPr id="3" name="Content Placeholder 2"/>
          <p:cNvSpPr>
            <a:spLocks noGrp="1"/>
          </p:cNvSpPr>
          <p:nvPr>
            <p:ph idx="1"/>
          </p:nvPr>
        </p:nvSpPr>
        <p:spPr>
          <a:xfrm>
            <a:off x="5591908" y="1825625"/>
            <a:ext cx="5761892" cy="4351338"/>
          </a:xfrm>
        </p:spPr>
        <p:txBody>
          <a:bodyPr>
            <a:normAutofit/>
          </a:bodyPr>
          <a:lstStyle/>
          <a:p>
            <a:r>
              <a:rPr lang="en-US" sz="2700" dirty="0" smtClean="0"/>
              <a:t>Issue </a:t>
            </a:r>
            <a:r>
              <a:rPr lang="en-US" sz="2700" dirty="0"/>
              <a:t>permits to wastewater treatment </a:t>
            </a:r>
            <a:r>
              <a:rPr lang="en-US" sz="2700" dirty="0" smtClean="0"/>
              <a:t>plants</a:t>
            </a:r>
            <a:endParaRPr lang="en-US" sz="2700" dirty="0"/>
          </a:p>
          <a:p>
            <a:r>
              <a:rPr lang="en-US" sz="2700" dirty="0" smtClean="0"/>
              <a:t>Provide </a:t>
            </a:r>
            <a:r>
              <a:rPr lang="en-US" sz="2700" dirty="0"/>
              <a:t>technical assistance</a:t>
            </a:r>
            <a:r>
              <a:rPr lang="en-US" sz="2700" dirty="0" smtClean="0"/>
              <a:t>, operator </a:t>
            </a:r>
            <a:r>
              <a:rPr lang="en-US" sz="2700" dirty="0"/>
              <a:t>training and </a:t>
            </a:r>
            <a:r>
              <a:rPr lang="en-US" sz="2700" dirty="0" smtClean="0"/>
              <a:t>certification</a:t>
            </a:r>
            <a:endParaRPr lang="en-US" sz="2700" dirty="0"/>
          </a:p>
          <a:p>
            <a:r>
              <a:rPr lang="en-US" sz="2700" dirty="0" smtClean="0"/>
              <a:t>Work </a:t>
            </a:r>
            <a:r>
              <a:rPr lang="en-US" sz="2700" dirty="0"/>
              <a:t>with Public Facilities Authority on loans/grants to cities for </a:t>
            </a:r>
            <a:r>
              <a:rPr lang="en-US" sz="2700" dirty="0" smtClean="0"/>
              <a:t>upgrades</a:t>
            </a:r>
          </a:p>
          <a:p>
            <a:pPr lvl="1"/>
            <a:r>
              <a:rPr lang="en-US" sz="2400" dirty="0" smtClean="0"/>
              <a:t>A key </a:t>
            </a:r>
            <a:r>
              <a:rPr lang="en-US" sz="2400" dirty="0"/>
              <a:t>concern is aged-out wastewater </a:t>
            </a:r>
            <a:r>
              <a:rPr lang="en-US" sz="2400" dirty="0" smtClean="0"/>
              <a:t>infrastructure</a:t>
            </a:r>
            <a:endParaRPr lang="en-US" sz="2300" dirty="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9335" y="2356339"/>
            <a:ext cx="4941172" cy="3296688"/>
          </a:xfrm>
          <a:prstGeom prst="rect">
            <a:avLst/>
          </a:prstGeom>
        </p:spPr>
      </p:pic>
    </p:spTree>
    <p:extLst>
      <p:ext uri="{BB962C8B-B14F-4D97-AF65-F5344CB8AC3E}">
        <p14:creationId xmlns:p14="http://schemas.microsoft.com/office/powerpoint/2010/main" val="3313518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Water:  </a:t>
            </a:r>
            <a:r>
              <a:rPr lang="en-US" dirty="0" err="1" smtClean="0"/>
              <a:t>Stormwater</a:t>
            </a:r>
            <a:r>
              <a:rPr lang="en-US" dirty="0" smtClean="0"/>
              <a:t> management</a:t>
            </a:r>
            <a:endParaRPr lang="en-US" dirty="0"/>
          </a:p>
        </p:txBody>
      </p:sp>
      <p:sp>
        <p:nvSpPr>
          <p:cNvPr id="3" name="Content Placeholder 2"/>
          <p:cNvSpPr>
            <a:spLocks noGrp="1"/>
          </p:cNvSpPr>
          <p:nvPr>
            <p:ph idx="1"/>
          </p:nvPr>
        </p:nvSpPr>
        <p:spPr>
          <a:xfrm>
            <a:off x="457200" y="1626085"/>
            <a:ext cx="7725937" cy="4081031"/>
          </a:xfrm>
        </p:spPr>
        <p:txBody>
          <a:bodyPr>
            <a:noAutofit/>
          </a:bodyPr>
          <a:lstStyle/>
          <a:p>
            <a:r>
              <a:rPr lang="en-US" sz="2800" dirty="0" smtClean="0"/>
              <a:t>Permitting, technical assistance, and compliance and enforcement to prevent pollution </a:t>
            </a:r>
          </a:p>
          <a:p>
            <a:pPr lvl="1"/>
            <a:r>
              <a:rPr lang="en-US" sz="2400" dirty="0" smtClean="0"/>
              <a:t>Construction </a:t>
            </a:r>
            <a:r>
              <a:rPr lang="en-US" sz="2400" dirty="0" err="1" smtClean="0"/>
              <a:t>stormwater</a:t>
            </a:r>
            <a:r>
              <a:rPr lang="en-US" sz="2400" dirty="0" smtClean="0"/>
              <a:t> permits required when more than 1 acre is disturbed</a:t>
            </a:r>
          </a:p>
          <a:p>
            <a:pPr lvl="1"/>
            <a:r>
              <a:rPr lang="en-US" sz="2400" dirty="0" smtClean="0"/>
              <a:t>Industrial </a:t>
            </a:r>
            <a:r>
              <a:rPr lang="en-US" sz="2400" dirty="0" err="1" smtClean="0"/>
              <a:t>stormwater</a:t>
            </a:r>
            <a:r>
              <a:rPr lang="en-US" sz="2400" dirty="0" smtClean="0"/>
              <a:t> permits for industrial facilities </a:t>
            </a:r>
          </a:p>
          <a:p>
            <a:pPr lvl="1"/>
            <a:r>
              <a:rPr lang="en-US" sz="2400" dirty="0" smtClean="0"/>
              <a:t>Municipal separate storm sewer systems, or MS4, permit for storm sewers owned by cities, townships, counties, prisons and colleges</a:t>
            </a:r>
            <a:endParaRPr lang="en-US" sz="2400"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42556" y="3890069"/>
            <a:ext cx="3288372" cy="2466279"/>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89824" y="1626086"/>
            <a:ext cx="2948189" cy="2174290"/>
          </a:xfrm>
          <a:prstGeom prst="rect">
            <a:avLst/>
          </a:prstGeom>
        </p:spPr>
      </p:pic>
    </p:spTree>
    <p:extLst>
      <p:ext uri="{BB962C8B-B14F-4D97-AF65-F5344CB8AC3E}">
        <p14:creationId xmlns:p14="http://schemas.microsoft.com/office/powerpoint/2010/main" val="2748208777"/>
      </p:ext>
    </p:extLst>
  </p:cSld>
  <p:clrMapOvr>
    <a:masterClrMapping/>
  </p:clrMapOvr>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6B0F0AF960DE3C4A92E1BEB231BBDACE" ma:contentTypeVersion="0" ma:contentTypeDescription="Create a new document." ma:contentTypeScope="" ma:versionID="82899579051dc9e5f49494bf955404b0">
  <xsd:schema xmlns:xsd="http://www.w3.org/2001/XMLSchema" xmlns:xs="http://www.w3.org/2001/XMLSchema" xmlns:p="http://schemas.microsoft.com/office/2006/metadata/properties" xmlns:ns2="a340cd5a-8d85-4c94-8b3b-dcb04460a05d" targetNamespace="http://schemas.microsoft.com/office/2006/metadata/properties" ma:root="true" ma:fieldsID="db02e23880311bbb15d0b1434d17a118" ns2:_="">
    <xsd:import namespace="a340cd5a-8d85-4c94-8b3b-dcb04460a05d"/>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40cd5a-8d85-4c94-8b3b-dcb04460a05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a340cd5a-8d85-4c94-8b3b-dcb04460a05d">3EUZQJVPJPKD-1734757124-28</_dlc_DocId>
    <_dlc_DocIdUrl xmlns="a340cd5a-8d85-4c94-8b3b-dcb04460a05d">
      <Url>https://inside.mn.gov/sites/MDH/permanent/comm_proj/_layouts/15/DocIdRedir.aspx?ID=3EUZQJVPJPKD-1734757124-28</Url>
      <Description>3EUZQJVPJPKD-1734757124-28</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97F3D0-D31E-40E5-80D0-AD0B09EC31F4}">
  <ds:schemaRefs>
    <ds:schemaRef ds:uri="http://schemas.microsoft.com/sharepoint/events"/>
  </ds:schemaRefs>
</ds:datastoreItem>
</file>

<file path=customXml/itemProps2.xml><?xml version="1.0" encoding="utf-8"?>
<ds:datastoreItem xmlns:ds="http://schemas.openxmlformats.org/officeDocument/2006/customXml" ds:itemID="{A62FC8F2-806C-4782-9382-CDEEF98BFA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40cd5a-8d85-4c94-8b3b-dcb04460a0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6A1386-9537-4EA6-B9A3-FB7D154FAC23}">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infopath/2007/PartnerControls"/>
    <ds:schemaRef ds:uri="a340cd5a-8d85-4c94-8b3b-dcb04460a05d"/>
    <ds:schemaRef ds:uri="http://www.w3.org/XML/1998/namespace"/>
  </ds:schemaRefs>
</ds:datastoreItem>
</file>

<file path=customXml/itemProps4.xml><?xml version="1.0" encoding="utf-8"?>
<ds:datastoreItem xmlns:ds="http://schemas.openxmlformats.org/officeDocument/2006/customXml" ds:itemID="{02617A5B-38EC-4037-96F9-B81D9FB1B3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MDH PowerPoint</Template>
  <TotalTime>477</TotalTime>
  <Words>5010</Words>
  <Application>Microsoft Office PowerPoint</Application>
  <PresentationFormat>Widescreen</PresentationFormat>
  <Paragraphs>727</Paragraphs>
  <Slides>66</Slides>
  <Notes>52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Calibri</vt:lpstr>
      <vt:lpstr>Helvetica</vt:lpstr>
      <vt:lpstr>NeueHaasGroteskText Std</vt:lpstr>
      <vt:lpstr>Times New Roman</vt:lpstr>
      <vt:lpstr>Wingdings</vt:lpstr>
      <vt:lpstr>MN.IT</vt:lpstr>
      <vt:lpstr>Minnesota’s Water Resource Management</vt:lpstr>
      <vt:lpstr>Minnesota Water Agencies</vt:lpstr>
      <vt:lpstr>Water Resource Management – A statewide effort</vt:lpstr>
      <vt:lpstr>Minnesota Pollution Control Agency</vt:lpstr>
      <vt:lpstr>MPCA Water Jurisdictions/Authorities</vt:lpstr>
      <vt:lpstr>Surface Water:  Monitoring and Analysis</vt:lpstr>
      <vt:lpstr>Watersheds: Grants, Strategies</vt:lpstr>
      <vt:lpstr>Surface Water:  Wastewater treatment facilities</vt:lpstr>
      <vt:lpstr>Surface Water:  Stormwater management</vt:lpstr>
      <vt:lpstr>Surface Water:  Feedlots</vt:lpstr>
      <vt:lpstr>Groundwater:  Monitoring </vt:lpstr>
      <vt:lpstr>Groundwater: Septic systems</vt:lpstr>
      <vt:lpstr>Groundwater and Surface Water</vt:lpstr>
      <vt:lpstr>Pollution Prevention and Community Assistance</vt:lpstr>
      <vt:lpstr>MPCA Clean Water Fund activities</vt:lpstr>
      <vt:lpstr>Board of Water and Soil Resources</vt:lpstr>
      <vt:lpstr>BWSR’s mission</vt:lpstr>
      <vt:lpstr>Business model</vt:lpstr>
      <vt:lpstr>Statutory Authorities</vt:lpstr>
      <vt:lpstr>Statutory Authorities</vt:lpstr>
      <vt:lpstr>Statutory Authorities</vt:lpstr>
      <vt:lpstr>Public Waters Estimated Compliance</vt:lpstr>
      <vt:lpstr>Statutory Authorities</vt:lpstr>
      <vt:lpstr>PowerPoint Presentation</vt:lpstr>
      <vt:lpstr>Voluntary Resource Protection</vt:lpstr>
      <vt:lpstr>Local Water Management</vt:lpstr>
      <vt:lpstr>Conservation Implementation</vt:lpstr>
      <vt:lpstr>Progress toward goal</vt:lpstr>
      <vt:lpstr>On-the-ground conservation</vt:lpstr>
      <vt:lpstr>Minnesota Department of Natural Resources</vt:lpstr>
      <vt:lpstr>DNR’s  Mission</vt:lpstr>
      <vt:lpstr>DNR’s Water Management Responsibilities</vt:lpstr>
      <vt:lpstr>Statewide Information Systems</vt:lpstr>
      <vt:lpstr>Statewide Information Systems - County Geologic Atlas</vt:lpstr>
      <vt:lpstr>Sustainable Use of Water</vt:lpstr>
      <vt:lpstr>Public Safety &amp; Floodplains</vt:lpstr>
      <vt:lpstr>Public Safety (Dams)</vt:lpstr>
      <vt:lpstr>Public Waters - Protection</vt:lpstr>
      <vt:lpstr>Public Waters - Restoring Stream Health</vt:lpstr>
      <vt:lpstr>Funding Sources FY18-19</vt:lpstr>
      <vt:lpstr>Minnesota Department of Agriculture</vt:lpstr>
      <vt:lpstr>MDA - Mission</vt:lpstr>
      <vt:lpstr>MDA Statutory Authority</vt:lpstr>
      <vt:lpstr>Statutory Authority</vt:lpstr>
      <vt:lpstr>MDA Fertilizer Best Management Practices</vt:lpstr>
      <vt:lpstr>Nitrogen Fertilizer Management Plan</vt:lpstr>
      <vt:lpstr>Current Conditions in Vulnerable Areas</vt:lpstr>
      <vt:lpstr>Minnesota Agricultural Water Quality  Certification Program</vt:lpstr>
      <vt:lpstr>MAWQCP Status</vt:lpstr>
      <vt:lpstr>MAWQCP Partners</vt:lpstr>
      <vt:lpstr>MDA – Other Initiatives</vt:lpstr>
      <vt:lpstr>MDA – Incident Response Program</vt:lpstr>
      <vt:lpstr>Groundwater Protection Rule</vt:lpstr>
      <vt:lpstr>Minnesota Department of Health</vt:lpstr>
      <vt:lpstr>MISSION Protecting, maintaining, and improving the health of all Minnesotans  VISION The MDH vision is for health equity in Minnesota, where all communities are thriving and all people have what they need to be healthy.</vt:lpstr>
      <vt:lpstr>Safe drinking water for everyone, everywhere.</vt:lpstr>
      <vt:lpstr>Why We Do It: Public Health In Action</vt:lpstr>
      <vt:lpstr>Minnesota’s Sources of Drinking Water</vt:lpstr>
      <vt:lpstr>MDH Authorities</vt:lpstr>
      <vt:lpstr>Healthy Water, Healthy People</vt:lpstr>
      <vt:lpstr>Partners in Public Health Protection</vt:lpstr>
      <vt:lpstr>Resources</vt:lpstr>
      <vt:lpstr>Clean Water Fund at MDH</vt:lpstr>
      <vt:lpstr>PowerPoint Presentation</vt:lpstr>
      <vt:lpstr>Water Resource Management – A statewide effort</vt:lpstr>
      <vt:lpstr>Thank You! </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with Reverse Logo</dc:title>
  <dc:subject>PowerPoint Template</dc:subject>
  <dc:creator>Nyquist, Katie (MDH)</dc:creator>
  <cp:keywords>PowerPoint, Template</cp:keywords>
  <dc:description>Version 1.1, Released 8-2016</dc:description>
  <cp:lastModifiedBy>Lotthammer, Shannon (MPCA)</cp:lastModifiedBy>
  <cp:revision>64</cp:revision>
  <dcterms:created xsi:type="dcterms:W3CDTF">2019-01-09T20:25:27Z</dcterms:created>
  <dcterms:modified xsi:type="dcterms:W3CDTF">2019-01-14T14:07:01Z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0x0101006B0F0AF960DE3C4A92E1BEB231BBDACE</vt:lpwstr>
  </property>
  <property fmtid="{D5CDD505-2E9C-101B-9397-08002B2CF9AE}" pid="3" name="_dlc_DocIdItemGuid">
    <vt:lpwstr>51612d0f-3fe8-4978-a8d9-f384c5e0293e</vt:lpwstr>
  </property>
</Properties>
</file>